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6" r:id="rId3"/>
    <p:sldId id="260" r:id="rId4"/>
    <p:sldId id="307" r:id="rId5"/>
    <p:sldId id="305" r:id="rId6"/>
    <p:sldId id="306" r:id="rId7"/>
    <p:sldId id="294" r:id="rId8"/>
    <p:sldId id="283" r:id="rId9"/>
    <p:sldId id="301" r:id="rId10"/>
    <p:sldId id="308" r:id="rId11"/>
    <p:sldId id="309" r:id="rId12"/>
    <p:sldId id="261" r:id="rId13"/>
    <p:sldId id="304" r:id="rId14"/>
    <p:sldId id="302" r:id="rId15"/>
    <p:sldId id="303" r:id="rId16"/>
    <p:sldId id="285" r:id="rId17"/>
    <p:sldId id="289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2" autoAdjust="0"/>
    <p:restoredTop sz="94660"/>
  </p:normalViewPr>
  <p:slideViewPr>
    <p:cSldViewPr>
      <p:cViewPr varScale="1">
        <p:scale>
          <a:sx n="68" d="100"/>
          <a:sy n="68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9238D-E262-43B8-9B63-C80028947710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1D122-CDD3-4A74-A2C6-D38495CCF2D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1D122-CDD3-4A74-A2C6-D38495CCF2D3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1D122-CDD3-4A74-A2C6-D38495CCF2D3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664295"/>
          </a:xfrm>
        </p:spPr>
        <p:txBody>
          <a:bodyPr>
            <a:noAutofit/>
          </a:bodyPr>
          <a:lstStyle/>
          <a:p>
            <a:r>
              <a:rPr lang="pl-PL" sz="6000" b="1" dirty="0">
                <a:solidFill>
                  <a:srgbClr val="FF0000"/>
                </a:solidFill>
              </a:rPr>
              <a:t>Sukcesy </a:t>
            </a:r>
            <a:r>
              <a:rPr lang="pl-PL" sz="6000" b="1" dirty="0" smtClean="0">
                <a:solidFill>
                  <a:srgbClr val="FF0000"/>
                </a:solidFill>
              </a:rPr>
              <a:t>Uczniów Szkoły </a:t>
            </a:r>
            <a:r>
              <a:rPr lang="pl-PL" sz="6000" b="1" dirty="0">
                <a:solidFill>
                  <a:srgbClr val="FF0000"/>
                </a:solidFill>
              </a:rPr>
              <a:t>Podstawowej Nr 6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6000" b="1" i="1" dirty="0">
                <a:solidFill>
                  <a:srgbClr val="FF0000"/>
                </a:solidFill>
              </a:rPr>
              <a:t>Rocznik </a:t>
            </a:r>
            <a:br>
              <a:rPr lang="pl-PL" sz="6000" b="1" i="1" dirty="0">
                <a:solidFill>
                  <a:srgbClr val="FF0000"/>
                </a:solidFill>
              </a:rPr>
            </a:br>
            <a:r>
              <a:rPr lang="pl-PL" sz="6000" b="1" i="1" dirty="0">
                <a:solidFill>
                  <a:srgbClr val="FF0000"/>
                </a:solidFill>
              </a:rPr>
              <a:t>2017- 2019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Sukcesy muzyczne - cd.</a:t>
            </a:r>
            <a:endParaRPr lang="pl-PL" dirty="0"/>
          </a:p>
        </p:txBody>
      </p:sp>
      <p:pic>
        <p:nvPicPr>
          <p:cNvPr id="7" name="Symbol zastępczy zawartości 6" descr="Obraz zawierający mapa, tekst&#10;&#10;Opis wygenerowany automatycznie">
            <a:extLst>
              <a:ext uri="{FF2B5EF4-FFF2-40B4-BE49-F238E27FC236}">
                <a16:creationId xmlns:a16="http://schemas.microsoft.com/office/drawing/2014/main" xmlns="" id="{6D50B0E8-7340-4B3C-9CA9-009988CA4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3052">
            <a:off x="5592424" y="2024844"/>
            <a:ext cx="2756205" cy="2808312"/>
          </a:xfr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4EAFC628-2F92-426F-9312-B10FF5CFE08D}"/>
              </a:ext>
            </a:extLst>
          </p:cNvPr>
          <p:cNvSpPr txBox="1"/>
          <p:nvPr/>
        </p:nvSpPr>
        <p:spPr>
          <a:xfrm>
            <a:off x="711050" y="1700808"/>
            <a:ext cx="446449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III Zgierski Festiwal Piosenki Religijnej „Otwórzcie drzwi Chrystusowi” – </a:t>
            </a:r>
            <a:r>
              <a:rPr lang="pl-PL" sz="2400" dirty="0"/>
              <a:t>II miejsce Antoniny Jawor</a:t>
            </a:r>
          </a:p>
          <a:p>
            <a:endParaRPr lang="pl-PL" sz="900" dirty="0"/>
          </a:p>
          <a:p>
            <a:r>
              <a:rPr lang="pl-PL" sz="2400" b="1" dirty="0"/>
              <a:t>XXII – Konkurs Piosenki Religijnej „Cecylia Song” – </a:t>
            </a:r>
            <a:r>
              <a:rPr lang="pl-PL" sz="2400" dirty="0"/>
              <a:t>I miejsce Antoniny Jawor</a:t>
            </a:r>
          </a:p>
          <a:p>
            <a:endParaRPr lang="pl-PL" sz="900" b="1" dirty="0"/>
          </a:p>
          <a:p>
            <a:r>
              <a:rPr lang="pl-PL" sz="2400" b="1" dirty="0"/>
              <a:t>V</a:t>
            </a:r>
            <a:r>
              <a:rPr lang="pl-PL" sz="2400" dirty="0"/>
              <a:t> </a:t>
            </a:r>
            <a:r>
              <a:rPr lang="pl-PL" sz="2400" b="1" dirty="0"/>
              <a:t>Ogólnopolski Konkurs Kolęd </a:t>
            </a:r>
            <a:br>
              <a:rPr lang="pl-PL" sz="2400" b="1" dirty="0"/>
            </a:br>
            <a:r>
              <a:rPr lang="pl-PL" sz="2400" b="1" dirty="0"/>
              <a:t>i Pastorałek „Kolędujmy razem”-  </a:t>
            </a:r>
            <a:r>
              <a:rPr lang="pl-PL" sz="2400" dirty="0"/>
              <a:t>wyróżnienie dla Antoniny Jawor</a:t>
            </a:r>
          </a:p>
          <a:p>
            <a:endParaRPr lang="pl-PL" sz="9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307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Sukcesy muzyczne - cd.</a:t>
            </a:r>
            <a:endParaRPr lang="pl-PL" dirty="0"/>
          </a:p>
        </p:txBody>
      </p:sp>
      <p:pic>
        <p:nvPicPr>
          <p:cNvPr id="7" name="Symbol zastępczy zawartości 6" descr="Obraz zawierający mapa, tekst&#10;&#10;Opis wygenerowany automatycznie">
            <a:extLst>
              <a:ext uri="{FF2B5EF4-FFF2-40B4-BE49-F238E27FC236}">
                <a16:creationId xmlns:a16="http://schemas.microsoft.com/office/drawing/2014/main" xmlns="" id="{6D50B0E8-7340-4B3C-9CA9-009988CA4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3052">
            <a:off x="5592424" y="2024844"/>
            <a:ext cx="2756205" cy="2808312"/>
          </a:xfr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4EAFC628-2F92-426F-9312-B10FF5CFE08D}"/>
              </a:ext>
            </a:extLst>
          </p:cNvPr>
          <p:cNvSpPr txBox="1"/>
          <p:nvPr/>
        </p:nvSpPr>
        <p:spPr>
          <a:xfrm>
            <a:off x="467435" y="2622467"/>
            <a:ext cx="446449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/>
              <a:t>Ogólnopolski Festiwal Wokalny „Młodych Bajanie 2018” – </a:t>
            </a:r>
            <a:br>
              <a:rPr lang="pl-PL" sz="2400" b="1" dirty="0"/>
            </a:br>
            <a:r>
              <a:rPr lang="pl-PL" sz="2400" dirty="0"/>
              <a:t>II miejsce w kat. Zespoły dla Natalii Wasiak i Natalii Owczarczyk</a:t>
            </a:r>
          </a:p>
          <a:p>
            <a:pPr algn="just"/>
            <a:endParaRPr lang="pl-PL" sz="900" dirty="0"/>
          </a:p>
          <a:p>
            <a:endParaRPr lang="pl-PL" sz="900" b="1" dirty="0"/>
          </a:p>
          <a:p>
            <a:endParaRPr lang="pl-PL" sz="9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23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Sukcesy plastyczne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5155B10E-668C-4E2D-B299-B24BEE1DC0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16722">
            <a:off x="5289552" y="1896725"/>
            <a:ext cx="3394864" cy="2546148"/>
          </a:xfr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96A72710-D70B-4EAB-A98D-F3193B661AF6}"/>
              </a:ext>
            </a:extLst>
          </p:cNvPr>
          <p:cNvSpPr txBox="1"/>
          <p:nvPr/>
        </p:nvSpPr>
        <p:spPr>
          <a:xfrm>
            <a:off x="345491" y="1916832"/>
            <a:ext cx="4978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Konkurs </a:t>
            </a:r>
            <a:r>
              <a:rPr lang="pl-PL" sz="2400" dirty="0"/>
              <a:t>Plastyczny pt. „Ojcowie Niepodległej” – Nagroda Główna </a:t>
            </a:r>
            <a:br>
              <a:rPr lang="pl-PL" sz="2400" dirty="0"/>
            </a:br>
            <a:r>
              <a:rPr lang="pl-PL" sz="2400" dirty="0"/>
              <a:t>dla Julii </a:t>
            </a:r>
            <a:r>
              <a:rPr lang="pl-PL" sz="2400" dirty="0" err="1"/>
              <a:t>Passejny</a:t>
            </a:r>
            <a:endParaRPr lang="pl-PL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Konkurs Grafiki Dziecięcej „ Czerń </a:t>
            </a:r>
            <a:br>
              <a:rPr lang="pl-PL" sz="2400" dirty="0"/>
            </a:br>
            <a:r>
              <a:rPr lang="pl-PL" sz="2400" dirty="0"/>
              <a:t>i biel” – nagroda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Wojewódzki Konkurs Kulinarny </a:t>
            </a:r>
            <a:br>
              <a:rPr lang="pl-PL" sz="2400" dirty="0"/>
            </a:br>
            <a:r>
              <a:rPr lang="pl-PL" sz="2400" dirty="0"/>
              <a:t>„Jem smacznie, zdrowo i kolorowo” </a:t>
            </a:r>
            <a:br>
              <a:rPr lang="pl-PL" sz="2400" dirty="0"/>
            </a:br>
            <a:r>
              <a:rPr lang="pl-PL" sz="2400" dirty="0"/>
              <a:t>- wyróżnienie</a:t>
            </a:r>
          </a:p>
          <a:p>
            <a:pPr marL="285750" indent="-285750" algn="just"/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Sukcesy sportowe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185CC938-5465-498D-BECA-A58C434D7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2123728"/>
            <a:ext cx="3264363" cy="2448272"/>
          </a:xfr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860F540A-D299-420B-B20C-E355BC639366}"/>
              </a:ext>
            </a:extLst>
          </p:cNvPr>
          <p:cNvSpPr txBox="1"/>
          <p:nvPr/>
        </p:nvSpPr>
        <p:spPr>
          <a:xfrm>
            <a:off x="266190" y="1196752"/>
            <a:ext cx="53389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I </a:t>
            </a:r>
            <a:r>
              <a:rPr lang="pl-PL" sz="2400" dirty="0"/>
              <a:t>miejsce w Mistrzostwach Powiatu Zgierskiego IMS w unihokeju chłopców,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I miejsce w Mistrzostwach Powiatu Zgierskiego IMS w piłce nożnej </a:t>
            </a:r>
            <a:r>
              <a:rPr lang="pl-PL" sz="2400" dirty="0" smtClean="0"/>
              <a:t>chłopców – Kacper Bednarski, Piotr </a:t>
            </a:r>
            <a:r>
              <a:rPr lang="pl-PL" sz="2400" dirty="0" err="1" smtClean="0"/>
              <a:t>Niciak</a:t>
            </a:r>
            <a:r>
              <a:rPr lang="pl-PL" sz="2400" smtClean="0"/>
              <a:t>, Jakub </a:t>
            </a:r>
            <a:r>
              <a:rPr lang="pl-PL" sz="2400" dirty="0" smtClean="0"/>
              <a:t>Lewandowski</a:t>
            </a:r>
            <a:endParaRPr lang="pl-PL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II miejsce w Mistrzostwach Powiatu Zgierskiego IMS w piłce ręcznej chłopców,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III miejsce w Mistrzostwach Powiatu Zgierskiego w unihokeju,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III miejsce w Mistrzostwach Powiatu Zgierskiego w koszykówce chłopców.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Pozaszkolne sukcesy sportowe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185CC938-5465-498D-BECA-A58C434D7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2123728"/>
            <a:ext cx="3264363" cy="2448272"/>
          </a:xfr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860F540A-D299-420B-B20C-E355BC639366}"/>
              </a:ext>
            </a:extLst>
          </p:cNvPr>
          <p:cNvSpPr txBox="1"/>
          <p:nvPr/>
        </p:nvSpPr>
        <p:spPr>
          <a:xfrm>
            <a:off x="484595" y="1556792"/>
            <a:ext cx="512291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Mateusz </a:t>
            </a:r>
            <a:r>
              <a:rPr lang="pl-PL" sz="2400" b="1" dirty="0" err="1"/>
              <a:t>Pędzicki</a:t>
            </a:r>
            <a:r>
              <a:rPr lang="pl-PL" sz="2400" dirty="0"/>
              <a:t>– I miejsce </a:t>
            </a:r>
            <a:br>
              <a:rPr lang="pl-PL" sz="2400" dirty="0"/>
            </a:br>
            <a:r>
              <a:rPr lang="pl-PL" sz="2400" dirty="0"/>
              <a:t>w Międzywojewódzkich Mistrzostwach Młodzików w Zapasach w stylu wolnym oraz w Międzynarodowym Turnieju Zapaśniczym</a:t>
            </a:r>
          </a:p>
          <a:p>
            <a:pPr algn="just"/>
            <a:endParaRPr lang="pl-PL" sz="900" b="1" dirty="0"/>
          </a:p>
          <a:p>
            <a:pPr algn="just"/>
            <a:r>
              <a:rPr lang="pl-PL" sz="2400" b="1" dirty="0"/>
              <a:t>Aleksandra </a:t>
            </a:r>
            <a:r>
              <a:rPr lang="pl-PL" sz="2400" b="1" dirty="0" err="1"/>
              <a:t>Bodura</a:t>
            </a:r>
            <a:r>
              <a:rPr lang="pl-PL" sz="2400" dirty="0"/>
              <a:t>– II miejsce </a:t>
            </a:r>
            <a:br>
              <a:rPr lang="pl-PL" sz="2400" dirty="0"/>
            </a:br>
            <a:r>
              <a:rPr lang="pl-PL" sz="2400" dirty="0"/>
              <a:t>w XII Międzynarodowym Pucharze Beskidów – łuki klasyczne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Andrzej Krysiak</a:t>
            </a:r>
            <a:r>
              <a:rPr lang="pl-PL" sz="2400" dirty="0"/>
              <a:t>– Puchar Europy 2017 </a:t>
            </a:r>
            <a:br>
              <a:rPr lang="pl-PL" sz="2400" dirty="0"/>
            </a:br>
            <a:r>
              <a:rPr lang="pl-PL" sz="2400" dirty="0"/>
              <a:t>w Karate Tradycyjnym</a:t>
            </a:r>
          </a:p>
          <a:p>
            <a:pPr algn="just"/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xmlns="" val="17535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Projekt Erasmus+ i wymiana </a:t>
            </a:r>
            <a:br>
              <a:rPr lang="pl-PL" b="1" dirty="0"/>
            </a:br>
            <a:r>
              <a:rPr lang="pl-PL" b="1" dirty="0"/>
              <a:t>polsko-duńska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9D96777A-4A5A-40B0-AF29-5A93C40C92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277217">
            <a:off x="7021832" y="658228"/>
            <a:ext cx="1749499" cy="1904106"/>
          </a:xfr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F568AD77-734B-4D42-9EA6-79053D51D8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4062" y="1417638"/>
            <a:ext cx="2695575" cy="7239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F6A11ECE-5D85-4EC9-BA47-53D2AC4CE018}"/>
              </a:ext>
            </a:extLst>
          </p:cNvPr>
          <p:cNvSpPr txBox="1"/>
          <p:nvPr/>
        </p:nvSpPr>
        <p:spPr>
          <a:xfrm>
            <a:off x="457200" y="2552110"/>
            <a:ext cx="82296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500" dirty="0"/>
              <a:t>Coroczna wymiana młodzieży z duńską szkołą w </a:t>
            </a:r>
            <a:r>
              <a:rPr lang="pl-PL" sz="2500" dirty="0" err="1"/>
              <a:t>Skodstrup</a:t>
            </a:r>
            <a:endParaRPr lang="pl-PL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500" dirty="0"/>
              <a:t>Projekt “Szkoła Podstawowa nr 6 w Zgierzu – miejsce, gdzie pasja spotyka się z doświadczeniem” realizowany w ramach programu Unii Europejskiej Erasmus + w latach 2017-2019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500" dirty="0"/>
              <a:t>Projekt "Wszystko czego potrzebujesz to doświadczenie" realizowany w ramach projektu "Ponadnarodowa mobilność uczniów” w latach 2019/2020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Wolontariat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A607C00C-945D-4092-9FAE-94E3731130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96670"/>
            <a:ext cx="5112568" cy="1645909"/>
          </a:xfr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DFD10DF7-0BE1-4579-90C6-BC602C988E4A}"/>
              </a:ext>
            </a:extLst>
          </p:cNvPr>
          <p:cNvSpPr txBox="1"/>
          <p:nvPr/>
        </p:nvSpPr>
        <p:spPr>
          <a:xfrm>
            <a:off x="457200" y="1124744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smtClean="0"/>
              <a:t>WOŚP</a:t>
            </a:r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Caritas – akcja „Tak pomagam”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Szlachetna Paczka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Akcja „Prezent pod Choinkę”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Akcja „Pola Nadziei”  we współpracy ze zgierskim hospicjum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SP6 dla Zuzi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Kwesta na cmentarzach zgierskich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Świąteczne drzewko dla </a:t>
            </a:r>
            <a:r>
              <a:rPr lang="pl-PL" sz="2400" dirty="0" err="1"/>
              <a:t>Care</a:t>
            </a:r>
            <a:r>
              <a:rPr lang="pl-PL" sz="2400" dirty="0"/>
              <a:t> – akcja 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Akcje dla schroniska </a:t>
            </a:r>
            <a:r>
              <a:rPr lang="pl-PL" sz="2400" dirty="0" err="1"/>
              <a:t>Medor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100% frekwencji</a:t>
            </a:r>
            <a:endParaRPr lang="pl-PL" dirty="0"/>
          </a:p>
        </p:txBody>
      </p:sp>
      <p:pic>
        <p:nvPicPr>
          <p:cNvPr id="11" name="Symbol zastępczy zawartości 10" descr="Obraz zawierający lego, zabawka&#10;&#10;Opis wygenerowany automatycznie">
            <a:extLst>
              <a:ext uri="{FF2B5EF4-FFF2-40B4-BE49-F238E27FC236}">
                <a16:creationId xmlns:a16="http://schemas.microsoft.com/office/drawing/2014/main" xmlns="" id="{C4F40955-C2A7-445D-A759-712B8EC5A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18902" y="1988840"/>
            <a:ext cx="3340968" cy="3340968"/>
          </a:xfrm>
        </p:spPr>
      </p:pic>
      <p:sp>
        <p:nvSpPr>
          <p:cNvPr id="4" name="pole tekstowe 3"/>
          <p:cNvSpPr txBox="1"/>
          <p:nvPr/>
        </p:nvSpPr>
        <p:spPr>
          <a:xfrm>
            <a:off x="1115616" y="3140968"/>
            <a:ext cx="41044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/>
              <a:t>Jakub Kacprzak klasa 8a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669578"/>
          </a:xfrm>
        </p:spPr>
        <p:txBody>
          <a:bodyPr>
            <a:normAutofit/>
          </a:bodyPr>
          <a:lstStyle/>
          <a:p>
            <a:r>
              <a:rPr lang="pl-PL" b="1" dirty="0"/>
              <a:t>Najlepszy wynik z egzaminu ósmoklasisty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67544" y="2492896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600" b="1" dirty="0"/>
              <a:t> Antonina Jawor </a:t>
            </a:r>
          </a:p>
          <a:p>
            <a:pPr>
              <a:buFont typeface="Arial" pitchFamily="34" charset="0"/>
              <a:buChar char="•"/>
            </a:pPr>
            <a:r>
              <a:rPr lang="pl-PL" sz="3600" b="1" dirty="0"/>
              <a:t> Martyna Łaganowska</a:t>
            </a:r>
          </a:p>
          <a:p>
            <a:pPr>
              <a:buFont typeface="Arial" pitchFamily="34" charset="0"/>
              <a:buChar char="•"/>
            </a:pPr>
            <a:r>
              <a:rPr lang="pl-PL" sz="3600" b="1" dirty="0"/>
              <a:t> Tymoteusz Stefanowicz</a:t>
            </a:r>
          </a:p>
          <a:p>
            <a:endParaRPr lang="pl-PL" sz="3600" b="1" dirty="0"/>
          </a:p>
        </p:txBody>
      </p:sp>
      <p:pic>
        <p:nvPicPr>
          <p:cNvPr id="12" name="Symbol zastępczy zawartości 11">
            <a:extLst>
              <a:ext uri="{FF2B5EF4-FFF2-40B4-BE49-F238E27FC236}">
                <a16:creationId xmlns:a16="http://schemas.microsoft.com/office/drawing/2014/main" xmlns="" id="{8F564E7D-BA2A-4C2F-8EDD-85B95D935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2160" y="2636912"/>
            <a:ext cx="2664296" cy="2310444"/>
          </a:xfrm>
        </p:spPr>
      </p:pic>
      <p:pic>
        <p:nvPicPr>
          <p:cNvPr id="15" name="Obraz 14" descr="Obraz zawierający tekst&#10;&#10;Opis wygenerowany automatycznie">
            <a:extLst>
              <a:ext uri="{FF2B5EF4-FFF2-40B4-BE49-F238E27FC236}">
                <a16:creationId xmlns:a16="http://schemas.microsoft.com/office/drawing/2014/main" xmlns="" id="{2CB93CFE-5D5E-4B53-A1F7-9C972E9BA2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3564" y="4115550"/>
            <a:ext cx="2208648" cy="2208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2191" y="227917"/>
            <a:ext cx="8229600" cy="1393703"/>
          </a:xfrm>
        </p:spPr>
        <p:txBody>
          <a:bodyPr>
            <a:normAutofit/>
          </a:bodyPr>
          <a:lstStyle/>
          <a:p>
            <a:r>
              <a:rPr lang="pl-PL" sz="3600" b="1" dirty="0"/>
              <a:t>Laureat Wojewódzkiego Konkursu Przedmiotowego z Historii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6275030-CE37-4040-A452-222DC9C6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209" y="1609044"/>
            <a:ext cx="8430271" cy="4525963"/>
          </a:xfrm>
        </p:spPr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b="1" i="1" dirty="0"/>
          </a:p>
          <a:p>
            <a:pPr marL="0" indent="0" algn="ctr">
              <a:buNone/>
            </a:pPr>
            <a:r>
              <a:rPr lang="pl-PL" sz="4400" b="1" i="1" dirty="0"/>
              <a:t>Maciej </a:t>
            </a:r>
            <a:r>
              <a:rPr lang="pl-PL" sz="4400" b="1" i="1" dirty="0" err="1"/>
              <a:t>Heliński</a:t>
            </a:r>
            <a:endParaRPr lang="pl-PL" sz="4400" b="1" i="1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29C97901-D192-4712-806E-8BAD9AE332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4897612"/>
            <a:ext cx="4243960" cy="1237395"/>
          </a:xfrm>
          <a:prstGeom prst="rect">
            <a:avLst/>
          </a:prstGeom>
        </p:spPr>
      </p:pic>
      <p:pic>
        <p:nvPicPr>
          <p:cNvPr id="10" name="Obraz 9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FA65F0CE-F300-4D92-A203-F5A53C216D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1609044"/>
            <a:ext cx="1872208" cy="8950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2191" y="227917"/>
            <a:ext cx="8229600" cy="1393703"/>
          </a:xfrm>
        </p:spPr>
        <p:txBody>
          <a:bodyPr>
            <a:normAutofit/>
          </a:bodyPr>
          <a:lstStyle/>
          <a:p>
            <a:r>
              <a:rPr lang="pl-PL" sz="3600" b="1" dirty="0"/>
              <a:t>Finaliści Wojewódzkich Konkursów Przedmiotowych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6275030-CE37-4040-A452-222DC9C6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209" y="1609044"/>
            <a:ext cx="8430271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b="1" i="1" dirty="0">
                <a:solidFill>
                  <a:schemeClr val="accent4">
                    <a:lumMod val="75000"/>
                  </a:schemeClr>
                </a:solidFill>
              </a:rPr>
              <a:t>Wojewódzki Konkurs Przedmiotowy </a:t>
            </a:r>
            <a:br>
              <a:rPr lang="pl-PL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b="1" i="1" dirty="0">
                <a:solidFill>
                  <a:schemeClr val="accent4">
                    <a:lumMod val="75000"/>
                  </a:schemeClr>
                </a:solidFill>
              </a:rPr>
              <a:t>z Języka Polskiego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b="1" dirty="0"/>
              <a:t>Antonina Jawor </a:t>
            </a:r>
          </a:p>
          <a:p>
            <a:pPr marL="0" indent="0" algn="ctr">
              <a:buNone/>
            </a:pPr>
            <a:r>
              <a:rPr lang="pl-PL" b="1" i="1" dirty="0" err="1"/>
              <a:t>Ines</a:t>
            </a:r>
            <a:r>
              <a:rPr lang="pl-PL" b="1" i="1" dirty="0"/>
              <a:t> Stefańska</a:t>
            </a:r>
          </a:p>
          <a:p>
            <a:pPr marL="0" indent="0" algn="ctr">
              <a:buNone/>
            </a:pPr>
            <a:r>
              <a:rPr lang="pl-PL" b="1" i="1" dirty="0">
                <a:solidFill>
                  <a:schemeClr val="accent4">
                    <a:lumMod val="75000"/>
                  </a:schemeClr>
                </a:solidFill>
              </a:rPr>
              <a:t>Wojewódzki Konkurs Przedmiotowy </a:t>
            </a:r>
            <a:br>
              <a:rPr lang="pl-PL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b="1" i="1" dirty="0">
                <a:solidFill>
                  <a:schemeClr val="accent4">
                    <a:lumMod val="75000"/>
                  </a:schemeClr>
                </a:solidFill>
              </a:rPr>
              <a:t>z Historii</a:t>
            </a:r>
          </a:p>
          <a:p>
            <a:pPr marL="0" indent="0" algn="ctr">
              <a:buNone/>
            </a:pPr>
            <a:r>
              <a:rPr lang="pl-PL" b="1" dirty="0"/>
              <a:t>Tymoteusz Stefanowicz</a:t>
            </a:r>
          </a:p>
          <a:p>
            <a:pPr marL="0" indent="0" algn="ctr">
              <a:buNone/>
            </a:pPr>
            <a:r>
              <a:rPr lang="pl-PL" b="1" dirty="0"/>
              <a:t>Oliwier Stefański</a:t>
            </a:r>
            <a:endParaRPr lang="pl-PL" dirty="0"/>
          </a:p>
          <a:p>
            <a:pPr marL="0" indent="0" algn="ctr">
              <a:buNone/>
            </a:pPr>
            <a:endParaRPr lang="pl-PL" b="1" i="1" dirty="0"/>
          </a:p>
          <a:p>
            <a:endParaRPr lang="pl-PL" b="1" i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659CEF1F-B43C-48D9-9960-E0469E9BBE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2644" y="2286416"/>
            <a:ext cx="2590728" cy="1432661"/>
          </a:xfrm>
          <a:prstGeom prst="rect">
            <a:avLst/>
          </a:prstGeom>
        </p:spPr>
      </p:pic>
      <p:pic>
        <p:nvPicPr>
          <p:cNvPr id="11" name="Obraz 10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D7936FA8-9D59-4AE6-A365-C52D8C5F52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9583" y="5445224"/>
            <a:ext cx="1872208" cy="89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10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A229DB-343D-474A-9888-80AE0B222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Stypendyści Rady Miasta Zgierza</a:t>
            </a:r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xmlns="" id="{1F2034A2-9910-4A71-8DF1-C2F2A2175A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6026" y="1136326"/>
            <a:ext cx="1386488" cy="1356528"/>
          </a:xfrm>
        </p:spPr>
      </p:pic>
      <p:pic>
        <p:nvPicPr>
          <p:cNvPr id="9" name="Obraz 8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6844822A-CBB2-40F1-B4EA-E5CA283BFA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452" y="1296133"/>
            <a:ext cx="1008112" cy="1063809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98FFEAD3-D86D-4C56-A28D-E3FFCA841D50}"/>
              </a:ext>
            </a:extLst>
          </p:cNvPr>
          <p:cNvSpPr txBox="1"/>
          <p:nvPr/>
        </p:nvSpPr>
        <p:spPr>
          <a:xfrm>
            <a:off x="2051720" y="2924944"/>
            <a:ext cx="62646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b="1" dirty="0"/>
              <a:t>Antonina Jawor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b="1" dirty="0"/>
              <a:t>Maciej </a:t>
            </a:r>
            <a:r>
              <a:rPr lang="pl-PL" sz="4400" b="1" dirty="0" err="1"/>
              <a:t>Heliński</a:t>
            </a:r>
            <a:r>
              <a:rPr lang="pl-PL" sz="4400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b="1" dirty="0"/>
              <a:t>Tymoteusz Stefanowicz</a:t>
            </a:r>
          </a:p>
        </p:txBody>
      </p:sp>
      <p:pic>
        <p:nvPicPr>
          <p:cNvPr id="12" name="Obraz 11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08F4DE6F-0607-4012-977F-7068CA3AC4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1851" y="1296133"/>
            <a:ext cx="1929048" cy="92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60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A229DB-343D-474A-9888-80AE0B222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Stypendyści Rady Miasta Zgierza</a:t>
            </a:r>
            <a:endParaRPr lang="pl-PL" dirty="0"/>
          </a:p>
        </p:txBody>
      </p:sp>
      <p:pic>
        <p:nvPicPr>
          <p:cNvPr id="9" name="Obraz 8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6844822A-CBB2-40F1-B4EA-E5CA283BFA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452" y="1296133"/>
            <a:ext cx="1008112" cy="1063809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98FFEAD3-D86D-4C56-A28D-E3FFCA841D50}"/>
              </a:ext>
            </a:extLst>
          </p:cNvPr>
          <p:cNvSpPr txBox="1"/>
          <p:nvPr/>
        </p:nvSpPr>
        <p:spPr>
          <a:xfrm>
            <a:off x="1850309" y="3436230"/>
            <a:ext cx="62646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b="1" dirty="0"/>
              <a:t>Kacper Bednarski,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b="1" dirty="0"/>
              <a:t>Mateusz </a:t>
            </a:r>
            <a:r>
              <a:rPr lang="pl-PL" sz="4400" b="1" dirty="0" err="1"/>
              <a:t>Pędzicki</a:t>
            </a:r>
            <a:r>
              <a:rPr lang="pl-PL" sz="4400" b="1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4400" b="1" dirty="0"/>
              <a:t>Wiktor Szadkowski</a:t>
            </a:r>
          </a:p>
        </p:txBody>
      </p:sp>
      <p:pic>
        <p:nvPicPr>
          <p:cNvPr id="12" name="Obraz 11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08F4DE6F-0607-4012-977F-7068CA3AC4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1296133"/>
            <a:ext cx="1929048" cy="922179"/>
          </a:xfrm>
          <a:prstGeom prst="rect">
            <a:avLst/>
          </a:prstGeom>
        </p:spPr>
      </p:pic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xmlns="" id="{BB422DFD-6D60-4928-B936-E1C58CAC34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676" y="1215558"/>
            <a:ext cx="2187224" cy="1143001"/>
          </a:xfrm>
        </p:spPr>
      </p:pic>
    </p:spTree>
    <p:extLst>
      <p:ext uri="{BB962C8B-B14F-4D97-AF65-F5344CB8AC3E}">
        <p14:creationId xmlns:p14="http://schemas.microsoft.com/office/powerpoint/2010/main" xmlns="" val="16256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69578"/>
          </a:xfrm>
        </p:spPr>
        <p:txBody>
          <a:bodyPr>
            <a:normAutofit/>
          </a:bodyPr>
          <a:lstStyle/>
          <a:p>
            <a:r>
              <a:rPr lang="pl-PL" b="1" dirty="0"/>
              <a:t>Laureatka Konkursu Ośmiu Wspaniałych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880B4FFD-A40C-458E-B7F8-0379280C3800}"/>
              </a:ext>
            </a:extLst>
          </p:cNvPr>
          <p:cNvSpPr txBox="1"/>
          <p:nvPr/>
        </p:nvSpPr>
        <p:spPr>
          <a:xfrm>
            <a:off x="2303748" y="2924944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/>
              <a:t>Antonina Jawor</a:t>
            </a:r>
          </a:p>
        </p:txBody>
      </p:sp>
      <p:pic>
        <p:nvPicPr>
          <p:cNvPr id="7" name="Symbol zastępczy zawartości 6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3F0F70A3-D157-45BE-A173-93D625C68A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640058"/>
            <a:ext cx="7560840" cy="16539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Stypendyści firmy </a:t>
            </a:r>
            <a:r>
              <a:rPr lang="pl-PL" b="1" dirty="0" err="1"/>
              <a:t>Brenntag</a:t>
            </a:r>
            <a:endParaRPr lang="pl-PL" b="1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3C5D1DD-0D7F-4E63-979E-FA5202668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800" dirty="0"/>
              <a:t>Kinga Dobierzewska </a:t>
            </a:r>
          </a:p>
          <a:p>
            <a:r>
              <a:rPr lang="pl-PL" sz="2800" dirty="0"/>
              <a:t>Karol Dawid, </a:t>
            </a:r>
          </a:p>
          <a:p>
            <a:r>
              <a:rPr lang="pl-PL" sz="2800" dirty="0"/>
              <a:t>Maciej </a:t>
            </a:r>
            <a:r>
              <a:rPr lang="pl-PL" sz="2800" dirty="0" err="1"/>
              <a:t>Heliński</a:t>
            </a:r>
            <a:r>
              <a:rPr lang="pl-PL" sz="2800" dirty="0"/>
              <a:t>,</a:t>
            </a:r>
          </a:p>
          <a:p>
            <a:r>
              <a:rPr lang="pl-PL" sz="2800" dirty="0"/>
              <a:t> Antonina Jawor, </a:t>
            </a:r>
          </a:p>
          <a:p>
            <a:r>
              <a:rPr lang="pl-PL" sz="2800" dirty="0"/>
              <a:t>Andrzej Krysiak, </a:t>
            </a:r>
          </a:p>
          <a:p>
            <a:r>
              <a:rPr lang="pl-PL" sz="2800" dirty="0"/>
              <a:t>Mateusz </a:t>
            </a:r>
            <a:r>
              <a:rPr lang="pl-PL" sz="2800" dirty="0" err="1"/>
              <a:t>Pędzicki</a:t>
            </a:r>
            <a:r>
              <a:rPr lang="pl-PL" sz="2800" dirty="0"/>
              <a:t>, </a:t>
            </a:r>
          </a:p>
          <a:p>
            <a:r>
              <a:rPr lang="pl-PL" sz="2800" dirty="0"/>
              <a:t>Jakub Pietrasik, </a:t>
            </a:r>
          </a:p>
          <a:p>
            <a:r>
              <a:rPr lang="pl-PL" sz="2800" dirty="0"/>
              <a:t>Natalia Placek, </a:t>
            </a:r>
          </a:p>
          <a:p>
            <a:r>
              <a:rPr lang="pl-PL" sz="2800" dirty="0"/>
              <a:t>Wiktor Puchała, </a:t>
            </a:r>
          </a:p>
          <a:p>
            <a:r>
              <a:rPr lang="pl-PL" sz="2800" dirty="0"/>
              <a:t>Tymoteusz Stefanowicz</a:t>
            </a:r>
          </a:p>
        </p:txBody>
      </p:sp>
      <p:pic>
        <p:nvPicPr>
          <p:cNvPr id="4" name="Obraz 3" descr="Obraz zawierający osoba, budynek, zewnętrzne, grupa&#10;&#10;Opis wygenerowany automatycznie">
            <a:extLst>
              <a:ext uri="{FF2B5EF4-FFF2-40B4-BE49-F238E27FC236}">
                <a16:creationId xmlns:a16="http://schemas.microsoft.com/office/drawing/2014/main" xmlns="" id="{12D5E056-F94F-4F7F-949C-B94D21D9C2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2132855"/>
            <a:ext cx="5418840" cy="3025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Sukcesy muzyczne</a:t>
            </a:r>
            <a:endParaRPr lang="pl-PL" dirty="0"/>
          </a:p>
        </p:txBody>
      </p:sp>
      <p:pic>
        <p:nvPicPr>
          <p:cNvPr id="7" name="Symbol zastępczy zawartości 6" descr="Obraz zawierający mapa, tekst&#10;&#10;Opis wygenerowany automatycznie">
            <a:extLst>
              <a:ext uri="{FF2B5EF4-FFF2-40B4-BE49-F238E27FC236}">
                <a16:creationId xmlns:a16="http://schemas.microsoft.com/office/drawing/2014/main" xmlns="" id="{6D50B0E8-7340-4B3C-9CA9-009988CA4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3052">
            <a:off x="5592424" y="2024844"/>
            <a:ext cx="2756205" cy="2808312"/>
          </a:xfr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4EAFC628-2F92-426F-9312-B10FF5CFE08D}"/>
              </a:ext>
            </a:extLst>
          </p:cNvPr>
          <p:cNvSpPr txBox="1"/>
          <p:nvPr/>
        </p:nvSpPr>
        <p:spPr>
          <a:xfrm>
            <a:off x="689811" y="1417638"/>
            <a:ext cx="4464496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KONKURS WOKALNY O " ZŁOTĄ NUTKĘ " W MOK W ZGIERZU</a:t>
            </a:r>
          </a:p>
          <a:p>
            <a:endParaRPr lang="pl-PL" sz="2400" dirty="0"/>
          </a:p>
          <a:p>
            <a:r>
              <a:rPr lang="pl-PL" sz="2400" b="1" dirty="0"/>
              <a:t>Wyróżnienie-</a:t>
            </a:r>
            <a:r>
              <a:rPr lang="pl-PL" sz="2400" dirty="0"/>
              <a:t> zespół wokalno- instrumentalny, </a:t>
            </a:r>
          </a:p>
          <a:p>
            <a:r>
              <a:rPr lang="pl-PL" sz="2400" b="1" dirty="0"/>
              <a:t>Brązowa Nutka </a:t>
            </a:r>
            <a:r>
              <a:rPr lang="pl-PL" sz="2400" dirty="0"/>
              <a:t>dla duetu Natalia Owczarczyk i Natalia Wasiak.</a:t>
            </a:r>
          </a:p>
          <a:p>
            <a:endParaRPr lang="pl-PL" sz="900" dirty="0"/>
          </a:p>
          <a:p>
            <a:r>
              <a:rPr lang="pl-PL" sz="2400" b="1" dirty="0"/>
              <a:t>II miejsce </a:t>
            </a:r>
            <a:r>
              <a:rPr lang="pl-PL" sz="2400" dirty="0"/>
              <a:t>dla zespołu wokalno-instrumentalnego w V Konkursie Kolęd i Pastorałek „Płynąca Kolęda”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392</Words>
  <Application>Microsoft Office PowerPoint</Application>
  <PresentationFormat>Pokaz na ekranie (4:3)</PresentationFormat>
  <Paragraphs>95</Paragraphs>
  <Slides>17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Sukcesy Uczniów Szkoły Podstawowej Nr 6</vt:lpstr>
      <vt:lpstr>Najlepszy wynik z egzaminu ósmoklasisty</vt:lpstr>
      <vt:lpstr>Laureat Wojewódzkiego Konkursu Przedmiotowego z Historii</vt:lpstr>
      <vt:lpstr>Finaliści Wojewódzkich Konkursów Przedmiotowych</vt:lpstr>
      <vt:lpstr>Stypendyści Rady Miasta Zgierza</vt:lpstr>
      <vt:lpstr>Stypendyści Rady Miasta Zgierza</vt:lpstr>
      <vt:lpstr>Laureatka Konkursu Ośmiu Wspaniałych</vt:lpstr>
      <vt:lpstr>Stypendyści firmy Brenntag</vt:lpstr>
      <vt:lpstr>Sukcesy muzyczne</vt:lpstr>
      <vt:lpstr>Sukcesy muzyczne - cd.</vt:lpstr>
      <vt:lpstr>Sukcesy muzyczne - cd.</vt:lpstr>
      <vt:lpstr>Sukcesy plastyczne</vt:lpstr>
      <vt:lpstr>Sukcesy sportowe</vt:lpstr>
      <vt:lpstr>Pozaszkolne sukcesy sportowe</vt:lpstr>
      <vt:lpstr>Projekt Erasmus+ i wymiana  polsko-duńska</vt:lpstr>
      <vt:lpstr>Wolontariat</vt:lpstr>
      <vt:lpstr>100% frekwencji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Nasze sukcesy</dc:title>
  <dc:creator>Gosia</dc:creator>
  <cp:lastModifiedBy>Gim2</cp:lastModifiedBy>
  <cp:revision>76</cp:revision>
  <dcterms:created xsi:type="dcterms:W3CDTF">2017-06-20T16:40:36Z</dcterms:created>
  <dcterms:modified xsi:type="dcterms:W3CDTF">2019-06-19T07:48:29Z</dcterms:modified>
</cp:coreProperties>
</file>