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94" r:id="rId4"/>
    <p:sldId id="296" r:id="rId5"/>
    <p:sldId id="283" r:id="rId6"/>
    <p:sldId id="301" r:id="rId7"/>
    <p:sldId id="261" r:id="rId8"/>
    <p:sldId id="297" r:id="rId9"/>
    <p:sldId id="302" r:id="rId10"/>
    <p:sldId id="303" r:id="rId11"/>
    <p:sldId id="28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2" autoAdjust="0"/>
    <p:restoredTop sz="94660"/>
  </p:normalViewPr>
  <p:slideViewPr>
    <p:cSldViewPr>
      <p:cViewPr varScale="1">
        <p:scale>
          <a:sx n="68" d="100"/>
          <a:sy n="68" d="100"/>
        </p:scale>
        <p:origin x="-148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9238D-E262-43B8-9B63-C80028947710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1D122-CDD3-4A74-A2C6-D38495CCF2D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1D122-CDD3-4A74-A2C6-D38495CCF2D3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1D122-CDD3-4A74-A2C6-D38495CCF2D3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7919-1F73-4595-ACFE-F68999AAB8F9}" type="datetimeFigureOut">
              <a:rPr lang="pl-PL" smtClean="0"/>
              <a:pPr/>
              <a:t>2019-06-19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0F0A9-359D-4D72-8CB8-BE862EE374C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664295"/>
          </a:xfrm>
        </p:spPr>
        <p:txBody>
          <a:bodyPr>
            <a:noAutofit/>
          </a:bodyPr>
          <a:lstStyle/>
          <a:p>
            <a:r>
              <a:rPr lang="pl-PL" sz="9600" b="1" dirty="0">
                <a:solidFill>
                  <a:srgbClr val="FF0000"/>
                </a:solidFill>
              </a:rPr>
              <a:t>Sukcesy gimnazjalistów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sz="8000" b="1" dirty="0">
                <a:solidFill>
                  <a:srgbClr val="FF0000"/>
                </a:solidFill>
              </a:rPr>
              <a:t>Rocznik </a:t>
            </a:r>
            <a:br>
              <a:rPr lang="pl-PL" sz="8000" b="1" dirty="0">
                <a:solidFill>
                  <a:srgbClr val="FF0000"/>
                </a:solidFill>
              </a:rPr>
            </a:br>
            <a:r>
              <a:rPr lang="pl-PL" sz="8000" b="1" dirty="0">
                <a:solidFill>
                  <a:srgbClr val="FF0000"/>
                </a:solidFill>
              </a:rPr>
              <a:t>2016- 2019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Projekt Erasmus+ i wymiana </a:t>
            </a:r>
            <a:br>
              <a:rPr lang="pl-PL" b="1" dirty="0"/>
            </a:br>
            <a:r>
              <a:rPr lang="pl-PL" b="1" dirty="0"/>
              <a:t>polsko-duńska</a:t>
            </a:r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9D96777A-4A5A-40B0-AF29-5A93C40C92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277217">
            <a:off x="7021832" y="658228"/>
            <a:ext cx="1749499" cy="1904106"/>
          </a:xfr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F568AD77-734B-4D42-9EA6-79053D51D8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261" y="1260974"/>
            <a:ext cx="2695575" cy="723900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F6A11ECE-5D85-4EC9-BA47-53D2AC4CE018}"/>
              </a:ext>
            </a:extLst>
          </p:cNvPr>
          <p:cNvSpPr txBox="1"/>
          <p:nvPr/>
        </p:nvSpPr>
        <p:spPr>
          <a:xfrm>
            <a:off x="457200" y="2552110"/>
            <a:ext cx="822960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500" dirty="0"/>
              <a:t>Coroczna wymiana młodzieży z duńską szkołą w </a:t>
            </a:r>
            <a:r>
              <a:rPr lang="pl-PL" sz="2500" dirty="0" err="1"/>
              <a:t>Skodstrup</a:t>
            </a:r>
            <a:endParaRPr lang="pl-PL" sz="2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500" dirty="0"/>
              <a:t>Projekt “Szkoła Podstawowa nr 6 w Zgierzu – miejsce, gdzie pasja spotyka się z doświadczeniem” realizowany w ramach programu Unii Europejskiej Erasmus + w latach 2017-2019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500" dirty="0"/>
              <a:t>Projekt "Wszystko czego potrzebujesz to doświadczenie" realizowany w ramach projektu "Ponadnarodowa mobilność uczniów” w latach 2019/2020.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Wolontariat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A607C00C-945D-4092-9FAE-94E3731130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4796670"/>
            <a:ext cx="5112568" cy="1645909"/>
          </a:xfr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DFD10DF7-0BE1-4579-90C6-BC602C988E4A}"/>
              </a:ext>
            </a:extLst>
          </p:cNvPr>
          <p:cNvSpPr txBox="1"/>
          <p:nvPr/>
        </p:nvSpPr>
        <p:spPr>
          <a:xfrm>
            <a:off x="457200" y="1124744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 smtClean="0"/>
              <a:t>WOŚP</a:t>
            </a:r>
            <a:endParaRPr lang="pl-P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Caritas – akcja „Tak pomagam”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Szlachetna Paczka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Akcja „Prezent pod Choinkę”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Akcja „Pola Nadziei”  we współpracy ze zgierskim hospicjum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SP6 dla Zuzi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Kwesta na cmentarzach zgierskich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Świąteczne drzewko dla </a:t>
            </a:r>
            <a:r>
              <a:rPr lang="pl-PL" sz="2400" dirty="0" err="1"/>
              <a:t>Care</a:t>
            </a:r>
            <a:r>
              <a:rPr lang="pl-PL" sz="2400" dirty="0"/>
              <a:t> – akcja 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Akcje dla schroniska </a:t>
            </a:r>
            <a:r>
              <a:rPr lang="pl-PL" sz="2400" dirty="0" err="1"/>
              <a:t>Medor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pl-PL" sz="3600" b="1" dirty="0"/>
              <a:t>Finalista Wojewódzkiego Konkursu </a:t>
            </a:r>
            <a:br>
              <a:rPr lang="pl-PL" sz="3600" b="1" dirty="0"/>
            </a:br>
            <a:r>
              <a:rPr lang="pl-PL" sz="3600" b="1" dirty="0"/>
              <a:t>z Języka Angielskiego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76275030-CE37-4040-A452-222DC9C61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3600" b="1" dirty="0"/>
              <a:t>     </a:t>
            </a:r>
            <a:r>
              <a:rPr lang="pl-PL" sz="4400" b="1" i="1" dirty="0"/>
              <a:t>Wojciech </a:t>
            </a:r>
            <a:r>
              <a:rPr lang="pl-PL" sz="4400" b="1" i="1" dirty="0" err="1"/>
              <a:t>Górmiński</a:t>
            </a:r>
            <a:r>
              <a:rPr lang="pl-PL" sz="4400" b="1" i="1" dirty="0"/>
              <a:t> </a:t>
            </a:r>
          </a:p>
          <a:p>
            <a:pPr marL="0" indent="0">
              <a:buNone/>
            </a:pPr>
            <a:r>
              <a:rPr lang="pl-PL" sz="4400" b="1" i="1" dirty="0"/>
              <a:t>		klasa 3a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70229C21-6946-4CEE-9A9C-534F5269A9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4810" y="1916832"/>
            <a:ext cx="2495077" cy="3024336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8DDD6864-9328-4F90-AF78-CC49C7C71BD5}"/>
              </a:ext>
            </a:extLst>
          </p:cNvPr>
          <p:cNvSpPr txBox="1"/>
          <p:nvPr/>
        </p:nvSpPr>
        <p:spPr>
          <a:xfrm>
            <a:off x="323528" y="5836436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3600" b="1" dirty="0"/>
              <a:t>Stypendysta Rady Miasta Zgierza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9B26F5E8-B142-46D0-BDB9-A7998CF71F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98" y="5059470"/>
            <a:ext cx="1798530" cy="17985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669578"/>
          </a:xfrm>
        </p:spPr>
        <p:txBody>
          <a:bodyPr>
            <a:normAutofit/>
          </a:bodyPr>
          <a:lstStyle/>
          <a:p>
            <a:r>
              <a:rPr lang="pl-PL" b="1" dirty="0"/>
              <a:t>Laureatka Konkursu Ośmiu Wspaniałych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880B4FFD-A40C-458E-B7F8-0379280C3800}"/>
              </a:ext>
            </a:extLst>
          </p:cNvPr>
          <p:cNvSpPr txBox="1"/>
          <p:nvPr/>
        </p:nvSpPr>
        <p:spPr>
          <a:xfrm>
            <a:off x="2303748" y="2924944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i="1"/>
              <a:t>Oliwia Krusińska </a:t>
            </a:r>
            <a:r>
              <a:rPr lang="pl-PL" sz="4400" b="1" i="1" dirty="0"/>
              <a:t>klasa 3a</a:t>
            </a:r>
          </a:p>
        </p:txBody>
      </p:sp>
      <p:pic>
        <p:nvPicPr>
          <p:cNvPr id="7" name="Symbol zastępczy zawartości 6" descr="Obraz zawierający clipart&#10;&#10;Opis wygenerowany automatycznie">
            <a:extLst>
              <a:ext uri="{FF2B5EF4-FFF2-40B4-BE49-F238E27FC236}">
                <a16:creationId xmlns:a16="http://schemas.microsoft.com/office/drawing/2014/main" xmlns="" id="{3F0F70A3-D157-45BE-A173-93D625C68A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640058"/>
            <a:ext cx="7560840" cy="16539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669578"/>
          </a:xfrm>
        </p:spPr>
        <p:txBody>
          <a:bodyPr>
            <a:normAutofit/>
          </a:bodyPr>
          <a:lstStyle/>
          <a:p>
            <a:r>
              <a:rPr lang="pl-PL" b="1" dirty="0"/>
              <a:t>Najlepszy wynik z egzaminu gimnazjalnego</a:t>
            </a:r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xmlns="" id="{4064A914-F269-45AA-A393-F1E45BB8A7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2780928"/>
            <a:ext cx="2740198" cy="2376265"/>
          </a:xfrm>
        </p:spPr>
      </p:pic>
      <p:sp>
        <p:nvSpPr>
          <p:cNvPr id="4" name="pole tekstowe 3"/>
          <p:cNvSpPr txBox="1"/>
          <p:nvPr/>
        </p:nvSpPr>
        <p:spPr>
          <a:xfrm>
            <a:off x="467544" y="2492896"/>
            <a:ext cx="54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3600" b="1" dirty="0"/>
              <a:t>Natalia Janiszewska kl. 3a</a:t>
            </a:r>
          </a:p>
          <a:p>
            <a:pPr>
              <a:buFont typeface="Arial" pitchFamily="34" charset="0"/>
              <a:buChar char="•"/>
            </a:pPr>
            <a:r>
              <a:rPr lang="pl-PL" sz="3600" b="1" dirty="0"/>
              <a:t>Wiktoria </a:t>
            </a:r>
            <a:r>
              <a:rPr lang="pl-PL" sz="3600" b="1" dirty="0" err="1"/>
              <a:t>Belda</a:t>
            </a:r>
            <a:r>
              <a:rPr lang="pl-PL" sz="3600" b="1" dirty="0"/>
              <a:t> kl. 3d</a:t>
            </a:r>
          </a:p>
          <a:p>
            <a:pPr>
              <a:buFont typeface="Arial" pitchFamily="34" charset="0"/>
              <a:buChar char="•"/>
            </a:pPr>
            <a:r>
              <a:rPr lang="pl-PL" sz="3600" b="1" dirty="0"/>
              <a:t>Wojciech </a:t>
            </a:r>
            <a:r>
              <a:rPr lang="pl-PL" sz="3600" b="1" dirty="0" err="1"/>
              <a:t>Górmiński</a:t>
            </a:r>
            <a:r>
              <a:rPr lang="pl-PL" sz="3600" b="1" dirty="0"/>
              <a:t> kl. 3a </a:t>
            </a:r>
          </a:p>
          <a:p>
            <a:endParaRPr lang="pl-P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Stypendyści firmy </a:t>
            </a:r>
            <a:r>
              <a:rPr lang="pl-PL" b="1" dirty="0" err="1"/>
              <a:t>Brenntag</a:t>
            </a:r>
            <a:endParaRPr lang="pl-PL" b="1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A3C5D1DD-0D7F-4E63-979E-FA5202668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Wiktoria Brzozowska</a:t>
            </a:r>
          </a:p>
          <a:p>
            <a:r>
              <a:rPr lang="pl-PL" sz="2800" dirty="0"/>
              <a:t>Natalia Janiszewska</a:t>
            </a:r>
          </a:p>
          <a:p>
            <a:r>
              <a:rPr lang="pl-PL" sz="2800" dirty="0"/>
              <a:t>Rafał Kamiński </a:t>
            </a:r>
          </a:p>
          <a:p>
            <a:r>
              <a:rPr lang="pl-PL" sz="2800" dirty="0"/>
              <a:t>Oliwia Krusińska</a:t>
            </a:r>
          </a:p>
          <a:p>
            <a:r>
              <a:rPr lang="pl-PL" sz="2800" dirty="0"/>
              <a:t>Paulina Kubiak</a:t>
            </a:r>
          </a:p>
          <a:p>
            <a:r>
              <a:rPr lang="pl-PL" sz="2800" dirty="0"/>
              <a:t>Antonina </a:t>
            </a:r>
            <a:r>
              <a:rPr lang="pl-PL" sz="2800" dirty="0" err="1"/>
              <a:t>Miżyńska</a:t>
            </a:r>
            <a:endParaRPr lang="pl-PL" sz="2800" dirty="0"/>
          </a:p>
          <a:p>
            <a:r>
              <a:rPr lang="pl-PL" sz="2800" dirty="0"/>
              <a:t>Patrycja Osińska</a:t>
            </a:r>
          </a:p>
          <a:p>
            <a:r>
              <a:rPr lang="pl-PL" sz="2800" dirty="0"/>
              <a:t>Alicja Zając</a:t>
            </a:r>
          </a:p>
        </p:txBody>
      </p:sp>
      <p:pic>
        <p:nvPicPr>
          <p:cNvPr id="8" name="Obraz 7" descr="Obraz zawierający osoba, pozujący, grupa, zdjęcie&#10;&#10;Opis wygenerowany automatycznie">
            <a:extLst>
              <a:ext uri="{FF2B5EF4-FFF2-40B4-BE49-F238E27FC236}">
                <a16:creationId xmlns:a16="http://schemas.microsoft.com/office/drawing/2014/main" xmlns="" id="{2C365DE7-DE6A-4A3B-ADBD-04019A98E1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2682" y="1772816"/>
            <a:ext cx="4937692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Sukcesy muzyczne</a:t>
            </a:r>
            <a:endParaRPr lang="pl-PL" dirty="0"/>
          </a:p>
        </p:txBody>
      </p:sp>
      <p:pic>
        <p:nvPicPr>
          <p:cNvPr id="7" name="Symbol zastępczy zawartości 6" descr="Obraz zawierający mapa, tekst&#10;&#10;Opis wygenerowany automatycznie">
            <a:extLst>
              <a:ext uri="{FF2B5EF4-FFF2-40B4-BE49-F238E27FC236}">
                <a16:creationId xmlns:a16="http://schemas.microsoft.com/office/drawing/2014/main" xmlns="" id="{6D50B0E8-7340-4B3C-9CA9-009988CA4F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3052">
            <a:off x="5592424" y="2024844"/>
            <a:ext cx="2756205" cy="2808312"/>
          </a:xfr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4EAFC628-2F92-426F-9312-B10FF5CFE08D}"/>
              </a:ext>
            </a:extLst>
          </p:cNvPr>
          <p:cNvSpPr txBox="1"/>
          <p:nvPr/>
        </p:nvSpPr>
        <p:spPr>
          <a:xfrm>
            <a:off x="611560" y="1844824"/>
            <a:ext cx="446449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/>
              <a:t>KONKURS WOKALNY O " ZŁOTĄ NUTKĘ " W MOK W ZGIERZU</a:t>
            </a:r>
          </a:p>
          <a:p>
            <a:endParaRPr lang="pl-PL" sz="900" dirty="0"/>
          </a:p>
          <a:p>
            <a:r>
              <a:rPr lang="pl-PL" sz="2200" b="1" dirty="0"/>
              <a:t>Wyróżnienie-</a:t>
            </a:r>
            <a:r>
              <a:rPr lang="pl-PL" sz="2200" dirty="0"/>
              <a:t> Oliwia Krusińskiej</a:t>
            </a:r>
          </a:p>
          <a:p>
            <a:r>
              <a:rPr lang="pl-PL" sz="2200" b="1" dirty="0"/>
              <a:t>Wyróżnienie-</a:t>
            </a:r>
            <a:r>
              <a:rPr lang="pl-PL" sz="2200" dirty="0"/>
              <a:t> zespół wokalno- instrumentalny, </a:t>
            </a:r>
          </a:p>
          <a:p>
            <a:endParaRPr lang="pl-PL" sz="900" dirty="0"/>
          </a:p>
          <a:p>
            <a:r>
              <a:rPr lang="pl-PL" sz="2200" b="1" dirty="0"/>
              <a:t> V Konkurs Kolęd i Pastorałek „Płynąca Kolęda”</a:t>
            </a:r>
            <a:r>
              <a:rPr lang="pl-PL" sz="2200" dirty="0"/>
              <a:t> </a:t>
            </a:r>
          </a:p>
          <a:p>
            <a:endParaRPr lang="pl-PL" sz="900" dirty="0"/>
          </a:p>
          <a:p>
            <a:r>
              <a:rPr lang="pl-PL" sz="2200" dirty="0"/>
              <a:t>II miejsce zespołu wokalno-instrumentalnego 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Sukcesy plastyczne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5155B10E-668C-4E2D-B299-B24BEE1DC0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416722">
            <a:off x="5289552" y="1896725"/>
            <a:ext cx="3394864" cy="2546148"/>
          </a:xfr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96A72710-D70B-4EAB-A98D-F3193B661AF6}"/>
              </a:ext>
            </a:extLst>
          </p:cNvPr>
          <p:cNvSpPr txBox="1"/>
          <p:nvPr/>
        </p:nvSpPr>
        <p:spPr>
          <a:xfrm>
            <a:off x="466724" y="1320383"/>
            <a:ext cx="4978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Wojewódzki </a:t>
            </a:r>
            <a:r>
              <a:rPr lang="pl-PL" sz="2400" dirty="0"/>
              <a:t>Konkurs Przedmiotowy z Wiedzy o Sztuce – awans Marii Kujawiak do kolejnego etapu,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/>
              <a:t>Konkurs Grafiki Dziecięcej „ Czerń </a:t>
            </a:r>
            <a:br>
              <a:rPr lang="pl-PL" sz="2400" dirty="0"/>
            </a:br>
            <a:r>
              <a:rPr lang="pl-PL" sz="2400" dirty="0"/>
              <a:t>i biel” – nagroda,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400" dirty="0"/>
              <a:t>Wojewódzki Konkurs Kulinarny </a:t>
            </a:r>
            <a:br>
              <a:rPr lang="pl-PL" sz="2400" dirty="0"/>
            </a:br>
            <a:r>
              <a:rPr lang="pl-PL" sz="2400" dirty="0"/>
              <a:t>„Jem smacznie, zdrowo i kolorowo” </a:t>
            </a:r>
            <a:br>
              <a:rPr lang="pl-PL" sz="2400" dirty="0"/>
            </a:br>
            <a:r>
              <a:rPr lang="pl-PL" sz="2400" dirty="0"/>
              <a:t>- wyróżnienie,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Sukcesy sportowe</a:t>
            </a:r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185CC938-5465-498D-BECA-A58C434D70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2123728"/>
            <a:ext cx="3264363" cy="2448272"/>
          </a:xfr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860F540A-D299-420B-B20C-E355BC639366}"/>
              </a:ext>
            </a:extLst>
          </p:cNvPr>
          <p:cNvSpPr txBox="1"/>
          <p:nvPr/>
        </p:nvSpPr>
        <p:spPr>
          <a:xfrm>
            <a:off x="266190" y="1196752"/>
            <a:ext cx="533893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l-PL" sz="2400" dirty="0" smtClean="0"/>
              <a:t>I </a:t>
            </a:r>
            <a:r>
              <a:rPr lang="pl-PL" sz="2400" dirty="0"/>
              <a:t>miejsce w Mistrzostwach Powiatu Zgierskiego IMS w unihokeju chłopców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sz="2400" dirty="0"/>
              <a:t>I miejsce w Mistrzostwach Powiatu Zgierskiego IMS w piłce nożnej </a:t>
            </a:r>
            <a:r>
              <a:rPr lang="pl-PL" sz="2400" dirty="0" smtClean="0"/>
              <a:t>chłopców – </a:t>
            </a:r>
            <a:r>
              <a:rPr lang="pl-PL" sz="2400" dirty="0" smtClean="0"/>
              <a:t>Marcel </a:t>
            </a:r>
            <a:r>
              <a:rPr lang="pl-PL" sz="2400" dirty="0" err="1" smtClean="0"/>
              <a:t>Cheliński</a:t>
            </a:r>
            <a:r>
              <a:rPr lang="pl-PL" sz="2400" dirty="0" smtClean="0"/>
              <a:t>, </a:t>
            </a:r>
            <a:r>
              <a:rPr lang="pl-PL" sz="2400" dirty="0" smtClean="0"/>
              <a:t>Bartosz </a:t>
            </a:r>
            <a:r>
              <a:rPr lang="pl-PL" sz="2400" dirty="0" err="1" smtClean="0"/>
              <a:t>Darol</a:t>
            </a:r>
            <a:r>
              <a:rPr lang="pl-PL" sz="2400" dirty="0" smtClean="0"/>
              <a:t>, Damian Olczak</a:t>
            </a:r>
            <a:r>
              <a:rPr lang="pl-PL" sz="2400" dirty="0" smtClean="0"/>
              <a:t>, </a:t>
            </a:r>
            <a:r>
              <a:rPr lang="pl-PL" sz="2400" dirty="0" err="1" smtClean="0"/>
              <a:t>Oliwier</a:t>
            </a:r>
            <a:r>
              <a:rPr lang="pl-PL" sz="2400" dirty="0" smtClean="0"/>
              <a:t> </a:t>
            </a:r>
            <a:r>
              <a:rPr lang="pl-PL" sz="2400" dirty="0" err="1" smtClean="0"/>
              <a:t>Rączkiewicz</a:t>
            </a:r>
            <a:r>
              <a:rPr lang="pl-PL" sz="2400" dirty="0" smtClean="0"/>
              <a:t>, </a:t>
            </a:r>
            <a:r>
              <a:rPr lang="pl-PL" sz="2400" dirty="0" smtClean="0"/>
              <a:t>Jakub </a:t>
            </a:r>
            <a:r>
              <a:rPr lang="pl-PL" sz="2400" dirty="0" smtClean="0"/>
              <a:t>Sikora</a:t>
            </a:r>
          </a:p>
          <a:p>
            <a:pPr marL="285750" indent="-285750" algn="just"/>
            <a:r>
              <a:rPr lang="pl-PL" sz="2400" dirty="0" smtClean="0"/>
              <a:t>    M. Urbaniak</a:t>
            </a:r>
            <a:endParaRPr lang="pl-PL" sz="2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sz="2400" dirty="0"/>
              <a:t>II miejsce w Mistrzostwach Powiatu Zgierskiego IMS w piłce ręcznej chłopców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sz="2400" dirty="0"/>
              <a:t>III miejsce w Mistrzostwach Powiatu Zgierskiego w unihokeju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sz="2400" dirty="0"/>
              <a:t>III miejsce w Mistrzostwach Powiatu Zgierskiego w koszykówce chłopców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 smtClean="0"/>
          </a:p>
          <a:p>
            <a:pPr marL="285750" indent="-285750"/>
            <a:endParaRPr lang="pl-PL" sz="2400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Pozaszkolne sukcesy sportowe</a:t>
            </a:r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185CC938-5465-498D-BECA-A58C434D70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2123728"/>
            <a:ext cx="3264363" cy="2448272"/>
          </a:xfr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860F540A-D299-420B-B20C-E355BC639366}"/>
              </a:ext>
            </a:extLst>
          </p:cNvPr>
          <p:cNvSpPr txBox="1"/>
          <p:nvPr/>
        </p:nvSpPr>
        <p:spPr>
          <a:xfrm>
            <a:off x="479122" y="1772816"/>
            <a:ext cx="5122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800" b="1" dirty="0"/>
          </a:p>
          <a:p>
            <a:r>
              <a:rPr lang="pl-PL" sz="2800" b="1" dirty="0"/>
              <a:t>Zuzanna Cieślak </a:t>
            </a:r>
            <a:r>
              <a:rPr lang="pl-PL" sz="2800" dirty="0"/>
              <a:t>– I miejsce </a:t>
            </a:r>
            <a:br>
              <a:rPr lang="pl-PL" sz="2800" dirty="0"/>
            </a:br>
            <a:r>
              <a:rPr lang="pl-PL" sz="2800" dirty="0"/>
              <a:t>w Międzywojewódzkich Mistrzostwach Młodzików </a:t>
            </a:r>
            <a:br>
              <a:rPr lang="pl-PL" sz="2800" dirty="0"/>
            </a:br>
            <a:r>
              <a:rPr lang="pl-PL" sz="2800" dirty="0"/>
              <a:t>w łucznictwie</a:t>
            </a:r>
          </a:p>
          <a:p>
            <a:pPr algn="just"/>
            <a:endParaRPr lang="pl-PL" sz="2800" b="1" dirty="0"/>
          </a:p>
          <a:p>
            <a:pPr algn="just"/>
            <a:r>
              <a:rPr lang="pl-PL" sz="2800" b="1" dirty="0"/>
              <a:t>Gabriela Janiszewska </a:t>
            </a:r>
            <a:r>
              <a:rPr lang="pl-PL" sz="2800" dirty="0"/>
              <a:t>– III miejsce w Międzynarodowych Zawodach Jeździeckich </a:t>
            </a:r>
            <a:r>
              <a:rPr lang="pl-PL" sz="2800" i="1" dirty="0" err="1"/>
              <a:t>Cavaliada</a:t>
            </a:r>
            <a:r>
              <a:rPr lang="pl-PL" sz="2800" i="1" dirty="0"/>
              <a:t> </a:t>
            </a:r>
            <a:r>
              <a:rPr lang="pl-PL" sz="2800" i="1" dirty="0" err="1"/>
              <a:t>Future</a:t>
            </a:r>
            <a:endParaRPr lang="pl-PL" sz="2800" i="1" dirty="0"/>
          </a:p>
          <a:p>
            <a:endParaRPr lang="pl-PL" sz="2800" i="1" dirty="0"/>
          </a:p>
        </p:txBody>
      </p:sp>
    </p:spTree>
    <p:extLst>
      <p:ext uri="{BB962C8B-B14F-4D97-AF65-F5344CB8AC3E}">
        <p14:creationId xmlns:p14="http://schemas.microsoft.com/office/powerpoint/2010/main" xmlns="" val="17535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306</Words>
  <Application>Microsoft Office PowerPoint</Application>
  <PresentationFormat>Pokaz na ekranie (4:3)</PresentationFormat>
  <Paragraphs>68</Paragraphs>
  <Slides>11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Sukcesy gimnazjalistów</vt:lpstr>
      <vt:lpstr>Finalista Wojewódzkiego Konkursu  z Języka Angielskiego</vt:lpstr>
      <vt:lpstr>Laureatka Konkursu Ośmiu Wspaniałych</vt:lpstr>
      <vt:lpstr>Najlepszy wynik z egzaminu gimnazjalnego</vt:lpstr>
      <vt:lpstr>Stypendyści firmy Brenntag</vt:lpstr>
      <vt:lpstr>Sukcesy muzyczne</vt:lpstr>
      <vt:lpstr>Sukcesy plastyczne</vt:lpstr>
      <vt:lpstr>Sukcesy sportowe</vt:lpstr>
      <vt:lpstr>Pozaszkolne sukcesy sportowe</vt:lpstr>
      <vt:lpstr>Projekt Erasmus+ i wymiana  polsko-duńska</vt:lpstr>
      <vt:lpstr>Wolontariat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Nasze sukcesy</dc:title>
  <dc:creator>Gosia</dc:creator>
  <cp:lastModifiedBy>Gim2</cp:lastModifiedBy>
  <cp:revision>61</cp:revision>
  <dcterms:created xsi:type="dcterms:W3CDTF">2017-06-20T16:40:36Z</dcterms:created>
  <dcterms:modified xsi:type="dcterms:W3CDTF">2019-06-19T04:37:46Z</dcterms:modified>
</cp:coreProperties>
</file>