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662208-4ABE-49F4-BF29-779CC85444FF}" type="datetimeFigureOut">
              <a:rPr lang="pl-PL" smtClean="0"/>
              <a:t>2013-10-31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C8EB2C-D476-4100-8B24-E056CBA47313}" type="slidenum">
              <a:rPr lang="pl-PL" smtClean="0"/>
              <a:t>‹#›</a:t>
            </a:fld>
            <a:endParaRPr lang="pl-PL"/>
          </a:p>
        </p:txBody>
      </p:sp>
      <p:sp>
        <p:nvSpPr>
          <p:cNvPr id="32" name="Prostokąt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Prostokąt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Prostokąt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Prostokąt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Prostokąt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56" name="Prostokąt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Prostokąt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Prostokąt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Prostokąt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662208-4ABE-49F4-BF29-779CC85444FF}" type="datetimeFigureOut">
              <a:rPr lang="pl-PL" smtClean="0"/>
              <a:t>2013-10-31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C8EB2C-D476-4100-8B24-E056CBA4731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owolny kształt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Dowolny kształt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Dowolny kształt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Dowolny kształt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Dowolny kształt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Dowolny kształt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Dowolny kształt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Dowolny kształt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Dowolny kształt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Dowolny kształt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Dowolny kształt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Dowolny kształt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Dowolny kształt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Dowolny kształt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Dowolny kształt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662208-4ABE-49F4-BF29-779CC85444FF}" type="datetimeFigureOut">
              <a:rPr lang="pl-PL" smtClean="0"/>
              <a:t>2013-10-31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C8EB2C-D476-4100-8B24-E056CBA47313}" type="slidenum">
              <a:rPr lang="pl-PL" smtClean="0"/>
              <a:t>‹#›</a:t>
            </a:fld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Prostokąt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Prostokąt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Prostokąt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ostokąt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Prostokąt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662208-4ABE-49F4-BF29-779CC85444FF}" type="datetimeFigureOut">
              <a:rPr lang="pl-PL" smtClean="0"/>
              <a:t>2013-10-31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C8EB2C-D476-4100-8B24-E056CBA4731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rostokąt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662208-4ABE-49F4-BF29-779CC85444FF}" type="datetimeFigureOut">
              <a:rPr lang="pl-PL" smtClean="0"/>
              <a:t>2013-10-31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C8EB2C-D476-4100-8B24-E056CBA47313}" type="slidenum">
              <a:rPr lang="pl-PL" smtClean="0"/>
              <a:t>‹#›</a:t>
            </a:fld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Prostokąt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Prostokąt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Prostokąt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Prostokąt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Prostokąt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Prostokąt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Prostokąt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Prostokąt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662208-4ABE-49F4-BF29-779CC85444FF}" type="datetimeFigureOut">
              <a:rPr lang="pl-PL" smtClean="0"/>
              <a:t>2013-10-31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C8EB2C-D476-4100-8B24-E056CBA4731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662208-4ABE-49F4-BF29-779CC85444FF}" type="datetimeFigureOut">
              <a:rPr lang="pl-PL" smtClean="0"/>
              <a:t>2013-10-31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C8EB2C-D476-4100-8B24-E056CBA4731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662208-4ABE-49F4-BF29-779CC85444FF}" type="datetimeFigureOut">
              <a:rPr lang="pl-PL" smtClean="0"/>
              <a:t>2013-10-31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C8EB2C-D476-4100-8B24-E056CBA4731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Łącznik prosty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up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Łącznik prosty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Łącznik prosty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Łącznik prosty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ytuł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grpSp>
        <p:nvGrpSpPr>
          <p:cNvPr id="14" name="Grup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Łącznik prosty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Łącznik prosty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Łącznik prosty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up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Łącznik prosty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Łącznik prosty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Łącznik prosty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99662208-4ABE-49F4-BF29-779CC85444FF}" type="datetimeFigureOut">
              <a:rPr lang="pl-PL" smtClean="0"/>
              <a:t>2013-10-31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88C8EB2C-D476-4100-8B24-E056CBA4731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662208-4ABE-49F4-BF29-779CC85444FF}" type="datetimeFigureOut">
              <a:rPr lang="pl-PL" smtClean="0"/>
              <a:t>2013-10-31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C8EB2C-D476-4100-8B24-E056CBA4731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662208-4ABE-49F4-BF29-779CC85444FF}" type="datetimeFigureOut">
              <a:rPr lang="pl-PL" smtClean="0"/>
              <a:t>2013-10-31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C8EB2C-D476-4100-8B24-E056CBA47313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Prostokąt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rostokąt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Prostokąt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ostokąt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Prostokąt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Prostokąt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Prostokąt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Prostokąt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9662208-4ABE-49F4-BF29-779CC85444FF}" type="datetimeFigureOut">
              <a:rPr lang="pl-PL" smtClean="0"/>
              <a:t>2013-10-31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88C8EB2C-D476-4100-8B24-E056CBA47313}" type="slidenum">
              <a:rPr lang="pl-PL" smtClean="0"/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SUKCESY UCZNIÓW W OSTATNICH 2 LATACH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KONKURS PLASTYCZNY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00562" y="1600200"/>
            <a:ext cx="4186238" cy="4525963"/>
          </a:xfrm>
        </p:spPr>
        <p:txBody>
          <a:bodyPr>
            <a:normAutofit fontScale="92500" lnSpcReduction="10000"/>
          </a:bodyPr>
          <a:lstStyle/>
          <a:p>
            <a:r>
              <a:rPr lang="pl-PL" sz="1900" dirty="0" smtClean="0"/>
              <a:t>Nasi uczniowie jeszcze w poprzednim roku szkolnym wzięli udział w konkursie plastycznym organizowanym przez Urząd Miasta w Zgierzu pt. „Narkotykom nie”. Jego celem było przeciwdziałanie narkomanii. We wrześniu na uroczystej gali zostały ogłoszone wyniki konkursu, w którym uczennice naszego gimnazjum stanęły na najwyższych stopniach podium.</a:t>
            </a:r>
          </a:p>
          <a:p>
            <a:r>
              <a:rPr lang="pl-PL" sz="1900" dirty="0" smtClean="0"/>
              <a:t>Pierwsze miejsce zajęła uczennica naszej szkoły z klasy 3a Magdalena </a:t>
            </a:r>
            <a:r>
              <a:rPr lang="pl-PL" sz="1900" dirty="0" err="1" smtClean="0"/>
              <a:t>Kochaniak</a:t>
            </a:r>
            <a:r>
              <a:rPr lang="pl-PL" sz="1900" dirty="0" smtClean="0"/>
              <a:t>. Magda otrzymała w nagrodę tablet. Drugie miejsce przypadło Wiktorii </a:t>
            </a:r>
            <a:r>
              <a:rPr lang="pl-PL" sz="1900" dirty="0" err="1" smtClean="0"/>
              <a:t>Paprzyckiej</a:t>
            </a:r>
            <a:r>
              <a:rPr lang="pl-PL" sz="1900" dirty="0" smtClean="0"/>
              <a:t>, która ukończyła gimnazjum w czerwcu.</a:t>
            </a:r>
            <a:endParaRPr lang="pl-PL" dirty="0"/>
          </a:p>
        </p:txBody>
      </p:sp>
      <p:pic>
        <p:nvPicPr>
          <p:cNvPr id="4" name="Obraz 3" descr="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3116"/>
            <a:ext cx="4381530" cy="328614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BIEGI NA MALINCE</a:t>
            </a:r>
            <a:endParaRPr lang="pl-PL" dirty="0"/>
          </a:p>
        </p:txBody>
      </p:sp>
      <p:pic>
        <p:nvPicPr>
          <p:cNvPr id="4" name="Symbol zastępczy zawartości 3" descr="0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786058"/>
            <a:ext cx="4160317" cy="3120238"/>
          </a:xfrm>
        </p:spPr>
      </p:pic>
      <p:sp>
        <p:nvSpPr>
          <p:cNvPr id="5" name="Strzałka w dół 4"/>
          <p:cNvSpPr/>
          <p:nvPr/>
        </p:nvSpPr>
        <p:spPr>
          <a:xfrm>
            <a:off x="3714744" y="2571744"/>
            <a:ext cx="785818" cy="10001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3143240" y="1857364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Patryk </a:t>
            </a:r>
            <a:r>
              <a:rPr lang="pl-PL" dirty="0" err="1" smtClean="0"/>
              <a:t>Amsolik</a:t>
            </a:r>
            <a:r>
              <a:rPr lang="pl-PL" dirty="0" smtClean="0"/>
              <a:t>!!!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143504" y="2357430"/>
            <a:ext cx="385762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24 września na Malince odbyły się Mistrzostwa Powiatu Zgierskiego w indywidualnych biegach przełajowych, w których wzięło udział ponad 340 uczniów z prawie 40 szkół z regionu. Uczniowie z naszego gimnazjum zajęli w nich wysokie, trzecie miejsce. Najlepszymi biegaczami ze szkoły okazali się: Kamil </a:t>
            </a:r>
            <a:r>
              <a:rPr lang="pl-PL" dirty="0" err="1" smtClean="0"/>
              <a:t>Osendowski</a:t>
            </a:r>
            <a:r>
              <a:rPr lang="pl-PL" dirty="0" smtClean="0"/>
              <a:t> (7 miejsce) oraz Adrian Jachnik (8 miejsce).</a:t>
            </a:r>
            <a:endParaRPr lang="pl-PL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TURNIEJ PIŁKI NOŻNEJ!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143372" y="1600200"/>
            <a:ext cx="4543428" cy="4686320"/>
          </a:xfrm>
        </p:spPr>
        <p:txBody>
          <a:bodyPr>
            <a:normAutofit fontScale="85000" lnSpcReduction="20000"/>
          </a:bodyPr>
          <a:lstStyle/>
          <a:p>
            <a:r>
              <a:rPr lang="pl-PL" dirty="0" smtClean="0"/>
              <a:t>Dziewczęta z naszego Gimnazjum spisały się na medal i to złoty. W ciągu tygodnia wygrały dwie ważne rundy rozgrywek piłkarskich zaliczanych do </a:t>
            </a:r>
            <a:r>
              <a:rPr lang="pl-PL" dirty="0" err="1" smtClean="0"/>
              <a:t>Gimnazjady</a:t>
            </a:r>
            <a:r>
              <a:rPr lang="pl-PL" dirty="0" smtClean="0"/>
              <a:t>. Najpierw nie dały rywalkom żadnych szans na szczeblu rejonowym, a następnie po ciężkich spotkaniach zajęły pierwsze miejsce w województwie</a:t>
            </a:r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571472" y="1714488"/>
            <a:ext cx="335755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Skład drużyny:</a:t>
            </a:r>
          </a:p>
          <a:p>
            <a:r>
              <a:rPr lang="pl-PL" dirty="0" smtClean="0"/>
              <a:t>Paulina Sandelewska</a:t>
            </a:r>
          </a:p>
          <a:p>
            <a:r>
              <a:rPr lang="pl-PL" dirty="0" smtClean="0"/>
              <a:t>Martyna Dylewska</a:t>
            </a:r>
          </a:p>
          <a:p>
            <a:r>
              <a:rPr lang="pl-PL" dirty="0" smtClean="0"/>
              <a:t>Paulina Szymczak</a:t>
            </a:r>
          </a:p>
          <a:p>
            <a:r>
              <a:rPr lang="pl-PL" dirty="0" smtClean="0"/>
              <a:t>Anna Rutkowska</a:t>
            </a:r>
          </a:p>
          <a:p>
            <a:r>
              <a:rPr lang="pl-PL" dirty="0" smtClean="0"/>
              <a:t>Natalia Janiszewska</a:t>
            </a:r>
          </a:p>
          <a:p>
            <a:r>
              <a:rPr lang="pl-PL" dirty="0" smtClean="0"/>
              <a:t>Klaudyna </a:t>
            </a:r>
            <a:r>
              <a:rPr lang="pl-PL" dirty="0" err="1" smtClean="0"/>
              <a:t>Pręciuk</a:t>
            </a:r>
            <a:endParaRPr lang="pl-PL" dirty="0" smtClean="0"/>
          </a:p>
          <a:p>
            <a:r>
              <a:rPr lang="pl-PL" dirty="0" smtClean="0"/>
              <a:t>Julia </a:t>
            </a:r>
            <a:r>
              <a:rPr lang="pl-PL" dirty="0" err="1" smtClean="0"/>
              <a:t>Galusińska</a:t>
            </a:r>
            <a:endParaRPr lang="pl-PL" dirty="0" smtClean="0"/>
          </a:p>
          <a:p>
            <a:r>
              <a:rPr lang="pl-PL" dirty="0" smtClean="0"/>
              <a:t>Daria </a:t>
            </a:r>
            <a:r>
              <a:rPr lang="pl-PL" dirty="0" err="1" smtClean="0"/>
              <a:t>Arkita</a:t>
            </a:r>
            <a:endParaRPr lang="pl-PL" dirty="0" smtClean="0"/>
          </a:p>
          <a:p>
            <a:r>
              <a:rPr lang="pl-PL" dirty="0" smtClean="0"/>
              <a:t>Weronika Lichy</a:t>
            </a:r>
          </a:p>
          <a:p>
            <a:r>
              <a:rPr lang="pl-PL" dirty="0" smtClean="0"/>
              <a:t>Monika Politańska</a:t>
            </a:r>
            <a:endParaRPr lang="pl-PL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7772400" cy="914400"/>
          </a:xfrm>
        </p:spPr>
        <p:txBody>
          <a:bodyPr/>
          <a:lstStyle/>
          <a:p>
            <a:r>
              <a:rPr lang="pl-PL" dirty="0" smtClean="0"/>
              <a:t>WIELKI TEST JĘZYKA ANGIELSKIEGO</a:t>
            </a:r>
            <a:endParaRPr lang="pl-PL" dirty="0"/>
          </a:p>
        </p:txBody>
      </p:sp>
      <p:pic>
        <p:nvPicPr>
          <p:cNvPr id="4" name="Symbol zastępczy zawartości 3" descr="0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3143248"/>
            <a:ext cx="3946003" cy="2959502"/>
          </a:xfrm>
        </p:spPr>
      </p:pic>
      <p:sp>
        <p:nvSpPr>
          <p:cNvPr id="5" name="Strzałka w dół 4"/>
          <p:cNvSpPr/>
          <p:nvPr/>
        </p:nvSpPr>
        <p:spPr>
          <a:xfrm>
            <a:off x="2143108" y="2071678"/>
            <a:ext cx="1000132" cy="135732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714480" y="1428736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Wiktor </a:t>
            </a:r>
            <a:r>
              <a:rPr lang="pl-PL" dirty="0" err="1" smtClean="0"/>
              <a:t>Kliza</a:t>
            </a:r>
            <a:r>
              <a:rPr lang="pl-PL" dirty="0" smtClean="0"/>
              <a:t>!!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4714876" y="2214554"/>
            <a:ext cx="392905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W dniu 9 maja w zgierskim ratuszu odbył się Wielki test Języka Angielskiego. Jest to ogólnopolska inicjatywa pod patronatem Ministra Nauki i Szkolnictwa Wyższego. Jednego dnia, w jednym miejscu mieszkańcy Zgierza oraz innych miast napisali test wielokrotnego wyboru, który pozwoli określić ich poziom znajomości języka angielskiego. Nasze gimnazjum reprezentowało ponad 50 uczniów oraz ich nauczyciele języka angielskiego.</a:t>
            </a:r>
            <a:endParaRPr lang="pl-P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KONKURS O ZŁOTĄ PALETĘ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57818" y="1600200"/>
            <a:ext cx="3328982" cy="4543444"/>
          </a:xfrm>
        </p:spPr>
        <p:txBody>
          <a:bodyPr>
            <a:normAutofit fontScale="55000" lnSpcReduction="20000"/>
          </a:bodyPr>
          <a:lstStyle/>
          <a:p>
            <a:r>
              <a:rPr lang="pl-PL" dirty="0" smtClean="0"/>
              <a:t>Nasze gimnazjum wzięło udział w Miejskim Konkursie Międzyszkolnym o ZŁOTĄ PALETĘ organizowanym przez Miejski Ośrodek Kultury. Prace plastyczne na konkurs wykonywali ochotnicy z klas II i III oraz uczestnicy koła plastycznego, którzy tworzyli gipsoryty. Dzięki zaangażowaniu uczniów i uczennic zajęliśmy drugie miejsce, zdobywając srebrną paletę.</a:t>
            </a:r>
          </a:p>
          <a:p>
            <a:r>
              <a:rPr lang="pl-PL" dirty="0" smtClean="0"/>
              <a:t>Dodatkowym wyróżnieniem było zdobycie przez Marcelinę Marciniak nagrody za stworzenie interesującej pracy. </a:t>
            </a:r>
          </a:p>
          <a:p>
            <a:endParaRPr lang="pl-PL" dirty="0"/>
          </a:p>
        </p:txBody>
      </p:sp>
      <p:pic>
        <p:nvPicPr>
          <p:cNvPr id="5" name="Obraz 4" descr="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071678"/>
            <a:ext cx="4893315" cy="326380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TURNIEJ PIŁKARSKI COCA-COLI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286380" y="1600200"/>
            <a:ext cx="3400420" cy="4757758"/>
          </a:xfrm>
        </p:spPr>
        <p:txBody>
          <a:bodyPr>
            <a:normAutofit fontScale="40000" lnSpcReduction="20000"/>
          </a:bodyPr>
          <a:lstStyle/>
          <a:p>
            <a:r>
              <a:rPr lang="pl-PL" dirty="0" smtClean="0"/>
              <a:t>Dziewczyny z naszego gimnazjum zajęły trzecie miejsce na wojewódzkim szczeblu rozgrywek w piłkę nożną turnieju Coca-Cola Cup. Aby dostać się do tej fazy zawodów uczennice naszej szkoły musiały wcześniej przebrnąć przez dwie rundy eliminacji. Cała impreza została przygotowana z dużym rozmachem, a oprócz samych meczów organizatorzy zapewnili uczestnikom również wiele innych atrakcji.</a:t>
            </a:r>
          </a:p>
          <a:p>
            <a:r>
              <a:rPr lang="pl-PL" dirty="0" smtClean="0"/>
              <a:t>Nagrodą za zajęcie trzeciego miejsca na podium był puchar oraz brązowy medal. Dziewczyny awansowały do fazy pucharowej zajmując drugie miejsce w grupie. W półfinale uległy rywalkom z Parzęczewa 1:0, ale w meczu o medal rozbiły drużynę z Brąszewic 4:1. Turniej na szczeblu wojewódzkim odbył się na boisku Szkoły Mistrzostwa Sportowego w Łodzi, a na jego potrzeby organizatorzy stworzyli prawdziwe sportowe miasteczko, w którym można było sprawdzić się w różnych konkurencjach. Dużym powodzeniem cieszyły się popularne </a:t>
            </a:r>
            <a:r>
              <a:rPr lang="pl-PL" dirty="0" err="1" smtClean="0"/>
              <a:t>piłkarzyki</a:t>
            </a:r>
            <a:r>
              <a:rPr lang="pl-PL" dirty="0" smtClean="0"/>
              <a:t> i to zarówno w wersji standardowej oraz dużej, gdzie zawodnikami były same dziewczyny</a:t>
            </a:r>
          </a:p>
          <a:p>
            <a:endParaRPr lang="pl-PL" dirty="0"/>
          </a:p>
        </p:txBody>
      </p:sp>
      <p:pic>
        <p:nvPicPr>
          <p:cNvPr id="4" name="Obraz 3" descr="0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071678"/>
            <a:ext cx="4476749" cy="335756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KONKURS INOFRMATYCZNY</a:t>
            </a:r>
            <a:endParaRPr lang="pl-PL" dirty="0"/>
          </a:p>
        </p:txBody>
      </p:sp>
      <p:pic>
        <p:nvPicPr>
          <p:cNvPr id="4" name="Symbol zastępczy zawartości 3" descr="0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2571744"/>
            <a:ext cx="4438664" cy="3328998"/>
          </a:xfrm>
        </p:spPr>
      </p:pic>
      <p:sp>
        <p:nvSpPr>
          <p:cNvPr id="5" name="Strzałka w dół 4"/>
          <p:cNvSpPr/>
          <p:nvPr/>
        </p:nvSpPr>
        <p:spPr>
          <a:xfrm>
            <a:off x="1928794" y="2357430"/>
            <a:ext cx="571504" cy="11430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071538" y="1428736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err="1" smtClean="0"/>
              <a:t>Wiktor,,Fara</a:t>
            </a:r>
            <a:r>
              <a:rPr lang="pl-PL" dirty="0" smtClean="0"/>
              <a:t>” </a:t>
            </a:r>
            <a:r>
              <a:rPr lang="pl-PL" dirty="0" err="1" smtClean="0"/>
              <a:t>Snarski</a:t>
            </a:r>
            <a:endParaRPr lang="pl-PL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929190" y="2500306"/>
            <a:ext cx="3929026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Dnia 29 kwietnia odbyła się w Liceum Ogólnokształcącym im. Stanisława Staszica, XVII edycja Konkursu Informatycznego dla gimnazjalistów pod patronatem Prezydenta Miasta Zgierza. Uczniowie naszego gimnazjum zarówno indywidualnie jak i drużynowo okazali się najlepsi w Zgierzu.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</a:t>
            </a:r>
            <a:endParaRPr kumimoji="0" lang="pl-P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026" name="Picture 2" descr="http://www.gim2.miasto.zgierz.pl/wp-includes/js/tinymce/plugins/wordpress/img/trans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0" y="138113"/>
            <a:ext cx="9525" cy="9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1 DZIEŃ WIOSNY-TURNIEJ SIATRKARSKI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786314" y="1357298"/>
            <a:ext cx="4000528" cy="5357849"/>
          </a:xfrm>
        </p:spPr>
        <p:txBody>
          <a:bodyPr>
            <a:normAutofit fontScale="40000" lnSpcReduction="20000"/>
          </a:bodyPr>
          <a:lstStyle/>
          <a:p>
            <a:r>
              <a:rPr lang="pl-PL" dirty="0" smtClean="0"/>
              <a:t>21 marca, w pierwszy dzień wiosny, uczniowie naszego gimnazjum licznie stawili się w szkole. Dzień wagarowicza został pokonany przez zimową aurę oraz atrakcje zapewnione przez nauczycieli, wśród których znalazły się wycieczki oraz zawody sportowe zorganizowane przez Komendę Powiatową Policji w Zgierzu .</a:t>
            </a:r>
          </a:p>
          <a:p>
            <a:r>
              <a:rPr lang="pl-PL" dirty="0" smtClean="0"/>
              <a:t>Uczniowie klas pierwszych uczestniczyli w imprezie sportowej  pod patronatem Fundacji Mariusza </a:t>
            </a:r>
            <a:r>
              <a:rPr lang="pl-PL" dirty="0" err="1" smtClean="0"/>
              <a:t>Wlazłego</a:t>
            </a:r>
            <a:r>
              <a:rPr lang="pl-PL" dirty="0" smtClean="0"/>
              <a:t> ,,Volley Project” w Hali </a:t>
            </a:r>
            <a:r>
              <a:rPr lang="pl-PL" dirty="0" err="1" smtClean="0"/>
              <a:t>MOSiR</a:t>
            </a:r>
            <a:r>
              <a:rPr lang="pl-PL" dirty="0" smtClean="0"/>
              <a:t> w Zgierzu. Impreza przebiegała w dwóch etapach. Rozegrany został turniej piłki siatkowej klas pierwszych, w składach mieszanych  pomiędzy trzema zgierskimi gimnazjami. Gimnazjum nr 2 im. Jana Kochanowskiego w Zgierzu z Oddziałami Dwujęzycznymi zajęło I miejsce. Pierwszaki brały również udział w konkursie na kulturalnego kibica. W tym celu młodzież samodzielnie przygotowała transparenty oraz gadżety kibica. Swoim zapałem, zaangażowaniem, ekspresją i kulturalnym kibicowaniem wywalczyli II miejsce. Młodzież mogła uczestniczyć również różnych, bardzo ciekawych konkurencjach. Wszyscy zawodnicy zostali hojnie obdarowani nagrodami. Organizatorami zawodów byli policjanci z Komendy Powiatowej Policji w Zgierzu (autorami projektu byli </a:t>
            </a:r>
            <a:r>
              <a:rPr lang="pl-PL" dirty="0" err="1" smtClean="0"/>
              <a:t>podkom</a:t>
            </a:r>
            <a:r>
              <a:rPr lang="pl-PL" dirty="0" smtClean="0"/>
              <a:t>. Aneta </a:t>
            </a:r>
            <a:r>
              <a:rPr lang="pl-PL" dirty="0" err="1" smtClean="0"/>
              <a:t>Kominiak</a:t>
            </a:r>
            <a:r>
              <a:rPr lang="pl-PL" dirty="0" smtClean="0"/>
              <a:t> z Zespołu ds. Nieletnich i Patologii oraz kierownik Zespołu Informatyki zgierskiej jednostki policji Jacek Ciechański), a koordynatorem z ramienia naszej szkoły była pani A. </a:t>
            </a:r>
            <a:r>
              <a:rPr lang="pl-PL" dirty="0" err="1" smtClean="0"/>
              <a:t>Kowanek</a:t>
            </a:r>
            <a:r>
              <a:rPr lang="pl-PL" dirty="0" smtClean="0"/>
              <a:t> współpracująca z gronem pedagogicznym Gimnazjum nr 2.</a:t>
            </a:r>
          </a:p>
          <a:p>
            <a:endParaRPr lang="pl-PL" dirty="0"/>
          </a:p>
        </p:txBody>
      </p:sp>
      <p:pic>
        <p:nvPicPr>
          <p:cNvPr id="4" name="Obraz 3" descr="siatka4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928934"/>
            <a:ext cx="4667251" cy="3500438"/>
          </a:xfrm>
          <a:prstGeom prst="rect">
            <a:avLst/>
          </a:prstGeom>
        </p:spPr>
      </p:pic>
      <p:sp>
        <p:nvSpPr>
          <p:cNvPr id="5" name="Strzałka w dół 4"/>
          <p:cNvSpPr/>
          <p:nvPr/>
        </p:nvSpPr>
        <p:spPr>
          <a:xfrm>
            <a:off x="214282" y="2643182"/>
            <a:ext cx="714380" cy="107157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Strzałka w dół 5"/>
          <p:cNvSpPr/>
          <p:nvPr/>
        </p:nvSpPr>
        <p:spPr>
          <a:xfrm>
            <a:off x="3428992" y="2571744"/>
            <a:ext cx="428628" cy="12858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8" name="Łącznik prosty ze strzałką 7"/>
          <p:cNvCxnSpPr/>
          <p:nvPr/>
        </p:nvCxnSpPr>
        <p:spPr>
          <a:xfrm rot="16200000" flipH="1">
            <a:off x="2214546" y="3357562"/>
            <a:ext cx="71438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trzałka w dół 8"/>
          <p:cNvSpPr/>
          <p:nvPr/>
        </p:nvSpPr>
        <p:spPr>
          <a:xfrm rot="18929700">
            <a:off x="2349710" y="2428011"/>
            <a:ext cx="642942" cy="207549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ole tekstowe 9"/>
          <p:cNvSpPr txBox="1"/>
          <p:nvPr/>
        </p:nvSpPr>
        <p:spPr>
          <a:xfrm>
            <a:off x="3071802" y="1928802"/>
            <a:ext cx="1214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Łukasz Stańczak</a:t>
            </a:r>
            <a:endParaRPr lang="pl-PL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1571604" y="2000240"/>
            <a:ext cx="1143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Wiktor </a:t>
            </a:r>
            <a:r>
              <a:rPr lang="pl-PL" dirty="0" err="1" smtClean="0"/>
              <a:t>Świrski</a:t>
            </a:r>
            <a:endParaRPr lang="pl-PL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142844" y="2071678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Patryk </a:t>
            </a:r>
            <a:r>
              <a:rPr lang="pl-PL" dirty="0" err="1" smtClean="0"/>
              <a:t>Amsolik</a:t>
            </a:r>
            <a:endParaRPr lang="pl-PL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MISTRZOWSTWA POLSKI W ŁUCZNICTWIE</a:t>
            </a:r>
            <a:endParaRPr lang="pl-PL" dirty="0"/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Wiktor </a:t>
            </a:r>
            <a:r>
              <a:rPr lang="pl-PL" dirty="0" err="1" smtClean="0"/>
              <a:t>Snarski</a:t>
            </a:r>
            <a:r>
              <a:rPr lang="pl-PL" dirty="0" smtClean="0"/>
              <a:t> uczeń klasy 2A czyli naszej klasy zajął 1 miejsce w Mistrzostwach Polski. Pozdrawiamy Wiktora!!</a:t>
            </a:r>
            <a:endParaRPr lang="pl-PL" dirty="0"/>
          </a:p>
        </p:txBody>
      </p:sp>
      <p:pic>
        <p:nvPicPr>
          <p:cNvPr id="21506" name="Picture 2" descr="http://www.gim2.miasto.zgierz.pl/wp-includes/js/tinymce/plugins/wordpress/img/trans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0" y="138113"/>
            <a:ext cx="9525" cy="9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Dziękujemy za obejrzenie prezentacji i gratulujemy uczniom, którzy znaleźli się w tej prezentacji i nie tylko. </a:t>
            </a:r>
            <a:endParaRPr lang="pl-PL" dirty="0"/>
          </a:p>
        </p:txBody>
      </p:sp>
      <p:sp>
        <p:nvSpPr>
          <p:cNvPr id="4" name="pole tekstowe 3"/>
          <p:cNvSpPr txBox="1"/>
          <p:nvPr/>
        </p:nvSpPr>
        <p:spPr>
          <a:xfrm>
            <a:off x="4429124" y="5643578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Bartek </a:t>
            </a:r>
            <a:r>
              <a:rPr lang="pl-PL" dirty="0" err="1" smtClean="0"/>
              <a:t>Wiaderkiewicz</a:t>
            </a:r>
            <a:r>
              <a:rPr lang="pl-PL" dirty="0" smtClean="0"/>
              <a:t> i Patryk </a:t>
            </a:r>
            <a:r>
              <a:rPr lang="pl-PL" dirty="0" err="1" smtClean="0"/>
              <a:t>Amsolik</a:t>
            </a:r>
            <a:endParaRPr lang="pl-PL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51</TotalTime>
  <Words>570</Words>
  <Application>Microsoft Office PowerPoint</Application>
  <PresentationFormat>Pokaz na ekranie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Metro</vt:lpstr>
      <vt:lpstr>SUKCESY UCZNIÓW W OSTATNICH 2 LATACH</vt:lpstr>
      <vt:lpstr>KONKURS PLASTYCZNY</vt:lpstr>
      <vt:lpstr>BIEGI NA MALINCE</vt:lpstr>
      <vt:lpstr>TURNIEJ PIŁKI NOŻNEJ!</vt:lpstr>
      <vt:lpstr>WIELKI TEST JĘZYKA ANGIELSKIEGO</vt:lpstr>
      <vt:lpstr>KONKURS O ZŁOTĄ PALETĘ</vt:lpstr>
      <vt:lpstr>TURNIEJ PIŁKARSKI COCA-COLI</vt:lpstr>
      <vt:lpstr>KONKURS INOFRMATYCZNY</vt:lpstr>
      <vt:lpstr>1 DZIEŃ WIOSNY-TURNIEJ SIATRKARSKI</vt:lpstr>
      <vt:lpstr>MISTRZOWSTWA POLSKI W ŁUCZNICTWIE</vt:lpstr>
      <vt:lpstr>Dziękujemy za obejrzenie prezentacji i gratulujemy uczniom, którzy znaleźli się w tej prezentacji i nie tylko.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Użytkownik</dc:creator>
  <cp:lastModifiedBy>Użytkownik</cp:lastModifiedBy>
  <cp:revision>6</cp:revision>
  <dcterms:created xsi:type="dcterms:W3CDTF">2013-10-31T15:42:53Z</dcterms:created>
  <dcterms:modified xsi:type="dcterms:W3CDTF">2013-10-31T16:34:04Z</dcterms:modified>
</cp:coreProperties>
</file>