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9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96336845-4AC2-4E06-BF5E-FC2160E6BCC0}" type="datetimeFigureOut">
              <a:rPr lang="pl-PL"/>
              <a:pPr>
                <a:defRPr/>
              </a:pPr>
              <a:t>2015-05-26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4ABA366E-1016-408C-921A-4A64A2A65E84}"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A3085182-8F8F-49DD-B13A-A5D5F94B3D4F}" type="datetimeFigureOut">
              <a:rPr lang="pl-PL"/>
              <a:pPr>
                <a:defRPr/>
              </a:pPr>
              <a:t>2015-05-26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071D7BD1-DAF1-4466-B9D2-80D09AED8F8C}"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85D519C-3251-47C4-97DF-33272A88566F}" type="datetimeFigureOut">
              <a:rPr lang="pl-PL"/>
              <a:pPr>
                <a:defRPr/>
              </a:pPr>
              <a:t>2015-05-26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D7AE9934-B889-46A1-A58D-F82E8178EC6B}"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40B94907-5C65-456F-9343-0D9D2828971D}" type="datetimeFigureOut">
              <a:rPr lang="pl-PL"/>
              <a:pPr>
                <a:defRPr/>
              </a:pPr>
              <a:t>2015-05-26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02092279-05F0-40C9-9572-BB8862FC34C9}"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C5B1D62D-03EC-4834-970D-8D046830FD5B}" type="datetimeFigureOut">
              <a:rPr lang="pl-PL"/>
              <a:pPr>
                <a:defRPr/>
              </a:pPr>
              <a:t>2015-05-26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85B526BD-AB41-48D6-95A6-FE208BE0D0F0}"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6149E6EA-D783-43BA-A4DF-5A5100419F57}" type="datetimeFigureOut">
              <a:rPr lang="pl-PL"/>
              <a:pPr>
                <a:defRPr/>
              </a:pPr>
              <a:t>2015-05-26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02333FC6-50F5-4055-8BD5-8264A8553E79}"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B697BF04-9CA9-4D23-9699-CFD99083B7FF}" type="datetimeFigureOut">
              <a:rPr lang="pl-PL"/>
              <a:pPr>
                <a:defRPr/>
              </a:pPr>
              <a:t>2015-05-26</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6BA04CFB-110A-42C8-8D79-7C2A5086C45F}"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3"/>
          <p:cNvSpPr>
            <a:spLocks noGrp="1"/>
          </p:cNvSpPr>
          <p:nvPr>
            <p:ph type="dt" sz="half" idx="10"/>
          </p:nvPr>
        </p:nvSpPr>
        <p:spPr/>
        <p:txBody>
          <a:bodyPr/>
          <a:lstStyle>
            <a:lvl1pPr>
              <a:defRPr/>
            </a:lvl1pPr>
          </a:lstStyle>
          <a:p>
            <a:pPr>
              <a:defRPr/>
            </a:pPr>
            <a:fld id="{0D771F53-8A82-4725-9364-876C39565F7E}" type="datetimeFigureOut">
              <a:rPr lang="pl-PL"/>
              <a:pPr>
                <a:defRPr/>
              </a:pPr>
              <a:t>2015-05-26</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6B2A5DD2-FB8C-4682-8F99-49EC12C663BB}"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D0050272-DBE2-4C50-B89D-7AFC69C2EC38}" type="datetimeFigureOut">
              <a:rPr lang="pl-PL"/>
              <a:pPr>
                <a:defRPr/>
              </a:pPr>
              <a:t>2015-05-26</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E63068AD-C0B2-4BA0-9597-93546C6DB569}"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A8B12832-2D4F-44DB-BF20-7E3BD3129BD7}" type="datetimeFigureOut">
              <a:rPr lang="pl-PL"/>
              <a:pPr>
                <a:defRPr/>
              </a:pPr>
              <a:t>2015-05-26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462C4A1-6F88-44DD-8D54-632F88A8CE11}"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3A5F011-9D75-4E74-8684-8B7863513978}" type="datetimeFigureOut">
              <a:rPr lang="pl-PL"/>
              <a:pPr>
                <a:defRPr/>
              </a:pPr>
              <a:t>2015-05-26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54996E5B-9261-43F5-8D5A-8D2431A3E29A}"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CF97BF0C-0146-4A62-9563-2B5B165DF83C}" type="datetimeFigureOut">
              <a:rPr lang="pl-PL"/>
              <a:pPr>
                <a:defRPr/>
              </a:pPr>
              <a:t>2015-05-26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ACDB012-3B1C-42D6-A8C6-3D7D9031CCC2}"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ytuł 1"/>
          <p:cNvSpPr>
            <a:spLocks noGrp="1"/>
          </p:cNvSpPr>
          <p:nvPr>
            <p:ph type="ctrTitle"/>
          </p:nvPr>
        </p:nvSpPr>
        <p:spPr/>
        <p:txBody>
          <a:bodyPr/>
          <a:lstStyle/>
          <a:p>
            <a:r>
              <a:rPr lang="pl-PL" sz="6600" smtClean="0"/>
              <a:t>Olympians from Zgierz</a:t>
            </a:r>
          </a:p>
        </p:txBody>
      </p:sp>
      <p:sp>
        <p:nvSpPr>
          <p:cNvPr id="3" name="Podtytuł 2"/>
          <p:cNvSpPr>
            <a:spLocks noGrp="1"/>
          </p:cNvSpPr>
          <p:nvPr>
            <p:ph type="subTitle" idx="1"/>
          </p:nvPr>
        </p:nvSpPr>
        <p:spPr/>
        <p:txBody>
          <a:bodyPr rtlCol="0">
            <a:normAutofit/>
          </a:bodyPr>
          <a:lstStyle/>
          <a:p>
            <a:pPr fontAlgn="auto">
              <a:spcAft>
                <a:spcPts val="0"/>
              </a:spcAft>
              <a:buFont typeface="Arial" pitchFamily="34" charset="0"/>
              <a:buNone/>
              <a:defRPr/>
            </a:pP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22530" name="Tytuł 1"/>
          <p:cNvSpPr>
            <a:spLocks noGrp="1"/>
          </p:cNvSpPr>
          <p:nvPr>
            <p:ph type="title"/>
          </p:nvPr>
        </p:nvSpPr>
        <p:spPr/>
        <p:txBody>
          <a:bodyPr/>
          <a:lstStyle/>
          <a:p>
            <a:r>
              <a:rPr lang="pl-PL" smtClean="0"/>
              <a:t>Justyna Mospinek</a:t>
            </a:r>
          </a:p>
        </p:txBody>
      </p:sp>
      <p:sp>
        <p:nvSpPr>
          <p:cNvPr id="3" name="Symbol zastępczy zawartości 2"/>
          <p:cNvSpPr>
            <a:spLocks noGrp="1"/>
          </p:cNvSpPr>
          <p:nvPr>
            <p:ph sz="half" idx="1"/>
          </p:nvPr>
        </p:nvSpPr>
        <p:spPr>
          <a:xfrm>
            <a:off x="457200" y="1600200"/>
            <a:ext cx="4257675" cy="4525963"/>
          </a:xfrm>
        </p:spPr>
        <p:txBody>
          <a:bodyPr rtlCol="0">
            <a:normAutofit fontScale="85000" lnSpcReduction="20000"/>
          </a:bodyPr>
          <a:lstStyle/>
          <a:p>
            <a:pPr algn="just" fontAlgn="auto">
              <a:spcAft>
                <a:spcPts val="0"/>
              </a:spcAft>
              <a:buFont typeface="Arial" pitchFamily="34" charset="0"/>
              <a:buChar char="•"/>
              <a:defRPr/>
            </a:pPr>
            <a:r>
              <a:rPr lang="pl-PL" dirty="0" smtClean="0"/>
              <a:t>Justin </a:t>
            </a:r>
            <a:r>
              <a:rPr lang="pl-PL" dirty="0" err="1" smtClean="0"/>
              <a:t>Mospinek</a:t>
            </a:r>
            <a:r>
              <a:rPr lang="pl-PL" dirty="0" smtClean="0"/>
              <a:t> (</a:t>
            </a:r>
            <a:r>
              <a:rPr lang="pl-PL" dirty="0" err="1" smtClean="0"/>
              <a:t>b.November</a:t>
            </a:r>
            <a:r>
              <a:rPr lang="pl-PL" dirty="0" smtClean="0"/>
              <a:t> 8, 1983 </a:t>
            </a:r>
            <a:r>
              <a:rPr lang="pl-PL" dirty="0" err="1" smtClean="0"/>
              <a:t>r</a:t>
            </a:r>
            <a:r>
              <a:rPr lang="pl-PL" dirty="0" smtClean="0"/>
              <a:t> . </a:t>
            </a:r>
            <a:r>
              <a:rPr lang="pl-PL" dirty="0" err="1" smtClean="0"/>
              <a:t>in</a:t>
            </a:r>
            <a:r>
              <a:rPr lang="pl-PL" dirty="0" smtClean="0"/>
              <a:t> Zgierz ) - </a:t>
            </a:r>
            <a:r>
              <a:rPr lang="pl-PL" dirty="0" err="1" smtClean="0"/>
              <a:t>Polish</a:t>
            </a:r>
            <a:r>
              <a:rPr lang="pl-PL" dirty="0" smtClean="0"/>
              <a:t> </a:t>
            </a:r>
            <a:r>
              <a:rPr lang="pl-PL" dirty="0" err="1" smtClean="0"/>
              <a:t>archer</a:t>
            </a:r>
            <a:r>
              <a:rPr lang="pl-PL" dirty="0" smtClean="0"/>
              <a:t>. </a:t>
            </a:r>
          </a:p>
          <a:p>
            <a:pPr algn="just" fontAlgn="auto">
              <a:spcAft>
                <a:spcPts val="0"/>
              </a:spcAft>
              <a:buFont typeface="Arial" pitchFamily="34" charset="0"/>
              <a:buChar char="•"/>
              <a:defRPr/>
            </a:pPr>
            <a:r>
              <a:rPr lang="pl-PL" dirty="0" smtClean="0"/>
              <a:t>In 2002 . He </a:t>
            </a:r>
            <a:r>
              <a:rPr lang="pl-PL" dirty="0" err="1" smtClean="0"/>
              <a:t>graduated</a:t>
            </a:r>
            <a:r>
              <a:rPr lang="pl-PL" dirty="0" smtClean="0"/>
              <a:t> </a:t>
            </a:r>
            <a:r>
              <a:rPr lang="pl-PL" dirty="0" err="1" smtClean="0"/>
              <a:t>from</a:t>
            </a:r>
            <a:r>
              <a:rPr lang="pl-PL" dirty="0" smtClean="0"/>
              <a:t> High </a:t>
            </a:r>
            <a:r>
              <a:rPr lang="pl-PL" dirty="0" err="1" smtClean="0"/>
              <a:t>School</a:t>
            </a:r>
            <a:r>
              <a:rPr lang="pl-PL" dirty="0" smtClean="0"/>
              <a:t>. AGH </a:t>
            </a:r>
            <a:r>
              <a:rPr lang="pl-PL" dirty="0" err="1" smtClean="0"/>
              <a:t>University</a:t>
            </a:r>
            <a:r>
              <a:rPr lang="pl-PL" dirty="0" smtClean="0"/>
              <a:t> of Science Zgierz. </a:t>
            </a:r>
            <a:r>
              <a:rPr lang="pl-PL" dirty="0" err="1" smtClean="0"/>
              <a:t>Then</a:t>
            </a:r>
            <a:r>
              <a:rPr lang="pl-PL" dirty="0" smtClean="0"/>
              <a:t> </a:t>
            </a:r>
            <a:r>
              <a:rPr lang="pl-PL" dirty="0" err="1" smtClean="0"/>
              <a:t>she</a:t>
            </a:r>
            <a:r>
              <a:rPr lang="pl-PL" dirty="0" smtClean="0"/>
              <a:t> </a:t>
            </a:r>
            <a:r>
              <a:rPr lang="pl-PL" dirty="0" err="1" smtClean="0"/>
              <a:t>studied</a:t>
            </a:r>
            <a:r>
              <a:rPr lang="pl-PL" dirty="0" smtClean="0"/>
              <a:t> </a:t>
            </a:r>
            <a:r>
              <a:rPr lang="pl-PL" dirty="0" err="1" smtClean="0"/>
              <a:t>at</a:t>
            </a:r>
            <a:r>
              <a:rPr lang="pl-PL" dirty="0" smtClean="0"/>
              <a:t> </a:t>
            </a:r>
            <a:r>
              <a:rPr lang="pl-PL" dirty="0" err="1" smtClean="0"/>
              <a:t>the</a:t>
            </a:r>
            <a:r>
              <a:rPr lang="pl-PL" dirty="0" smtClean="0"/>
              <a:t> </a:t>
            </a:r>
            <a:r>
              <a:rPr lang="pl-PL" dirty="0" err="1" smtClean="0"/>
              <a:t>Academy</a:t>
            </a:r>
            <a:r>
              <a:rPr lang="pl-PL" dirty="0" smtClean="0"/>
              <a:t> of </a:t>
            </a:r>
            <a:r>
              <a:rPr lang="pl-PL" dirty="0" err="1" smtClean="0"/>
              <a:t>Physical</a:t>
            </a:r>
            <a:r>
              <a:rPr lang="pl-PL" dirty="0" smtClean="0"/>
              <a:t> </a:t>
            </a:r>
            <a:r>
              <a:rPr lang="pl-PL" dirty="0" err="1" smtClean="0"/>
              <a:t>Education</a:t>
            </a:r>
            <a:r>
              <a:rPr lang="pl-PL" dirty="0" smtClean="0"/>
              <a:t> </a:t>
            </a:r>
            <a:r>
              <a:rPr lang="pl-PL" dirty="0" err="1" smtClean="0"/>
              <a:t>in</a:t>
            </a:r>
            <a:r>
              <a:rPr lang="pl-PL" dirty="0" smtClean="0"/>
              <a:t> Warsaw .</a:t>
            </a:r>
            <a:r>
              <a:rPr lang="pl-PL" dirty="0" err="1" smtClean="0"/>
              <a:t>She</a:t>
            </a:r>
            <a:r>
              <a:rPr lang="pl-PL" dirty="0" smtClean="0"/>
              <a:t> was </a:t>
            </a:r>
            <a:r>
              <a:rPr lang="pl-PL" dirty="0" err="1" smtClean="0"/>
              <a:t>awarded</a:t>
            </a:r>
            <a:r>
              <a:rPr lang="pl-PL" dirty="0" smtClean="0"/>
              <a:t> </a:t>
            </a:r>
            <a:r>
              <a:rPr lang="pl-PL" dirty="0" err="1" smtClean="0"/>
              <a:t>the</a:t>
            </a:r>
            <a:r>
              <a:rPr lang="pl-PL" dirty="0" smtClean="0"/>
              <a:t> </a:t>
            </a:r>
            <a:r>
              <a:rPr lang="pl-PL" dirty="0" err="1" smtClean="0"/>
              <a:t>Bronze</a:t>
            </a:r>
            <a:r>
              <a:rPr lang="pl-PL" dirty="0" smtClean="0"/>
              <a:t> Cross of </a:t>
            </a:r>
            <a:r>
              <a:rPr lang="pl-PL" dirty="0" err="1" smtClean="0"/>
              <a:t>Merit</a:t>
            </a:r>
            <a:r>
              <a:rPr lang="pl-PL" dirty="0" smtClean="0"/>
              <a:t> </a:t>
            </a:r>
            <a:r>
              <a:rPr lang="pl-PL" dirty="0" err="1" smtClean="0"/>
              <a:t>in</a:t>
            </a:r>
            <a:r>
              <a:rPr lang="pl-PL" dirty="0" smtClean="0"/>
              <a:t> 2005. </a:t>
            </a:r>
            <a:br>
              <a:rPr lang="pl-PL" dirty="0" smtClean="0"/>
            </a:br>
            <a:r>
              <a:rPr lang="pl-PL" dirty="0" smtClean="0"/>
              <a:t>For </a:t>
            </a:r>
            <a:r>
              <a:rPr lang="pl-PL" dirty="0" err="1" smtClean="0"/>
              <a:t>sporting</a:t>
            </a:r>
            <a:r>
              <a:rPr lang="pl-PL" dirty="0" smtClean="0"/>
              <a:t> </a:t>
            </a:r>
            <a:r>
              <a:rPr lang="pl-PL" dirty="0" err="1" smtClean="0"/>
              <a:t>achievements</a:t>
            </a:r>
            <a:r>
              <a:rPr lang="pl-PL" dirty="0" smtClean="0"/>
              <a:t>. </a:t>
            </a:r>
            <a:r>
              <a:rPr lang="pl-PL" dirty="0" err="1" smtClean="0"/>
              <a:t>September</a:t>
            </a:r>
            <a:r>
              <a:rPr lang="pl-PL" dirty="0" smtClean="0"/>
              <a:t> 27, 2008 , </a:t>
            </a:r>
            <a:r>
              <a:rPr lang="pl-PL" dirty="0" err="1" smtClean="0"/>
              <a:t>she</a:t>
            </a:r>
            <a:r>
              <a:rPr lang="pl-PL" dirty="0" smtClean="0"/>
              <a:t> won </a:t>
            </a:r>
            <a:r>
              <a:rPr lang="pl-PL" dirty="0" err="1" smtClean="0"/>
              <a:t>the</a:t>
            </a:r>
            <a:r>
              <a:rPr lang="pl-PL" dirty="0" smtClean="0"/>
              <a:t> </a:t>
            </a:r>
            <a:r>
              <a:rPr lang="pl-PL" dirty="0" err="1" smtClean="0"/>
              <a:t>World</a:t>
            </a:r>
            <a:r>
              <a:rPr lang="pl-PL" dirty="0" smtClean="0"/>
              <a:t> Cup </a:t>
            </a:r>
            <a:r>
              <a:rPr lang="pl-PL" dirty="0" err="1" smtClean="0"/>
              <a:t>in</a:t>
            </a:r>
            <a:r>
              <a:rPr lang="pl-PL" dirty="0" smtClean="0"/>
              <a:t> </a:t>
            </a:r>
            <a:r>
              <a:rPr lang="pl-PL" dirty="0" err="1" smtClean="0"/>
              <a:t>archery</a:t>
            </a:r>
            <a:r>
              <a:rPr lang="pl-PL" dirty="0" smtClean="0"/>
              <a:t> .</a:t>
            </a:r>
            <a:endParaRPr lang="pl-PL" dirty="0"/>
          </a:p>
        </p:txBody>
      </p:sp>
      <p:pic>
        <p:nvPicPr>
          <p:cNvPr id="2" name="Picture 2" descr="http://upload.wikimedia.org/wikipedia/commons/0/02/Justyna_Mospinek.JPG"/>
          <p:cNvPicPr>
            <a:picLocks noChangeAspect="1" noChangeArrowheads="1"/>
          </p:cNvPicPr>
          <p:nvPr/>
        </p:nvPicPr>
        <p:blipFill>
          <a:blip r:embed="rId3"/>
          <a:srcRect/>
          <a:stretch>
            <a:fillRect/>
          </a:stretch>
        </p:blipFill>
        <p:spPr bwMode="auto">
          <a:xfrm>
            <a:off x="5214938" y="2500313"/>
            <a:ext cx="2928937" cy="39052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23554" name="Tytuł 1"/>
          <p:cNvSpPr>
            <a:spLocks noGrp="1"/>
          </p:cNvSpPr>
          <p:nvPr>
            <p:ph type="title"/>
          </p:nvPr>
        </p:nvSpPr>
        <p:spPr/>
        <p:txBody>
          <a:bodyPr/>
          <a:lstStyle/>
          <a:p>
            <a:r>
              <a:rPr lang="pl-PL" smtClean="0"/>
              <a:t>Stanisław Olczyk</a:t>
            </a:r>
          </a:p>
        </p:txBody>
      </p:sp>
      <p:sp>
        <p:nvSpPr>
          <p:cNvPr id="3" name="Symbol zastępczy zawartości 2"/>
          <p:cNvSpPr>
            <a:spLocks noGrp="1"/>
          </p:cNvSpPr>
          <p:nvPr>
            <p:ph sz="half" idx="1"/>
          </p:nvPr>
        </p:nvSpPr>
        <p:spPr>
          <a:xfrm>
            <a:off x="500063" y="1643063"/>
            <a:ext cx="4038600" cy="4525962"/>
          </a:xfrm>
        </p:spPr>
        <p:txBody>
          <a:bodyPr rtlCol="0">
            <a:normAutofit fontScale="70000" lnSpcReduction="20000"/>
          </a:bodyPr>
          <a:lstStyle/>
          <a:p>
            <a:pPr algn="just" fontAlgn="auto">
              <a:spcAft>
                <a:spcPts val="0"/>
              </a:spcAft>
              <a:buFont typeface="Arial" pitchFamily="34" charset="0"/>
              <a:buChar char="•"/>
              <a:defRPr/>
            </a:pPr>
            <a:r>
              <a:rPr lang="pl-PL" dirty="0" smtClean="0"/>
              <a:t>Stanisław Olczyk (b. </a:t>
            </a:r>
            <a:r>
              <a:rPr lang="pl-PL" dirty="0" err="1" smtClean="0"/>
              <a:t>October</a:t>
            </a:r>
            <a:r>
              <a:rPr lang="pl-PL" dirty="0" smtClean="0"/>
              <a:t> 15, 1932 </a:t>
            </a:r>
            <a:r>
              <a:rPr lang="pl-PL" dirty="0" err="1" smtClean="0"/>
              <a:t>in</a:t>
            </a:r>
            <a:r>
              <a:rPr lang="pl-PL" dirty="0" smtClean="0"/>
              <a:t> Zgierz , d. January 23, 1996 </a:t>
            </a:r>
            <a:r>
              <a:rPr lang="pl-PL" dirty="0" err="1" smtClean="0"/>
              <a:t>in</a:t>
            </a:r>
            <a:r>
              <a:rPr lang="pl-PL" dirty="0" smtClean="0"/>
              <a:t> Zgierz ) - </a:t>
            </a:r>
            <a:r>
              <a:rPr lang="pl-PL" dirty="0" err="1" smtClean="0"/>
              <a:t>Polish</a:t>
            </a:r>
            <a:r>
              <a:rPr lang="pl-PL" dirty="0" smtClean="0"/>
              <a:t> </a:t>
            </a:r>
            <a:r>
              <a:rPr lang="pl-PL" dirty="0" err="1" smtClean="0"/>
              <a:t>hockey</a:t>
            </a:r>
            <a:r>
              <a:rPr lang="pl-PL" dirty="0" smtClean="0"/>
              <a:t> player , </a:t>
            </a:r>
            <a:r>
              <a:rPr lang="pl-PL" dirty="0" err="1" smtClean="0"/>
              <a:t>OlympianThe</a:t>
            </a:r>
            <a:r>
              <a:rPr lang="pl-PL" dirty="0" smtClean="0"/>
              <a:t> player </a:t>
            </a:r>
            <a:r>
              <a:rPr lang="pl-PL" dirty="0" err="1" smtClean="0"/>
              <a:t>who</a:t>
            </a:r>
            <a:r>
              <a:rPr lang="pl-PL" dirty="0" smtClean="0"/>
              <a:t> </a:t>
            </a:r>
            <a:r>
              <a:rPr lang="pl-PL" dirty="0" err="1" smtClean="0"/>
              <a:t>plays</a:t>
            </a:r>
            <a:r>
              <a:rPr lang="pl-PL" dirty="0" smtClean="0"/>
              <a:t> as a </a:t>
            </a:r>
            <a:r>
              <a:rPr lang="pl-PL" dirty="0" err="1" smtClean="0"/>
              <a:t>defender</a:t>
            </a:r>
            <a:r>
              <a:rPr lang="pl-PL" dirty="0" smtClean="0"/>
              <a:t>. </a:t>
            </a:r>
          </a:p>
          <a:p>
            <a:pPr algn="just" fontAlgn="auto">
              <a:spcAft>
                <a:spcPts val="0"/>
              </a:spcAft>
              <a:buFont typeface="Arial" pitchFamily="34" charset="0"/>
              <a:buChar char="•"/>
              <a:defRPr/>
            </a:pPr>
            <a:r>
              <a:rPr lang="pl-PL" dirty="0" err="1" smtClean="0"/>
              <a:t>Alumnus</a:t>
            </a:r>
            <a:r>
              <a:rPr lang="pl-PL" dirty="0" smtClean="0"/>
              <a:t> and </a:t>
            </a:r>
            <a:r>
              <a:rPr lang="pl-PL" dirty="0" err="1" smtClean="0"/>
              <a:t>longtime</a:t>
            </a:r>
            <a:r>
              <a:rPr lang="pl-PL" dirty="0" smtClean="0"/>
              <a:t> player Włókniarz Zgierz . In </a:t>
            </a:r>
            <a:r>
              <a:rPr lang="pl-PL" dirty="0" err="1" smtClean="0"/>
              <a:t>the</a:t>
            </a:r>
            <a:r>
              <a:rPr lang="pl-PL" dirty="0" smtClean="0"/>
              <a:t> </a:t>
            </a:r>
            <a:r>
              <a:rPr lang="pl-PL" dirty="0" err="1" smtClean="0"/>
              <a:t>years</a:t>
            </a:r>
            <a:r>
              <a:rPr lang="pl-PL" dirty="0" smtClean="0"/>
              <a:t> 1954-1963 </a:t>
            </a:r>
            <a:r>
              <a:rPr lang="pl-PL" dirty="0" err="1" smtClean="0"/>
              <a:t>he</a:t>
            </a:r>
            <a:r>
              <a:rPr lang="pl-PL" dirty="0" smtClean="0"/>
              <a:t> </a:t>
            </a:r>
            <a:r>
              <a:rPr lang="pl-PL" dirty="0" err="1" smtClean="0"/>
              <a:t>represented</a:t>
            </a:r>
            <a:r>
              <a:rPr lang="pl-PL" dirty="0" smtClean="0"/>
              <a:t> Legia Warsaw , </a:t>
            </a:r>
            <a:r>
              <a:rPr lang="pl-PL" dirty="0" err="1" smtClean="0"/>
              <a:t>with</a:t>
            </a:r>
            <a:r>
              <a:rPr lang="pl-PL" dirty="0" smtClean="0"/>
              <a:t> </a:t>
            </a:r>
            <a:r>
              <a:rPr lang="pl-PL" dirty="0" err="1" smtClean="0"/>
              <a:t>whom</a:t>
            </a:r>
            <a:r>
              <a:rPr lang="pl-PL" dirty="0" smtClean="0"/>
              <a:t> </a:t>
            </a:r>
            <a:r>
              <a:rPr lang="pl-PL" dirty="0" err="1" smtClean="0"/>
              <a:t>he</a:t>
            </a:r>
            <a:r>
              <a:rPr lang="pl-PL" dirty="0" smtClean="0"/>
              <a:t> won </a:t>
            </a:r>
            <a:r>
              <a:rPr lang="pl-PL" dirty="0" err="1" smtClean="0"/>
              <a:t>the</a:t>
            </a:r>
            <a:r>
              <a:rPr lang="pl-PL" dirty="0" smtClean="0"/>
              <a:t> </a:t>
            </a:r>
            <a:r>
              <a:rPr lang="pl-PL" dirty="0" err="1" smtClean="0"/>
              <a:t>Polish</a:t>
            </a:r>
            <a:r>
              <a:rPr lang="pl-PL" dirty="0" smtClean="0"/>
              <a:t> </a:t>
            </a:r>
            <a:r>
              <a:rPr lang="pl-PL" dirty="0" err="1" smtClean="0"/>
              <a:t>championship</a:t>
            </a:r>
            <a:r>
              <a:rPr lang="pl-PL" dirty="0" smtClean="0"/>
              <a:t> </a:t>
            </a:r>
            <a:r>
              <a:rPr lang="pl-PL" dirty="0" err="1" smtClean="0"/>
              <a:t>seven</a:t>
            </a:r>
            <a:r>
              <a:rPr lang="pl-PL" dirty="0" smtClean="0"/>
              <a:t> </a:t>
            </a:r>
            <a:r>
              <a:rPr lang="pl-PL" dirty="0" err="1" smtClean="0"/>
              <a:t>times</a:t>
            </a:r>
            <a:r>
              <a:rPr lang="pl-PL" dirty="0" smtClean="0"/>
              <a:t> and </a:t>
            </a:r>
            <a:r>
              <a:rPr lang="pl-PL" dirty="0" err="1" smtClean="0"/>
              <a:t>twice</a:t>
            </a:r>
            <a:r>
              <a:rPr lang="pl-PL" dirty="0" smtClean="0"/>
              <a:t> </a:t>
            </a:r>
            <a:r>
              <a:rPr lang="pl-PL" dirty="0" err="1" smtClean="0"/>
              <a:t>runners-up</a:t>
            </a:r>
            <a:r>
              <a:rPr lang="pl-PL" dirty="0" smtClean="0"/>
              <a:t> .</a:t>
            </a:r>
            <a:r>
              <a:rPr lang="pl-PL" dirty="0" err="1" smtClean="0"/>
              <a:t>Performed</a:t>
            </a:r>
            <a:r>
              <a:rPr lang="pl-PL" dirty="0" smtClean="0"/>
              <a:t> </a:t>
            </a:r>
            <a:r>
              <a:rPr lang="pl-PL" dirty="0" err="1" smtClean="0"/>
              <a:t>twice</a:t>
            </a:r>
            <a:r>
              <a:rPr lang="pl-PL" dirty="0" smtClean="0"/>
              <a:t> </a:t>
            </a:r>
            <a:r>
              <a:rPr lang="pl-PL" dirty="0" err="1" smtClean="0"/>
              <a:t>at</a:t>
            </a:r>
            <a:r>
              <a:rPr lang="pl-PL" dirty="0" smtClean="0"/>
              <a:t> </a:t>
            </a:r>
            <a:r>
              <a:rPr lang="pl-PL" dirty="0" err="1" smtClean="0"/>
              <a:t>the</a:t>
            </a:r>
            <a:r>
              <a:rPr lang="pl-PL" dirty="0" smtClean="0"/>
              <a:t> </a:t>
            </a:r>
            <a:r>
              <a:rPr lang="pl-PL" dirty="0" err="1" smtClean="0"/>
              <a:t>Olympic</a:t>
            </a:r>
            <a:r>
              <a:rPr lang="pl-PL" dirty="0" smtClean="0"/>
              <a:t> </a:t>
            </a:r>
            <a:r>
              <a:rPr lang="pl-PL" dirty="0" err="1" smtClean="0"/>
              <a:t>Games</a:t>
            </a:r>
            <a:r>
              <a:rPr lang="pl-PL" dirty="0" smtClean="0"/>
              <a:t> : </a:t>
            </a:r>
            <a:r>
              <a:rPr lang="pl-PL" dirty="0" err="1" smtClean="0"/>
              <a:t>in</a:t>
            </a:r>
            <a:r>
              <a:rPr lang="pl-PL" dirty="0" smtClean="0"/>
              <a:t> Cortina d '</a:t>
            </a:r>
            <a:r>
              <a:rPr lang="pl-PL" dirty="0" err="1" smtClean="0"/>
              <a:t>Ampezzo</a:t>
            </a:r>
            <a:r>
              <a:rPr lang="pl-PL" dirty="0" smtClean="0"/>
              <a:t> </a:t>
            </a:r>
            <a:r>
              <a:rPr lang="pl-PL" dirty="0" err="1" smtClean="0"/>
              <a:t>in</a:t>
            </a:r>
            <a:r>
              <a:rPr lang="pl-PL" dirty="0" smtClean="0"/>
              <a:t> 1956, and </a:t>
            </a:r>
            <a:r>
              <a:rPr lang="pl-PL" dirty="0" err="1" smtClean="0"/>
              <a:t>in</a:t>
            </a:r>
            <a:r>
              <a:rPr lang="pl-PL" dirty="0" smtClean="0"/>
              <a:t> Innsbruck </a:t>
            </a:r>
            <a:r>
              <a:rPr lang="pl-PL" dirty="0" err="1" smtClean="0"/>
              <a:t>in</a:t>
            </a:r>
            <a:r>
              <a:rPr lang="pl-PL" dirty="0" smtClean="0"/>
              <a:t> 1964. He </a:t>
            </a:r>
            <a:r>
              <a:rPr lang="pl-PL" dirty="0" err="1" smtClean="0"/>
              <a:t>also</a:t>
            </a:r>
            <a:r>
              <a:rPr lang="pl-PL" dirty="0" smtClean="0"/>
              <a:t> </a:t>
            </a:r>
            <a:r>
              <a:rPr lang="pl-PL" dirty="0" err="1" smtClean="0"/>
              <a:t>participated</a:t>
            </a:r>
            <a:r>
              <a:rPr lang="pl-PL" dirty="0" smtClean="0"/>
              <a:t> </a:t>
            </a:r>
            <a:r>
              <a:rPr lang="pl-PL" dirty="0" err="1" smtClean="0"/>
              <a:t>in</a:t>
            </a:r>
            <a:r>
              <a:rPr lang="pl-PL" dirty="0" smtClean="0"/>
              <a:t> five </a:t>
            </a:r>
            <a:r>
              <a:rPr lang="pl-PL" dirty="0" err="1" smtClean="0"/>
              <a:t>world</a:t>
            </a:r>
            <a:r>
              <a:rPr lang="pl-PL" dirty="0" smtClean="0"/>
              <a:t> </a:t>
            </a:r>
            <a:r>
              <a:rPr lang="pl-PL" dirty="0" err="1" smtClean="0"/>
              <a:t>championship</a:t>
            </a:r>
            <a:r>
              <a:rPr lang="pl-PL" dirty="0" smtClean="0"/>
              <a:t> </a:t>
            </a:r>
            <a:r>
              <a:rPr lang="pl-PL" dirty="0" err="1" smtClean="0"/>
              <a:t>tournaments</a:t>
            </a:r>
            <a:r>
              <a:rPr lang="pl-PL" dirty="0" smtClean="0"/>
              <a:t> : 1955 , 1958 , 1959 , 1961 , 1963 .</a:t>
            </a:r>
            <a:endParaRPr lang="pl-PL" dirty="0"/>
          </a:p>
        </p:txBody>
      </p:sp>
      <p:pic>
        <p:nvPicPr>
          <p:cNvPr id="2" name="Picture 2" descr="http://cms.miasto.zgierz.pl/uploads/images/sport/olimpijczycy/Olczyk_Stanislaw_m.jpg"/>
          <p:cNvPicPr>
            <a:picLocks noChangeAspect="1" noChangeArrowheads="1"/>
          </p:cNvPicPr>
          <p:nvPr/>
        </p:nvPicPr>
        <p:blipFill>
          <a:blip r:embed="rId3"/>
          <a:srcRect/>
          <a:stretch>
            <a:fillRect/>
          </a:stretch>
        </p:blipFill>
        <p:spPr bwMode="auto">
          <a:xfrm>
            <a:off x="5929313" y="3571875"/>
            <a:ext cx="2071687" cy="20716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24578" name="Tytuł 1"/>
          <p:cNvSpPr>
            <a:spLocks noGrp="1"/>
          </p:cNvSpPr>
          <p:nvPr>
            <p:ph type="title"/>
          </p:nvPr>
        </p:nvSpPr>
        <p:spPr/>
        <p:txBody>
          <a:bodyPr/>
          <a:lstStyle/>
          <a:p>
            <a:r>
              <a:rPr lang="pl-PL" smtClean="0"/>
              <a:t>Jan Stopczyk</a:t>
            </a:r>
          </a:p>
        </p:txBody>
      </p:sp>
      <p:sp>
        <p:nvSpPr>
          <p:cNvPr id="4" name="Symbol zastępczy zawartości 3"/>
          <p:cNvSpPr>
            <a:spLocks noGrp="1"/>
          </p:cNvSpPr>
          <p:nvPr>
            <p:ph sz="half" idx="2"/>
          </p:nvPr>
        </p:nvSpPr>
        <p:spPr/>
        <p:txBody>
          <a:bodyPr rtlCol="0">
            <a:normAutofit fontScale="77500" lnSpcReduction="20000"/>
          </a:bodyPr>
          <a:lstStyle/>
          <a:p>
            <a:pPr algn="just" fontAlgn="auto">
              <a:spcAft>
                <a:spcPts val="0"/>
              </a:spcAft>
              <a:buFont typeface="Arial" pitchFamily="34" charset="0"/>
              <a:buNone/>
              <a:defRPr/>
            </a:pPr>
            <a:r>
              <a:rPr lang="pl-PL" dirty="0" smtClean="0"/>
              <a:t>	Jan </a:t>
            </a:r>
            <a:r>
              <a:rPr lang="pl-PL" dirty="0" err="1" smtClean="0"/>
              <a:t>Stopczyk</a:t>
            </a:r>
            <a:r>
              <a:rPr lang="pl-PL" dirty="0" smtClean="0"/>
              <a:t> - one of </a:t>
            </a:r>
            <a:r>
              <a:rPr lang="pl-PL" dirty="0" err="1" smtClean="0"/>
              <a:t>the</a:t>
            </a:r>
            <a:r>
              <a:rPr lang="pl-PL" dirty="0" smtClean="0"/>
              <a:t> </a:t>
            </a:r>
            <a:r>
              <a:rPr lang="pl-PL" dirty="0" err="1" smtClean="0"/>
              <a:t>best</a:t>
            </a:r>
            <a:r>
              <a:rPr lang="pl-PL" dirty="0" smtClean="0"/>
              <a:t> </a:t>
            </a:r>
            <a:r>
              <a:rPr lang="pl-PL" dirty="0" err="1" smtClean="0"/>
              <a:t>strikers</a:t>
            </a:r>
            <a:r>
              <a:rPr lang="pl-PL" dirty="0" smtClean="0"/>
              <a:t> </a:t>
            </a:r>
            <a:r>
              <a:rPr lang="pl-PL" dirty="0" err="1" smtClean="0"/>
              <a:t>in</a:t>
            </a:r>
            <a:r>
              <a:rPr lang="pl-PL" dirty="0" smtClean="0"/>
              <a:t> </a:t>
            </a:r>
            <a:r>
              <a:rPr lang="pl-PL" dirty="0" err="1" smtClean="0"/>
              <a:t>the</a:t>
            </a:r>
            <a:r>
              <a:rPr lang="pl-PL" dirty="0" smtClean="0"/>
              <a:t> </a:t>
            </a:r>
            <a:r>
              <a:rPr lang="pl-PL" dirty="0" err="1" smtClean="0"/>
              <a:t>history</a:t>
            </a:r>
            <a:r>
              <a:rPr lang="pl-PL" dirty="0" smtClean="0"/>
              <a:t> of </a:t>
            </a:r>
            <a:r>
              <a:rPr lang="pl-PL" dirty="0" err="1" smtClean="0"/>
              <a:t>Polish</a:t>
            </a:r>
            <a:r>
              <a:rPr lang="pl-PL" dirty="0" smtClean="0"/>
              <a:t> </a:t>
            </a:r>
            <a:r>
              <a:rPr lang="pl-PL" dirty="0" err="1" smtClean="0"/>
              <a:t>ice</a:t>
            </a:r>
            <a:r>
              <a:rPr lang="pl-PL" dirty="0" smtClean="0"/>
              <a:t> </a:t>
            </a:r>
            <a:r>
              <a:rPr lang="pl-PL" dirty="0" err="1" smtClean="0"/>
              <a:t>hockey</a:t>
            </a:r>
            <a:r>
              <a:rPr lang="pl-PL" dirty="0" smtClean="0"/>
              <a:t>. </a:t>
            </a:r>
            <a:r>
              <a:rPr lang="pl-PL" dirty="0" err="1" smtClean="0"/>
              <a:t>The</a:t>
            </a:r>
            <a:r>
              <a:rPr lang="pl-PL" dirty="0" smtClean="0"/>
              <a:t> player Boruta Zgierz (1975-1977) , </a:t>
            </a:r>
            <a:r>
              <a:rPr lang="pl-PL" dirty="0" err="1" smtClean="0"/>
              <a:t>winner</a:t>
            </a:r>
            <a:r>
              <a:rPr lang="pl-PL" dirty="0" smtClean="0"/>
              <a:t> of </a:t>
            </a:r>
            <a:r>
              <a:rPr lang="pl-PL" dirty="0" err="1" smtClean="0"/>
              <a:t>the</a:t>
            </a:r>
            <a:r>
              <a:rPr lang="pl-PL" dirty="0" smtClean="0"/>
              <a:t> Golden </a:t>
            </a:r>
            <a:r>
              <a:rPr lang="pl-PL" dirty="0" err="1" smtClean="0"/>
              <a:t>Stick</a:t>
            </a:r>
            <a:r>
              <a:rPr lang="pl-PL" dirty="0" smtClean="0"/>
              <a:t> </a:t>
            </a:r>
            <a:r>
              <a:rPr lang="pl-PL" dirty="0" err="1" smtClean="0"/>
              <a:t>editorial</a:t>
            </a:r>
            <a:r>
              <a:rPr lang="pl-PL" dirty="0" smtClean="0"/>
              <a:t> "Sport " for </a:t>
            </a:r>
            <a:r>
              <a:rPr lang="pl-PL" dirty="0" err="1" smtClean="0"/>
              <a:t>the</a:t>
            </a:r>
            <a:r>
              <a:rPr lang="pl-PL" dirty="0" smtClean="0"/>
              <a:t> </a:t>
            </a:r>
            <a:r>
              <a:rPr lang="pl-PL" dirty="0" err="1" smtClean="0"/>
              <a:t>best</a:t>
            </a:r>
            <a:r>
              <a:rPr lang="pl-PL" dirty="0" smtClean="0"/>
              <a:t> </a:t>
            </a:r>
            <a:r>
              <a:rPr lang="pl-PL" dirty="0" err="1" smtClean="0"/>
              <a:t>hockey</a:t>
            </a:r>
            <a:r>
              <a:rPr lang="pl-PL" dirty="0" smtClean="0"/>
              <a:t> player </a:t>
            </a:r>
            <a:r>
              <a:rPr lang="pl-PL" dirty="0" err="1" smtClean="0"/>
              <a:t>in</a:t>
            </a:r>
            <a:r>
              <a:rPr lang="pl-PL" dirty="0" smtClean="0"/>
              <a:t> </a:t>
            </a:r>
            <a:r>
              <a:rPr lang="pl-PL" dirty="0" err="1" smtClean="0"/>
              <a:t>the</a:t>
            </a:r>
            <a:r>
              <a:rPr lang="pl-PL" dirty="0" smtClean="0"/>
              <a:t> </a:t>
            </a:r>
            <a:r>
              <a:rPr lang="pl-PL" dirty="0" err="1" smtClean="0"/>
              <a:t>season</a:t>
            </a:r>
            <a:r>
              <a:rPr lang="pl-PL" dirty="0" smtClean="0"/>
              <a:t> 1986/1987 </a:t>
            </a:r>
            <a:r>
              <a:rPr lang="pl-PL" dirty="0" err="1" smtClean="0"/>
              <a:t>the</a:t>
            </a:r>
            <a:r>
              <a:rPr lang="pl-PL" dirty="0" smtClean="0"/>
              <a:t> country . </a:t>
            </a:r>
            <a:r>
              <a:rPr lang="pl-PL" dirty="0" err="1" smtClean="0"/>
              <a:t>The</a:t>
            </a:r>
            <a:r>
              <a:rPr lang="pl-PL" dirty="0" smtClean="0"/>
              <a:t> </a:t>
            </a:r>
            <a:r>
              <a:rPr lang="pl-PL" dirty="0" err="1" smtClean="0"/>
              <a:t>winner</a:t>
            </a:r>
            <a:r>
              <a:rPr lang="pl-PL" dirty="0" smtClean="0"/>
              <a:t> of " </a:t>
            </a:r>
            <a:r>
              <a:rPr lang="pl-PL" dirty="0" err="1" smtClean="0"/>
              <a:t>scoring</a:t>
            </a:r>
            <a:r>
              <a:rPr lang="pl-PL" dirty="0" smtClean="0"/>
              <a:t> Canadian " </a:t>
            </a:r>
            <a:r>
              <a:rPr lang="pl-PL" dirty="0" err="1" smtClean="0"/>
              <a:t>in</a:t>
            </a:r>
            <a:r>
              <a:rPr lang="pl-PL" dirty="0" smtClean="0"/>
              <a:t> </a:t>
            </a:r>
            <a:r>
              <a:rPr lang="pl-PL" dirty="0" err="1" smtClean="0"/>
              <a:t>the</a:t>
            </a:r>
            <a:r>
              <a:rPr lang="pl-PL" dirty="0" smtClean="0"/>
              <a:t> same </a:t>
            </a:r>
            <a:r>
              <a:rPr lang="pl-PL" dirty="0" err="1" smtClean="0"/>
              <a:t>year</a:t>
            </a:r>
            <a:r>
              <a:rPr lang="pl-PL" dirty="0" smtClean="0"/>
              <a:t> and top </a:t>
            </a:r>
            <a:r>
              <a:rPr lang="pl-PL" dirty="0" err="1" smtClean="0"/>
              <a:t>scorer</a:t>
            </a:r>
            <a:r>
              <a:rPr lang="pl-PL" dirty="0" smtClean="0"/>
              <a:t> of </a:t>
            </a:r>
            <a:r>
              <a:rPr lang="pl-PL" dirty="0" err="1" smtClean="0"/>
              <a:t>Polish</a:t>
            </a:r>
            <a:r>
              <a:rPr lang="pl-PL" dirty="0" smtClean="0"/>
              <a:t> </a:t>
            </a:r>
            <a:r>
              <a:rPr lang="pl-PL" dirty="0" err="1" smtClean="0"/>
              <a:t>league</a:t>
            </a:r>
            <a:r>
              <a:rPr lang="pl-PL" dirty="0" smtClean="0"/>
              <a:t> </a:t>
            </a:r>
            <a:r>
              <a:rPr lang="pl-PL" dirty="0" err="1" smtClean="0"/>
              <a:t>season</a:t>
            </a:r>
            <a:r>
              <a:rPr lang="pl-PL" dirty="0" smtClean="0"/>
              <a:t> 1983/1984 </a:t>
            </a:r>
            <a:r>
              <a:rPr lang="pl-PL" dirty="0" err="1" smtClean="0"/>
              <a:t>the</a:t>
            </a:r>
            <a:r>
              <a:rPr lang="pl-PL" dirty="0" smtClean="0"/>
              <a:t> </a:t>
            </a:r>
            <a:r>
              <a:rPr lang="pl-PL" dirty="0" err="1" smtClean="0"/>
              <a:t>above</a:t>
            </a:r>
            <a:r>
              <a:rPr lang="pl-PL" dirty="0" smtClean="0"/>
              <a:t> . A </a:t>
            </a:r>
            <a:r>
              <a:rPr lang="pl-PL" dirty="0" err="1" smtClean="0"/>
              <a:t>participant</a:t>
            </a:r>
            <a:r>
              <a:rPr lang="pl-PL" dirty="0" smtClean="0"/>
              <a:t> of </a:t>
            </a:r>
            <a:r>
              <a:rPr lang="pl-PL" dirty="0" err="1" smtClean="0"/>
              <a:t>the</a:t>
            </a:r>
            <a:r>
              <a:rPr lang="pl-PL" dirty="0" smtClean="0"/>
              <a:t> </a:t>
            </a:r>
            <a:r>
              <a:rPr lang="pl-PL" dirty="0" err="1" smtClean="0"/>
              <a:t>Olympic</a:t>
            </a:r>
            <a:r>
              <a:rPr lang="pl-PL" dirty="0" smtClean="0"/>
              <a:t> </a:t>
            </a:r>
            <a:r>
              <a:rPr lang="pl-PL" dirty="0" err="1" smtClean="0"/>
              <a:t>Games</a:t>
            </a:r>
            <a:r>
              <a:rPr lang="pl-PL" dirty="0" smtClean="0"/>
              <a:t> </a:t>
            </a:r>
            <a:r>
              <a:rPr lang="pl-PL" dirty="0" err="1" smtClean="0"/>
              <a:t>in</a:t>
            </a:r>
            <a:r>
              <a:rPr lang="pl-PL" dirty="0" smtClean="0"/>
              <a:t> </a:t>
            </a:r>
            <a:r>
              <a:rPr lang="pl-PL" dirty="0" err="1" smtClean="0"/>
              <a:t>Sarajevo</a:t>
            </a:r>
            <a:r>
              <a:rPr lang="pl-PL" dirty="0" smtClean="0"/>
              <a:t> ( 1984) and Calgary ( 1988) and five </a:t>
            </a:r>
            <a:r>
              <a:rPr lang="pl-PL" dirty="0" err="1" smtClean="0"/>
              <a:t>world</a:t>
            </a:r>
            <a:r>
              <a:rPr lang="pl-PL" dirty="0" smtClean="0"/>
              <a:t> </a:t>
            </a:r>
            <a:r>
              <a:rPr lang="pl-PL" dirty="0" err="1" smtClean="0"/>
              <a:t>championship</a:t>
            </a:r>
            <a:r>
              <a:rPr lang="pl-PL" dirty="0" smtClean="0"/>
              <a:t> </a:t>
            </a:r>
            <a:r>
              <a:rPr lang="pl-PL" dirty="0" err="1" smtClean="0"/>
              <a:t>tournaments</a:t>
            </a:r>
            <a:r>
              <a:rPr lang="pl-PL" dirty="0" smtClean="0"/>
              <a:t> .</a:t>
            </a:r>
            <a:endParaRPr lang="pl-PL" dirty="0"/>
          </a:p>
        </p:txBody>
      </p:sp>
      <p:pic>
        <p:nvPicPr>
          <p:cNvPr id="24580" name="Picture 2" descr="http://cms.miasto.zgierz.pl/uploads/images/GALERIE/2008/Spotkanie_sport/zdiecie_27.jpg"/>
          <p:cNvPicPr>
            <a:picLocks noChangeAspect="1" noChangeArrowheads="1"/>
          </p:cNvPicPr>
          <p:nvPr/>
        </p:nvPicPr>
        <p:blipFill>
          <a:blip r:embed="rId3"/>
          <a:srcRect/>
          <a:stretch>
            <a:fillRect/>
          </a:stretch>
        </p:blipFill>
        <p:spPr bwMode="auto">
          <a:xfrm>
            <a:off x="1143000" y="2000250"/>
            <a:ext cx="2857500" cy="4275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25602" name="Tytuł 1"/>
          <p:cNvSpPr>
            <a:spLocks noGrp="1"/>
          </p:cNvSpPr>
          <p:nvPr>
            <p:ph type="title"/>
          </p:nvPr>
        </p:nvSpPr>
        <p:spPr/>
        <p:txBody>
          <a:bodyPr/>
          <a:lstStyle/>
          <a:p>
            <a:r>
              <a:rPr lang="pl-PL" smtClean="0"/>
              <a:t>Jadwiga Wajsówna</a:t>
            </a:r>
          </a:p>
        </p:txBody>
      </p:sp>
      <p:sp>
        <p:nvSpPr>
          <p:cNvPr id="3" name="Symbol zastępczy zawartości 2"/>
          <p:cNvSpPr>
            <a:spLocks noGrp="1"/>
          </p:cNvSpPr>
          <p:nvPr>
            <p:ph sz="half" idx="1"/>
          </p:nvPr>
        </p:nvSpPr>
        <p:spPr/>
        <p:txBody>
          <a:bodyPr rtlCol="0">
            <a:normAutofit fontScale="62500" lnSpcReduction="20000"/>
          </a:bodyPr>
          <a:lstStyle/>
          <a:p>
            <a:pPr fontAlgn="auto">
              <a:spcAft>
                <a:spcPts val="0"/>
              </a:spcAft>
              <a:buFont typeface="Arial" pitchFamily="34" charset="0"/>
              <a:buChar char="•"/>
              <a:defRPr/>
            </a:pPr>
            <a:r>
              <a:rPr lang="pl-PL" dirty="0" smtClean="0"/>
              <a:t>Jadwiga </a:t>
            </a:r>
            <a:r>
              <a:rPr lang="pl-PL" dirty="0" err="1" smtClean="0"/>
              <a:t>Wajsówna</a:t>
            </a:r>
            <a:r>
              <a:rPr lang="pl-PL" dirty="0" smtClean="0"/>
              <a:t> (b. January 30, 1912 </a:t>
            </a:r>
            <a:r>
              <a:rPr lang="pl-PL" dirty="0" err="1" smtClean="0"/>
              <a:t>in</a:t>
            </a:r>
            <a:r>
              <a:rPr lang="pl-PL" dirty="0" smtClean="0"/>
              <a:t> Pabianice , d. </a:t>
            </a:r>
            <a:r>
              <a:rPr lang="pl-PL" dirty="0" err="1" smtClean="0"/>
              <a:t>February</a:t>
            </a:r>
            <a:r>
              <a:rPr lang="pl-PL" dirty="0" smtClean="0"/>
              <a:t> 1, 1990) - </a:t>
            </a:r>
            <a:r>
              <a:rPr lang="pl-PL" dirty="0" err="1" smtClean="0"/>
              <a:t>Polish</a:t>
            </a:r>
            <a:r>
              <a:rPr lang="pl-PL" dirty="0" smtClean="0"/>
              <a:t> </a:t>
            </a:r>
            <a:r>
              <a:rPr lang="pl-PL" dirty="0" err="1" smtClean="0"/>
              <a:t>athlete</a:t>
            </a:r>
            <a:r>
              <a:rPr lang="pl-PL" dirty="0" smtClean="0"/>
              <a:t> , </a:t>
            </a:r>
            <a:r>
              <a:rPr lang="pl-PL" dirty="0" err="1" smtClean="0"/>
              <a:t>Olympic</a:t>
            </a:r>
            <a:r>
              <a:rPr lang="pl-PL" dirty="0" smtClean="0"/>
              <a:t> </a:t>
            </a:r>
            <a:r>
              <a:rPr lang="pl-PL" dirty="0" err="1" smtClean="0"/>
              <a:t>medalist</a:t>
            </a:r>
            <a:r>
              <a:rPr lang="pl-PL" dirty="0" smtClean="0"/>
              <a:t> .</a:t>
            </a:r>
            <a:r>
              <a:rPr lang="pl-PL" dirty="0" err="1" smtClean="0"/>
              <a:t>Falcon</a:t>
            </a:r>
            <a:r>
              <a:rPr lang="pl-PL" dirty="0" smtClean="0"/>
              <a:t> </a:t>
            </a:r>
            <a:r>
              <a:rPr lang="pl-PL" dirty="0" err="1" smtClean="0"/>
              <a:t>competitor</a:t>
            </a:r>
            <a:r>
              <a:rPr lang="pl-PL" dirty="0" smtClean="0"/>
              <a:t> Pabianice (1926-1936) , Boruta Zgierz (1937-1939) , DKS </a:t>
            </a:r>
            <a:r>
              <a:rPr lang="pl-PL" dirty="0" err="1" smtClean="0"/>
              <a:t>Lodz</a:t>
            </a:r>
            <a:r>
              <a:rPr lang="pl-PL" dirty="0" smtClean="0"/>
              <a:t> (1945-1948) and LKS </a:t>
            </a:r>
            <a:r>
              <a:rPr lang="pl-PL" dirty="0" err="1" smtClean="0"/>
              <a:t>Lodz</a:t>
            </a:r>
            <a:r>
              <a:rPr lang="pl-PL" dirty="0" smtClean="0"/>
              <a:t> ( 1949-1958 ) .</a:t>
            </a:r>
            <a:r>
              <a:rPr lang="pl-PL" dirty="0" err="1" smtClean="0"/>
              <a:t>She</a:t>
            </a:r>
            <a:r>
              <a:rPr lang="pl-PL" dirty="0" smtClean="0"/>
              <a:t> </a:t>
            </a:r>
            <a:r>
              <a:rPr lang="pl-PL" dirty="0" err="1" smtClean="0"/>
              <a:t>cultivated</a:t>
            </a:r>
            <a:r>
              <a:rPr lang="pl-PL" dirty="0" smtClean="0"/>
              <a:t> many </a:t>
            </a:r>
            <a:r>
              <a:rPr lang="pl-PL" dirty="0" err="1" smtClean="0"/>
              <a:t>athletics</a:t>
            </a:r>
            <a:r>
              <a:rPr lang="pl-PL" dirty="0" smtClean="0"/>
              <a:t> </a:t>
            </a:r>
            <a:r>
              <a:rPr lang="pl-PL" dirty="0" err="1" smtClean="0"/>
              <a:t>events</a:t>
            </a:r>
            <a:r>
              <a:rPr lang="pl-PL" dirty="0" smtClean="0"/>
              <a:t> , but </a:t>
            </a:r>
            <a:r>
              <a:rPr lang="pl-PL" dirty="0" err="1" smtClean="0"/>
              <a:t>enjoyed</a:t>
            </a:r>
            <a:r>
              <a:rPr lang="pl-PL" dirty="0" smtClean="0"/>
              <a:t> </a:t>
            </a:r>
            <a:r>
              <a:rPr lang="pl-PL" dirty="0" err="1" smtClean="0"/>
              <a:t>the</a:t>
            </a:r>
            <a:r>
              <a:rPr lang="pl-PL" dirty="0" smtClean="0"/>
              <a:t> </a:t>
            </a:r>
            <a:r>
              <a:rPr lang="pl-PL" dirty="0" err="1" smtClean="0"/>
              <a:t>greatest</a:t>
            </a:r>
            <a:r>
              <a:rPr lang="pl-PL" dirty="0" smtClean="0"/>
              <a:t> </a:t>
            </a:r>
            <a:r>
              <a:rPr lang="pl-PL" dirty="0" err="1" smtClean="0"/>
              <a:t>success</a:t>
            </a:r>
            <a:r>
              <a:rPr lang="pl-PL" dirty="0" smtClean="0"/>
              <a:t> </a:t>
            </a:r>
            <a:r>
              <a:rPr lang="pl-PL" dirty="0" err="1" smtClean="0"/>
              <a:t>in</a:t>
            </a:r>
            <a:r>
              <a:rPr lang="pl-PL" dirty="0" smtClean="0"/>
              <a:t> </a:t>
            </a:r>
            <a:r>
              <a:rPr lang="pl-PL" dirty="0" err="1" smtClean="0"/>
              <a:t>the</a:t>
            </a:r>
            <a:r>
              <a:rPr lang="pl-PL" dirty="0" smtClean="0"/>
              <a:t> </a:t>
            </a:r>
            <a:r>
              <a:rPr lang="pl-PL" dirty="0" err="1" smtClean="0"/>
              <a:t>discus</a:t>
            </a:r>
            <a:r>
              <a:rPr lang="pl-PL" dirty="0" smtClean="0"/>
              <a:t> </a:t>
            </a:r>
            <a:r>
              <a:rPr lang="pl-PL" dirty="0" err="1" smtClean="0"/>
              <a:t>throw</a:t>
            </a:r>
            <a:r>
              <a:rPr lang="pl-PL" dirty="0" smtClean="0"/>
              <a:t> . </a:t>
            </a:r>
            <a:r>
              <a:rPr lang="pl-PL" dirty="0" err="1" smtClean="0"/>
              <a:t>Three</a:t>
            </a:r>
            <a:r>
              <a:rPr lang="pl-PL" dirty="0" smtClean="0"/>
              <a:t> </a:t>
            </a:r>
            <a:r>
              <a:rPr lang="pl-PL" dirty="0" err="1" smtClean="0"/>
              <a:t>times</a:t>
            </a:r>
            <a:r>
              <a:rPr lang="pl-PL" dirty="0" smtClean="0"/>
              <a:t> </a:t>
            </a:r>
            <a:r>
              <a:rPr lang="pl-PL" dirty="0" err="1" smtClean="0"/>
              <a:t>represented</a:t>
            </a:r>
            <a:r>
              <a:rPr lang="pl-PL" dirty="0" smtClean="0"/>
              <a:t> Poland </a:t>
            </a:r>
            <a:r>
              <a:rPr lang="pl-PL" dirty="0" err="1" smtClean="0"/>
              <a:t>in</a:t>
            </a:r>
            <a:r>
              <a:rPr lang="pl-PL" dirty="0" smtClean="0"/>
              <a:t> </a:t>
            </a:r>
            <a:r>
              <a:rPr lang="pl-PL" dirty="0" err="1" smtClean="0"/>
              <a:t>this</a:t>
            </a:r>
            <a:r>
              <a:rPr lang="pl-PL" dirty="0" smtClean="0"/>
              <a:t> </a:t>
            </a:r>
            <a:r>
              <a:rPr lang="pl-PL" dirty="0" err="1" smtClean="0"/>
              <a:t>competition</a:t>
            </a:r>
            <a:r>
              <a:rPr lang="pl-PL" dirty="0" smtClean="0"/>
              <a:t> </a:t>
            </a:r>
            <a:r>
              <a:rPr lang="pl-PL" dirty="0" err="1" smtClean="0"/>
              <a:t>at</a:t>
            </a:r>
            <a:r>
              <a:rPr lang="pl-PL" dirty="0" smtClean="0"/>
              <a:t> </a:t>
            </a:r>
            <a:r>
              <a:rPr lang="pl-PL" dirty="0" err="1" smtClean="0"/>
              <a:t>the</a:t>
            </a:r>
            <a:r>
              <a:rPr lang="pl-PL" dirty="0" smtClean="0"/>
              <a:t> </a:t>
            </a:r>
            <a:r>
              <a:rPr lang="pl-PL" dirty="0" err="1" smtClean="0"/>
              <a:t>Olympic</a:t>
            </a:r>
            <a:r>
              <a:rPr lang="pl-PL" dirty="0" smtClean="0"/>
              <a:t> </a:t>
            </a:r>
            <a:r>
              <a:rPr lang="pl-PL" dirty="0" err="1" smtClean="0"/>
              <a:t>Games</a:t>
            </a:r>
            <a:r>
              <a:rPr lang="pl-PL" dirty="0" smtClean="0"/>
              <a:t> , </a:t>
            </a:r>
            <a:r>
              <a:rPr lang="pl-PL" dirty="0" err="1" smtClean="0"/>
              <a:t>always</a:t>
            </a:r>
            <a:r>
              <a:rPr lang="pl-PL" dirty="0" smtClean="0"/>
              <a:t> </a:t>
            </a:r>
            <a:r>
              <a:rPr lang="pl-PL" dirty="0" err="1" smtClean="0"/>
              <a:t>taking</a:t>
            </a:r>
            <a:r>
              <a:rPr lang="pl-PL" dirty="0" smtClean="0"/>
              <a:t> place </a:t>
            </a:r>
            <a:r>
              <a:rPr lang="pl-PL" dirty="0" err="1" smtClean="0"/>
              <a:t>at</a:t>
            </a:r>
            <a:r>
              <a:rPr lang="pl-PL" dirty="0" smtClean="0"/>
              <a:t> </a:t>
            </a:r>
            <a:r>
              <a:rPr lang="pl-PL" dirty="0" err="1" smtClean="0"/>
              <a:t>the</a:t>
            </a:r>
            <a:r>
              <a:rPr lang="pl-PL" dirty="0" smtClean="0"/>
              <a:t> </a:t>
            </a:r>
            <a:r>
              <a:rPr lang="pl-PL" dirty="0" err="1" smtClean="0"/>
              <a:t>forefront</a:t>
            </a:r>
            <a:r>
              <a:rPr lang="pl-PL" dirty="0" smtClean="0"/>
              <a:t> . In Los Angeles </a:t>
            </a:r>
            <a:r>
              <a:rPr lang="pl-PL" dirty="0" err="1" smtClean="0"/>
              <a:t>in</a:t>
            </a:r>
            <a:r>
              <a:rPr lang="pl-PL" dirty="0" smtClean="0"/>
              <a:t> 1932 </a:t>
            </a:r>
            <a:r>
              <a:rPr lang="pl-PL" dirty="0" err="1" smtClean="0"/>
              <a:t>he</a:t>
            </a:r>
            <a:r>
              <a:rPr lang="pl-PL" dirty="0" smtClean="0"/>
              <a:t> won </a:t>
            </a:r>
            <a:r>
              <a:rPr lang="pl-PL" dirty="0" err="1" smtClean="0"/>
              <a:t>the</a:t>
            </a:r>
            <a:r>
              <a:rPr lang="pl-PL" dirty="0" smtClean="0"/>
              <a:t> </a:t>
            </a:r>
            <a:r>
              <a:rPr lang="pl-PL" dirty="0" err="1" smtClean="0"/>
              <a:t>bronze</a:t>
            </a:r>
            <a:r>
              <a:rPr lang="pl-PL" dirty="0" smtClean="0"/>
              <a:t> medal. On </a:t>
            </a:r>
            <a:r>
              <a:rPr lang="pl-PL" dirty="0" err="1" smtClean="0"/>
              <a:t>the</a:t>
            </a:r>
            <a:r>
              <a:rPr lang="pl-PL" dirty="0" smtClean="0"/>
              <a:t> </a:t>
            </a:r>
            <a:r>
              <a:rPr lang="pl-PL" dirty="0" err="1" smtClean="0"/>
              <a:t>next</a:t>
            </a:r>
            <a:r>
              <a:rPr lang="pl-PL" dirty="0" smtClean="0"/>
              <a:t> </a:t>
            </a:r>
            <a:r>
              <a:rPr lang="pl-PL" dirty="0" err="1" smtClean="0"/>
              <a:t>Olympic</a:t>
            </a:r>
            <a:r>
              <a:rPr lang="pl-PL" dirty="0" smtClean="0"/>
              <a:t> </a:t>
            </a:r>
            <a:r>
              <a:rPr lang="pl-PL" dirty="0" err="1" smtClean="0"/>
              <a:t>Games</a:t>
            </a:r>
            <a:r>
              <a:rPr lang="pl-PL" dirty="0" smtClean="0"/>
              <a:t> </a:t>
            </a:r>
            <a:r>
              <a:rPr lang="pl-PL" dirty="0" err="1" smtClean="0"/>
              <a:t>in</a:t>
            </a:r>
            <a:r>
              <a:rPr lang="pl-PL" dirty="0" smtClean="0"/>
              <a:t> Berlin </a:t>
            </a:r>
            <a:r>
              <a:rPr lang="pl-PL" dirty="0" err="1" smtClean="0"/>
              <a:t>in</a:t>
            </a:r>
            <a:r>
              <a:rPr lang="pl-PL" dirty="0" smtClean="0"/>
              <a:t> 1936 was </a:t>
            </a:r>
            <a:r>
              <a:rPr lang="pl-PL" dirty="0" err="1" smtClean="0"/>
              <a:t>the</a:t>
            </a:r>
            <a:r>
              <a:rPr lang="pl-PL" dirty="0" smtClean="0"/>
              <a:t> </a:t>
            </a:r>
            <a:r>
              <a:rPr lang="pl-PL" dirty="0" err="1" smtClean="0"/>
              <a:t>silver</a:t>
            </a:r>
            <a:r>
              <a:rPr lang="pl-PL" dirty="0" smtClean="0"/>
              <a:t> medal </a:t>
            </a:r>
            <a:r>
              <a:rPr lang="pl-PL" dirty="0" err="1" smtClean="0"/>
              <a:t>in</a:t>
            </a:r>
            <a:r>
              <a:rPr lang="pl-PL" dirty="0" smtClean="0"/>
              <a:t> </a:t>
            </a:r>
            <a:r>
              <a:rPr lang="pl-PL" dirty="0" err="1" smtClean="0"/>
              <a:t>the</a:t>
            </a:r>
            <a:r>
              <a:rPr lang="pl-PL" dirty="0" smtClean="0"/>
              <a:t> same </a:t>
            </a:r>
            <a:r>
              <a:rPr lang="pl-PL" dirty="0" err="1" smtClean="0"/>
              <a:t>improved</a:t>
            </a:r>
            <a:r>
              <a:rPr lang="pl-PL" dirty="0" smtClean="0"/>
              <a:t> </a:t>
            </a:r>
            <a:r>
              <a:rPr lang="pl-PL" dirty="0" err="1" smtClean="0"/>
              <a:t>its</a:t>
            </a:r>
            <a:r>
              <a:rPr lang="pl-PL" dirty="0" smtClean="0"/>
              <a:t> </a:t>
            </a:r>
            <a:r>
              <a:rPr lang="pl-PL" dirty="0" err="1" smtClean="0"/>
              <a:t>own</a:t>
            </a:r>
            <a:r>
              <a:rPr lang="pl-PL" dirty="0" smtClean="0"/>
              <a:t> </a:t>
            </a:r>
            <a:r>
              <a:rPr lang="pl-PL" dirty="0" err="1" smtClean="0"/>
              <a:t>record</a:t>
            </a:r>
            <a:r>
              <a:rPr lang="pl-PL" dirty="0" smtClean="0"/>
              <a:t> </a:t>
            </a:r>
            <a:r>
              <a:rPr lang="pl-PL" dirty="0" err="1" smtClean="0"/>
              <a:t>Polish</a:t>
            </a:r>
            <a:r>
              <a:rPr lang="pl-PL" dirty="0" smtClean="0"/>
              <a:t> , </a:t>
            </a:r>
            <a:r>
              <a:rPr lang="pl-PL" dirty="0" err="1" smtClean="0"/>
              <a:t>who</a:t>
            </a:r>
            <a:r>
              <a:rPr lang="pl-PL" dirty="0" smtClean="0"/>
              <a:t> was </a:t>
            </a:r>
            <a:r>
              <a:rPr lang="pl-PL" dirty="0" err="1" smtClean="0"/>
              <a:t>beaten</a:t>
            </a:r>
            <a:r>
              <a:rPr lang="pl-PL" dirty="0" smtClean="0"/>
              <a:t> </a:t>
            </a:r>
            <a:r>
              <a:rPr lang="pl-PL" dirty="0" err="1" smtClean="0"/>
              <a:t>until</a:t>
            </a:r>
            <a:r>
              <a:rPr lang="pl-PL" dirty="0" smtClean="0"/>
              <a:t> 20 </a:t>
            </a:r>
            <a:r>
              <a:rPr lang="pl-PL" dirty="0" err="1" smtClean="0"/>
              <a:t>years</a:t>
            </a:r>
            <a:r>
              <a:rPr lang="pl-PL" dirty="0" smtClean="0"/>
              <a:t> </a:t>
            </a:r>
            <a:r>
              <a:rPr lang="pl-PL" dirty="0" err="1" smtClean="0"/>
              <a:t>later</a:t>
            </a:r>
            <a:r>
              <a:rPr lang="pl-PL" dirty="0" smtClean="0"/>
              <a:t> .</a:t>
            </a:r>
            <a:endParaRPr lang="pl-PL" dirty="0"/>
          </a:p>
        </p:txBody>
      </p:sp>
      <p:pic>
        <p:nvPicPr>
          <p:cNvPr id="2" name="Picture 2" descr="http://upload.wikimedia.org/wikipedia/commons/thumb/a/a5/Wajs%C3%B3wna_zdj%C4%99cie.JPG/220px-Wajs%C3%B3wna_zdj%C4%99cie.JPG"/>
          <p:cNvPicPr>
            <a:picLocks noChangeAspect="1" noChangeArrowheads="1"/>
          </p:cNvPicPr>
          <p:nvPr/>
        </p:nvPicPr>
        <p:blipFill>
          <a:blip r:embed="rId3"/>
          <a:srcRect/>
          <a:stretch>
            <a:fillRect/>
          </a:stretch>
        </p:blipFill>
        <p:spPr bwMode="auto">
          <a:xfrm>
            <a:off x="5214938" y="2438400"/>
            <a:ext cx="2428875" cy="35766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ytuł 1"/>
          <p:cNvSpPr>
            <a:spLocks noGrp="1"/>
          </p:cNvSpPr>
          <p:nvPr>
            <p:ph type="ctrTitle"/>
          </p:nvPr>
        </p:nvSpPr>
        <p:spPr>
          <a:xfrm>
            <a:off x="1214438" y="4000500"/>
            <a:ext cx="7772400" cy="1470025"/>
          </a:xfrm>
        </p:spPr>
        <p:txBody>
          <a:bodyPr/>
          <a:lstStyle/>
          <a:p>
            <a:r>
              <a:rPr lang="pl-PL" sz="6600" smtClean="0"/>
              <a:t>Thank you for attention </a:t>
            </a:r>
            <a:r>
              <a:rPr lang="pl-PL" sz="6600" smtClean="0">
                <a:sym typeface="Wingdings" pitchFamily="2" charset="2"/>
              </a:rPr>
              <a:t></a:t>
            </a:r>
            <a:endParaRPr lang="pl-PL" sz="6600" smtClean="0"/>
          </a:p>
        </p:txBody>
      </p:sp>
      <p:pic>
        <p:nvPicPr>
          <p:cNvPr id="26626" name="Picture 2" descr="http://www.orla.szkola.pl/images/olimpijczycy1/kola.gif"/>
          <p:cNvPicPr>
            <a:picLocks noChangeAspect="1" noChangeArrowheads="1"/>
          </p:cNvPicPr>
          <p:nvPr/>
        </p:nvPicPr>
        <p:blipFill>
          <a:blip r:embed="rId2"/>
          <a:srcRect/>
          <a:stretch>
            <a:fillRect/>
          </a:stretch>
        </p:blipFill>
        <p:spPr bwMode="auto">
          <a:xfrm rot="-2155753">
            <a:off x="265113" y="1189038"/>
            <a:ext cx="4857750" cy="2479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1"/>
          <p:cNvSpPr>
            <a:spLocks noGrp="1"/>
          </p:cNvSpPr>
          <p:nvPr>
            <p:ph type="title"/>
          </p:nvPr>
        </p:nvSpPr>
        <p:spPr/>
        <p:txBody>
          <a:bodyPr/>
          <a:lstStyle/>
          <a:p>
            <a:r>
              <a:rPr lang="pl-PL" smtClean="0"/>
              <a:t>Table of Contents</a:t>
            </a:r>
          </a:p>
        </p:txBody>
      </p:sp>
      <p:sp>
        <p:nvSpPr>
          <p:cNvPr id="3" name="Symbol zastępczy zawartości 2"/>
          <p:cNvSpPr>
            <a:spLocks noGrp="1"/>
          </p:cNvSpPr>
          <p:nvPr>
            <p:ph idx="1"/>
          </p:nvPr>
        </p:nvSpPr>
        <p:spPr/>
        <p:txBody>
          <a:bodyPr rtlCol="0">
            <a:normAutofit fontScale="85000" lnSpcReduction="20000"/>
          </a:bodyPr>
          <a:lstStyle/>
          <a:p>
            <a:pPr marL="514350" indent="-514350" fontAlgn="auto">
              <a:spcAft>
                <a:spcPts val="0"/>
              </a:spcAft>
              <a:buFont typeface="+mj-lt"/>
              <a:buAutoNum type="arabicPeriod"/>
              <a:defRPr/>
            </a:pPr>
            <a:r>
              <a:rPr lang="pl-PL" dirty="0" err="1" smtClean="0"/>
              <a:t>Admission</a:t>
            </a:r>
            <a:endParaRPr lang="pl-PL" dirty="0" smtClean="0"/>
          </a:p>
          <a:p>
            <a:pPr marL="514350" indent="-514350" fontAlgn="auto">
              <a:spcAft>
                <a:spcPts val="0"/>
              </a:spcAft>
              <a:buFont typeface="+mj-lt"/>
              <a:buAutoNum type="arabicPeriod"/>
              <a:defRPr/>
            </a:pPr>
            <a:r>
              <a:rPr lang="pl-PL" dirty="0" smtClean="0"/>
              <a:t>Michał </a:t>
            </a:r>
            <a:r>
              <a:rPr lang="pl-PL" dirty="0" err="1" smtClean="0"/>
              <a:t>Antuszewicz</a:t>
            </a:r>
            <a:endParaRPr lang="pl-PL" dirty="0" smtClean="0"/>
          </a:p>
          <a:p>
            <a:pPr marL="514350" indent="-514350" fontAlgn="auto">
              <a:spcAft>
                <a:spcPts val="0"/>
              </a:spcAft>
              <a:buFont typeface="+mj-lt"/>
              <a:buAutoNum type="arabicPeriod"/>
              <a:defRPr/>
            </a:pPr>
            <a:r>
              <a:rPr lang="pl-PL" dirty="0" smtClean="0"/>
              <a:t>Włodzimierz Cieślak</a:t>
            </a:r>
          </a:p>
          <a:p>
            <a:pPr marL="514350" indent="-514350" fontAlgn="auto">
              <a:spcAft>
                <a:spcPts val="0"/>
              </a:spcAft>
              <a:buFont typeface="+mj-lt"/>
              <a:buAutoNum type="arabicPeriod"/>
              <a:defRPr/>
            </a:pPr>
            <a:r>
              <a:rPr lang="pl-PL" dirty="0" smtClean="0"/>
              <a:t>Józef Jaworski</a:t>
            </a:r>
          </a:p>
          <a:p>
            <a:pPr marL="514350" indent="-514350" fontAlgn="auto">
              <a:spcAft>
                <a:spcPts val="0"/>
              </a:spcAft>
              <a:buFont typeface="+mj-lt"/>
              <a:buAutoNum type="arabicPeriod"/>
              <a:defRPr/>
            </a:pPr>
            <a:r>
              <a:rPr lang="pl-PL" dirty="0" smtClean="0"/>
              <a:t>Lesław </a:t>
            </a:r>
            <a:r>
              <a:rPr lang="pl-PL" dirty="0" err="1" smtClean="0"/>
              <a:t>Kropp</a:t>
            </a:r>
            <a:endParaRPr lang="pl-PL" dirty="0" smtClean="0"/>
          </a:p>
          <a:p>
            <a:pPr marL="514350" indent="-514350" fontAlgn="auto">
              <a:spcAft>
                <a:spcPts val="0"/>
              </a:spcAft>
              <a:buFont typeface="+mj-lt"/>
              <a:buAutoNum type="arabicPeriod"/>
              <a:defRPr/>
            </a:pPr>
            <a:r>
              <a:rPr lang="pl-PL" dirty="0" smtClean="0"/>
              <a:t>Tomasz </a:t>
            </a:r>
            <a:r>
              <a:rPr lang="pl-PL" dirty="0" err="1" smtClean="0"/>
              <a:t>Krzeszewski</a:t>
            </a:r>
            <a:endParaRPr lang="pl-PL" dirty="0" smtClean="0"/>
          </a:p>
          <a:p>
            <a:pPr marL="514350" indent="-514350" fontAlgn="auto">
              <a:spcAft>
                <a:spcPts val="0"/>
              </a:spcAft>
              <a:buFont typeface="+mj-lt"/>
              <a:buAutoNum type="arabicPeriod"/>
              <a:defRPr/>
            </a:pPr>
            <a:r>
              <a:rPr lang="pl-PL" dirty="0" smtClean="0"/>
              <a:t>Tomasz Andrzej Kupis</a:t>
            </a:r>
          </a:p>
          <a:p>
            <a:pPr marL="514350" indent="-514350" fontAlgn="auto">
              <a:spcAft>
                <a:spcPts val="0"/>
              </a:spcAft>
              <a:buFont typeface="+mj-lt"/>
              <a:buAutoNum type="arabicPeriod"/>
              <a:defRPr/>
            </a:pPr>
            <a:r>
              <a:rPr lang="pl-PL" dirty="0" smtClean="0"/>
              <a:t>Stanisław Olczyk</a:t>
            </a:r>
          </a:p>
          <a:p>
            <a:pPr marL="514350" indent="-514350" fontAlgn="auto">
              <a:spcAft>
                <a:spcPts val="0"/>
              </a:spcAft>
              <a:buFont typeface="+mj-lt"/>
              <a:buAutoNum type="arabicPeriod"/>
              <a:defRPr/>
            </a:pPr>
            <a:r>
              <a:rPr lang="pl-PL" dirty="0" smtClean="0"/>
              <a:t>Jan </a:t>
            </a:r>
            <a:r>
              <a:rPr lang="pl-PL" dirty="0" err="1" smtClean="0"/>
              <a:t>Stopczyk</a:t>
            </a:r>
            <a:endParaRPr lang="pl-PL" dirty="0" smtClean="0"/>
          </a:p>
          <a:p>
            <a:pPr marL="514350" indent="-514350" fontAlgn="auto">
              <a:spcAft>
                <a:spcPts val="0"/>
              </a:spcAft>
              <a:buFont typeface="+mj-lt"/>
              <a:buAutoNum type="arabicPeriod"/>
              <a:defRPr/>
            </a:pPr>
            <a:r>
              <a:rPr lang="pl-PL" dirty="0" smtClean="0"/>
              <a:t>Jadwiga </a:t>
            </a:r>
            <a:r>
              <a:rPr lang="pl-PL" dirty="0" err="1" smtClean="0"/>
              <a:t>Wajsówna</a:t>
            </a:r>
            <a:endParaRPr lang="pl-PL" dirty="0" smtClean="0"/>
          </a:p>
          <a:p>
            <a:pPr marL="514350" indent="-514350" fontAlgn="auto">
              <a:spcAft>
                <a:spcPts val="0"/>
              </a:spcAft>
              <a:buFont typeface="+mj-lt"/>
              <a:buAutoNum type="arabicPeriod"/>
              <a:defRPr/>
            </a:pPr>
            <a:endParaRPr lang="pl-PL" dirty="0" smtClean="0"/>
          </a:p>
          <a:p>
            <a:pPr marL="514350" indent="-514350" fontAlgn="auto">
              <a:spcAft>
                <a:spcPts val="0"/>
              </a:spcAft>
              <a:buFont typeface="+mj-lt"/>
              <a:buAutoNum type="arabicPeriod"/>
              <a:defRPr/>
            </a:pPr>
            <a:endParaRPr lang="pl-PL" dirty="0" smtClean="0"/>
          </a:p>
          <a:p>
            <a:pPr marL="514350" indent="-514350" fontAlgn="auto">
              <a:spcAft>
                <a:spcPts val="0"/>
              </a:spcAft>
              <a:buFont typeface="+mj-lt"/>
              <a:buAutoNum type="arabicPeriod"/>
              <a:defRPr/>
            </a:pPr>
            <a:endParaRPr lang="pl-PL" dirty="0" smtClean="0"/>
          </a:p>
          <a:p>
            <a:pPr marL="514350" indent="-514350" fontAlgn="auto">
              <a:spcAft>
                <a:spcPts val="0"/>
              </a:spcAft>
              <a:buFont typeface="+mj-lt"/>
              <a:buAutoNum type="arabicPeriod"/>
              <a:defRPr/>
            </a:pPr>
            <a:endParaRPr lang="pl-PL" dirty="0"/>
          </a:p>
        </p:txBody>
      </p:sp>
      <p:sp>
        <p:nvSpPr>
          <p:cNvPr id="14339" name="AutoShape 2" descr="Znalezione obrazy dla zapytania znak zapytania bez t&amp;lstrok;a"/>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l-PL">
              <a:latin typeface="Calibri" pitchFamily="34" charset="0"/>
            </a:endParaRPr>
          </a:p>
        </p:txBody>
      </p:sp>
      <p:sp>
        <p:nvSpPr>
          <p:cNvPr id="14340" name="AutoShape 4" descr="Znalezione obrazy dla zapytania znak zapytania bez t&amp;lstrok;a"/>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l-PL">
              <a:latin typeface="Calibri" pitchFamily="34" charset="0"/>
            </a:endParaRPr>
          </a:p>
        </p:txBody>
      </p:sp>
      <p:pic>
        <p:nvPicPr>
          <p:cNvPr id="14341" name="Picture 6" descr="http://pixabay.com/static/uploads/photo/2014/09/25/19/36/question-mark-460864_640.png"/>
          <p:cNvPicPr>
            <a:picLocks noChangeAspect="1" noChangeArrowheads="1"/>
          </p:cNvPicPr>
          <p:nvPr/>
        </p:nvPicPr>
        <p:blipFill>
          <a:blip r:embed="rId2"/>
          <a:srcRect/>
          <a:stretch>
            <a:fillRect/>
          </a:stretch>
        </p:blipFill>
        <p:spPr bwMode="auto">
          <a:xfrm>
            <a:off x="3786188" y="857250"/>
            <a:ext cx="5686425" cy="5686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15362" name="Tytuł 1"/>
          <p:cNvSpPr>
            <a:spLocks noGrp="1"/>
          </p:cNvSpPr>
          <p:nvPr>
            <p:ph type="title"/>
          </p:nvPr>
        </p:nvSpPr>
        <p:spPr/>
        <p:txBody>
          <a:bodyPr/>
          <a:lstStyle/>
          <a:p>
            <a:r>
              <a:rPr lang="pl-PL" smtClean="0"/>
              <a:t>Admission</a:t>
            </a:r>
          </a:p>
        </p:txBody>
      </p:sp>
      <p:sp>
        <p:nvSpPr>
          <p:cNvPr id="15363" name="Symbol zastępczy zawartości 2"/>
          <p:cNvSpPr>
            <a:spLocks noGrp="1"/>
          </p:cNvSpPr>
          <p:nvPr>
            <p:ph sz="half" idx="1"/>
          </p:nvPr>
        </p:nvSpPr>
        <p:spPr>
          <a:xfrm>
            <a:off x="457200" y="1600200"/>
            <a:ext cx="7686675" cy="4525963"/>
          </a:xfrm>
        </p:spPr>
        <p:txBody>
          <a:bodyPr/>
          <a:lstStyle/>
          <a:p>
            <a:pPr algn="just">
              <a:buFont typeface="Arial" charset="0"/>
              <a:buNone/>
            </a:pPr>
            <a:r>
              <a:rPr lang="pl-PL" b="1" smtClean="0"/>
              <a:t>	Did you know that we have some people who were conected wit</a:t>
            </a:r>
            <a:r>
              <a:rPr lang="pl-PL" b="1" smtClean="0">
                <a:latin typeface="Arial" charset="0"/>
              </a:rPr>
              <a:t>h</a:t>
            </a:r>
            <a:r>
              <a:rPr lang="pl-PL" b="1" smtClean="0"/>
              <a:t> Zgierz and they took part in </a:t>
            </a:r>
            <a:r>
              <a:rPr lang="pl-PL" b="1" smtClean="0">
                <a:latin typeface="Arial" charset="0"/>
              </a:rPr>
              <a:t>Olympic Games</a:t>
            </a:r>
            <a:r>
              <a:rPr lang="pl-PL" b="1" smtClean="0"/>
              <a:t>? May you know some of them?</a:t>
            </a:r>
            <a:endParaRPr lang="pl-PL" smtClean="0"/>
          </a:p>
          <a:p>
            <a:pPr>
              <a:buFont typeface="Arial" charset="0"/>
              <a:buNone/>
            </a:pPr>
            <a:endParaRPr lang="pl-PL"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16386" name="Tytuł 1"/>
          <p:cNvSpPr>
            <a:spLocks noGrp="1"/>
          </p:cNvSpPr>
          <p:nvPr>
            <p:ph type="title"/>
          </p:nvPr>
        </p:nvSpPr>
        <p:spPr/>
        <p:txBody>
          <a:bodyPr/>
          <a:lstStyle/>
          <a:p>
            <a:r>
              <a:rPr lang="pl-PL" smtClean="0"/>
              <a:t>Michal Antuszewicz </a:t>
            </a:r>
          </a:p>
        </p:txBody>
      </p:sp>
      <p:sp>
        <p:nvSpPr>
          <p:cNvPr id="3" name="Symbol zastępczy zawartości 2"/>
          <p:cNvSpPr>
            <a:spLocks noGrp="1"/>
          </p:cNvSpPr>
          <p:nvPr>
            <p:ph sz="half" idx="1"/>
          </p:nvPr>
        </p:nvSpPr>
        <p:spPr/>
        <p:txBody>
          <a:bodyPr rtlCol="0">
            <a:normAutofit fontScale="62500" lnSpcReduction="20000"/>
          </a:bodyPr>
          <a:lstStyle/>
          <a:p>
            <a:pPr algn="just" fontAlgn="auto">
              <a:spcAft>
                <a:spcPts val="0"/>
              </a:spcAft>
              <a:buFont typeface="Arial" pitchFamily="34" charset="0"/>
              <a:buChar char="•"/>
              <a:defRPr/>
            </a:pPr>
            <a:r>
              <a:rPr lang="pl-PL" dirty="0" err="1" smtClean="0"/>
              <a:t>Michal</a:t>
            </a:r>
            <a:r>
              <a:rPr lang="pl-PL" dirty="0" smtClean="0"/>
              <a:t> </a:t>
            </a:r>
            <a:r>
              <a:rPr lang="pl-PL" dirty="0" err="1" smtClean="0"/>
              <a:t>Antuszewicz</a:t>
            </a:r>
            <a:r>
              <a:rPr lang="pl-PL" dirty="0" smtClean="0"/>
              <a:t> - </a:t>
            </a:r>
            <a:r>
              <a:rPr lang="pl-PL" dirty="0" err="1" smtClean="0"/>
              <a:t>Polish</a:t>
            </a:r>
            <a:r>
              <a:rPr lang="pl-PL" dirty="0" smtClean="0"/>
              <a:t> </a:t>
            </a:r>
            <a:r>
              <a:rPr lang="pl-PL" dirty="0" err="1" smtClean="0"/>
              <a:t>hockey</a:t>
            </a:r>
            <a:r>
              <a:rPr lang="pl-PL" dirty="0" smtClean="0"/>
              <a:t> player, </a:t>
            </a:r>
            <a:r>
              <a:rPr lang="pl-PL" dirty="0" err="1" smtClean="0"/>
              <a:t>Olympian</a:t>
            </a:r>
            <a:r>
              <a:rPr lang="pl-PL" dirty="0" smtClean="0"/>
              <a:t> .</a:t>
            </a:r>
          </a:p>
          <a:p>
            <a:pPr algn="just" fontAlgn="auto">
              <a:spcAft>
                <a:spcPts val="0"/>
              </a:spcAft>
              <a:buFont typeface="Arial" pitchFamily="34" charset="0"/>
              <a:buChar char="•"/>
              <a:defRPr/>
            </a:pPr>
            <a:r>
              <a:rPr lang="pl-PL" dirty="0" smtClean="0"/>
              <a:t>He </a:t>
            </a:r>
            <a:r>
              <a:rPr lang="pl-PL" dirty="0" err="1" smtClean="0"/>
              <a:t>came</a:t>
            </a:r>
            <a:r>
              <a:rPr lang="pl-PL" dirty="0" smtClean="0"/>
              <a:t> </a:t>
            </a:r>
            <a:r>
              <a:rPr lang="pl-PL" dirty="0" err="1" smtClean="0"/>
              <a:t>from</a:t>
            </a:r>
            <a:r>
              <a:rPr lang="pl-PL" dirty="0" smtClean="0"/>
              <a:t> a </a:t>
            </a:r>
            <a:r>
              <a:rPr lang="pl-PL" dirty="0" err="1" smtClean="0"/>
              <a:t>family</a:t>
            </a:r>
            <a:r>
              <a:rPr lang="pl-PL" dirty="0" smtClean="0"/>
              <a:t> </a:t>
            </a:r>
            <a:r>
              <a:rPr lang="pl-PL" dirty="0" err="1" smtClean="0"/>
              <a:t>settled</a:t>
            </a:r>
            <a:r>
              <a:rPr lang="pl-PL" dirty="0" smtClean="0"/>
              <a:t> </a:t>
            </a:r>
            <a:r>
              <a:rPr lang="pl-PL" dirty="0" err="1" smtClean="0"/>
              <a:t>in</a:t>
            </a:r>
            <a:r>
              <a:rPr lang="pl-PL" dirty="0" smtClean="0"/>
              <a:t> </a:t>
            </a:r>
            <a:r>
              <a:rPr lang="pl-PL" dirty="0" err="1" smtClean="0"/>
              <a:t>Manchuria</a:t>
            </a:r>
            <a:r>
              <a:rPr lang="pl-PL" dirty="0" smtClean="0"/>
              <a:t> </a:t>
            </a:r>
            <a:r>
              <a:rPr lang="pl-PL" dirty="0" err="1" smtClean="0"/>
              <a:t>after</a:t>
            </a:r>
            <a:r>
              <a:rPr lang="pl-PL" dirty="0" smtClean="0"/>
              <a:t> </a:t>
            </a:r>
            <a:r>
              <a:rPr lang="pl-PL" dirty="0" err="1" smtClean="0"/>
              <a:t>the</a:t>
            </a:r>
            <a:r>
              <a:rPr lang="pl-PL" dirty="0" smtClean="0"/>
              <a:t> Russo - </a:t>
            </a:r>
            <a:r>
              <a:rPr lang="pl-PL" dirty="0" err="1" smtClean="0"/>
              <a:t>Japanese</a:t>
            </a:r>
            <a:r>
              <a:rPr lang="pl-PL" dirty="0" smtClean="0"/>
              <a:t> war. He </a:t>
            </a:r>
            <a:r>
              <a:rPr lang="pl-PL" dirty="0" err="1" smtClean="0"/>
              <a:t>performed</a:t>
            </a:r>
            <a:r>
              <a:rPr lang="pl-PL" dirty="0" smtClean="0"/>
              <a:t> </a:t>
            </a:r>
            <a:r>
              <a:rPr lang="pl-PL" dirty="0" err="1" smtClean="0"/>
              <a:t>in</a:t>
            </a:r>
            <a:r>
              <a:rPr lang="pl-PL" dirty="0" smtClean="0"/>
              <a:t> </a:t>
            </a:r>
            <a:r>
              <a:rPr lang="pl-PL" dirty="0" err="1" smtClean="0"/>
              <a:t>local</a:t>
            </a:r>
            <a:r>
              <a:rPr lang="pl-PL" dirty="0" smtClean="0"/>
              <a:t> </a:t>
            </a:r>
            <a:r>
              <a:rPr lang="pl-PL" dirty="0" err="1" smtClean="0"/>
              <a:t>clubs</a:t>
            </a:r>
            <a:r>
              <a:rPr lang="pl-PL" dirty="0" smtClean="0"/>
              <a:t> and 12- </a:t>
            </a:r>
            <a:r>
              <a:rPr lang="pl-PL" dirty="0" err="1" smtClean="0"/>
              <a:t>fold</a:t>
            </a:r>
            <a:r>
              <a:rPr lang="pl-PL" dirty="0" smtClean="0"/>
              <a:t> </a:t>
            </a:r>
            <a:r>
              <a:rPr lang="pl-PL" dirty="0" err="1" smtClean="0"/>
              <a:t>in</a:t>
            </a:r>
            <a:r>
              <a:rPr lang="pl-PL" dirty="0" smtClean="0"/>
              <a:t> </a:t>
            </a:r>
            <a:r>
              <a:rPr lang="pl-PL" dirty="0" err="1" smtClean="0"/>
              <a:t>the</a:t>
            </a:r>
            <a:r>
              <a:rPr lang="pl-PL" dirty="0" smtClean="0"/>
              <a:t> </a:t>
            </a:r>
            <a:r>
              <a:rPr lang="pl-PL" dirty="0" err="1" smtClean="0"/>
              <a:t>Representation</a:t>
            </a:r>
            <a:r>
              <a:rPr lang="pl-PL" dirty="0" smtClean="0"/>
              <a:t> of </a:t>
            </a:r>
            <a:r>
              <a:rPr lang="pl-PL" dirty="0" err="1" smtClean="0"/>
              <a:t>Manchuria</a:t>
            </a:r>
            <a:r>
              <a:rPr lang="pl-PL" dirty="0" smtClean="0"/>
              <a:t> </a:t>
            </a:r>
            <a:r>
              <a:rPr lang="pl-PL" dirty="0" err="1" smtClean="0"/>
              <a:t>in</a:t>
            </a:r>
            <a:r>
              <a:rPr lang="pl-PL" dirty="0" smtClean="0"/>
              <a:t> </a:t>
            </a:r>
            <a:r>
              <a:rPr lang="pl-PL" dirty="0" err="1" smtClean="0"/>
              <a:t>ice</a:t>
            </a:r>
            <a:r>
              <a:rPr lang="pl-PL" dirty="0" smtClean="0"/>
              <a:t> </a:t>
            </a:r>
            <a:r>
              <a:rPr lang="pl-PL" dirty="0" err="1" smtClean="0"/>
              <a:t>hockey</a:t>
            </a:r>
            <a:r>
              <a:rPr lang="pl-PL" dirty="0" smtClean="0"/>
              <a:t> .</a:t>
            </a:r>
          </a:p>
          <a:p>
            <a:pPr algn="just" fontAlgn="auto">
              <a:spcAft>
                <a:spcPts val="0"/>
              </a:spcAft>
              <a:buFont typeface="Arial" pitchFamily="34" charset="0"/>
              <a:buChar char="•"/>
              <a:defRPr/>
            </a:pPr>
            <a:r>
              <a:rPr lang="pl-PL" dirty="0" smtClean="0"/>
              <a:t>In 1949, </a:t>
            </a:r>
            <a:r>
              <a:rPr lang="pl-PL" dirty="0" err="1" smtClean="0"/>
              <a:t>he</a:t>
            </a:r>
            <a:r>
              <a:rPr lang="pl-PL" dirty="0" smtClean="0"/>
              <a:t> </a:t>
            </a:r>
            <a:r>
              <a:rPr lang="pl-PL" dirty="0" err="1" smtClean="0"/>
              <a:t>returned</a:t>
            </a:r>
            <a:r>
              <a:rPr lang="pl-PL" dirty="0" smtClean="0"/>
              <a:t> </a:t>
            </a:r>
            <a:r>
              <a:rPr lang="pl-PL" dirty="0" err="1" smtClean="0"/>
              <a:t>with</a:t>
            </a:r>
            <a:r>
              <a:rPr lang="pl-PL" dirty="0" smtClean="0"/>
              <a:t> his </a:t>
            </a:r>
            <a:r>
              <a:rPr lang="pl-PL" dirty="0" err="1" smtClean="0"/>
              <a:t>family</a:t>
            </a:r>
            <a:r>
              <a:rPr lang="pl-PL" dirty="0" smtClean="0"/>
              <a:t> to Poland . He </a:t>
            </a:r>
            <a:r>
              <a:rPr lang="pl-PL" dirty="0" err="1" smtClean="0"/>
              <a:t>played</a:t>
            </a:r>
            <a:r>
              <a:rPr lang="pl-PL" dirty="0" smtClean="0"/>
              <a:t> as a </a:t>
            </a:r>
            <a:r>
              <a:rPr lang="pl-PL" dirty="0" err="1" smtClean="0"/>
              <a:t>defender</a:t>
            </a:r>
            <a:r>
              <a:rPr lang="pl-PL" dirty="0" smtClean="0"/>
              <a:t> . </a:t>
            </a:r>
            <a:r>
              <a:rPr lang="pl-PL" dirty="0" err="1" smtClean="0"/>
              <a:t>(i</a:t>
            </a:r>
            <a:r>
              <a:rPr lang="pl-PL" dirty="0" smtClean="0"/>
              <a:t>n Włókniarz Zgierz). He won </a:t>
            </a:r>
            <a:r>
              <a:rPr lang="pl-PL" dirty="0" err="1" smtClean="0"/>
              <a:t>the</a:t>
            </a:r>
            <a:r>
              <a:rPr lang="pl-PL" dirty="0" smtClean="0"/>
              <a:t> </a:t>
            </a:r>
            <a:r>
              <a:rPr lang="pl-PL" dirty="0" err="1" smtClean="0"/>
              <a:t>Polish</a:t>
            </a:r>
            <a:r>
              <a:rPr lang="pl-PL" dirty="0" smtClean="0"/>
              <a:t> </a:t>
            </a:r>
            <a:r>
              <a:rPr lang="pl-PL" dirty="0" err="1" smtClean="0"/>
              <a:t>championship</a:t>
            </a:r>
            <a:r>
              <a:rPr lang="pl-PL" dirty="0" smtClean="0"/>
              <a:t> </a:t>
            </a:r>
            <a:r>
              <a:rPr lang="pl-PL" dirty="0" err="1" smtClean="0"/>
              <a:t>twice</a:t>
            </a:r>
            <a:r>
              <a:rPr lang="pl-PL" dirty="0" smtClean="0"/>
              <a:t> </a:t>
            </a:r>
            <a:r>
              <a:rPr lang="pl-PL" dirty="0" err="1" smtClean="0"/>
              <a:t>with</a:t>
            </a:r>
            <a:r>
              <a:rPr lang="pl-PL" dirty="0" smtClean="0"/>
              <a:t> Legia (1951 and 1952). In 1951 </a:t>
            </a:r>
            <a:r>
              <a:rPr lang="pl-PL" dirty="0" err="1" smtClean="0"/>
              <a:t>he</a:t>
            </a:r>
            <a:r>
              <a:rPr lang="pl-PL" dirty="0" smtClean="0"/>
              <a:t> </a:t>
            </a:r>
            <a:r>
              <a:rPr lang="pl-PL" dirty="0" err="1" smtClean="0"/>
              <a:t>made</a:t>
            </a:r>
            <a:r>
              <a:rPr lang="pl-PL" dirty="0" smtClean="0"/>
              <a:t> his </a:t>
            </a:r>
            <a:r>
              <a:rPr lang="pl-PL" dirty="0" err="1" smtClean="0"/>
              <a:t>debut</a:t>
            </a:r>
            <a:r>
              <a:rPr lang="pl-PL" dirty="0" smtClean="0"/>
              <a:t> </a:t>
            </a:r>
            <a:r>
              <a:rPr lang="pl-PL" dirty="0" err="1" smtClean="0"/>
              <a:t>in</a:t>
            </a:r>
            <a:r>
              <a:rPr lang="pl-PL" dirty="0" smtClean="0"/>
              <a:t> </a:t>
            </a:r>
            <a:r>
              <a:rPr lang="pl-PL" dirty="0" err="1" smtClean="0"/>
              <a:t>Polish</a:t>
            </a:r>
            <a:r>
              <a:rPr lang="pl-PL" dirty="0" smtClean="0"/>
              <a:t> National Team , </a:t>
            </a:r>
            <a:r>
              <a:rPr lang="pl-PL" dirty="0" err="1" smtClean="0"/>
              <a:t>in</a:t>
            </a:r>
            <a:r>
              <a:rPr lang="pl-PL" dirty="0" smtClean="0"/>
              <a:t> </a:t>
            </a:r>
            <a:r>
              <a:rPr lang="pl-PL" dirty="0" err="1" smtClean="0"/>
              <a:t>which</a:t>
            </a:r>
            <a:r>
              <a:rPr lang="pl-PL" dirty="0" smtClean="0"/>
              <a:t> </a:t>
            </a:r>
            <a:r>
              <a:rPr lang="pl-PL" dirty="0" err="1" smtClean="0"/>
              <a:t>he</a:t>
            </a:r>
            <a:r>
              <a:rPr lang="pl-PL" dirty="0" smtClean="0"/>
              <a:t> </a:t>
            </a:r>
            <a:r>
              <a:rPr lang="pl-PL" dirty="0" err="1" smtClean="0"/>
              <a:t>played</a:t>
            </a:r>
            <a:r>
              <a:rPr lang="pl-PL" dirty="0" smtClean="0"/>
              <a:t> 14 </a:t>
            </a:r>
            <a:r>
              <a:rPr lang="pl-PL" dirty="0" err="1" smtClean="0"/>
              <a:t>matches</a:t>
            </a:r>
            <a:r>
              <a:rPr lang="pl-PL" dirty="0" smtClean="0"/>
              <a:t>. In 1952 </a:t>
            </a:r>
            <a:r>
              <a:rPr lang="pl-PL" dirty="0" err="1" smtClean="0"/>
              <a:t>he</a:t>
            </a:r>
            <a:r>
              <a:rPr lang="pl-PL" dirty="0" smtClean="0"/>
              <a:t> </a:t>
            </a:r>
            <a:r>
              <a:rPr lang="pl-PL" dirty="0" err="1" smtClean="0"/>
              <a:t>took</a:t>
            </a:r>
            <a:r>
              <a:rPr lang="pl-PL" dirty="0" smtClean="0"/>
              <a:t> part </a:t>
            </a:r>
            <a:r>
              <a:rPr lang="pl-PL" dirty="0" err="1" smtClean="0"/>
              <a:t>in</a:t>
            </a:r>
            <a:r>
              <a:rPr lang="pl-PL" dirty="0" smtClean="0"/>
              <a:t> Oslo </a:t>
            </a:r>
            <a:r>
              <a:rPr lang="pl-PL" dirty="0" err="1" smtClean="0"/>
              <a:t>Olympics</a:t>
            </a:r>
            <a:r>
              <a:rPr lang="pl-PL" dirty="0" smtClean="0"/>
              <a:t> </a:t>
            </a:r>
            <a:r>
              <a:rPr lang="pl-PL" dirty="0" err="1" smtClean="0"/>
              <a:t>with</a:t>
            </a:r>
            <a:r>
              <a:rPr lang="pl-PL" dirty="0" smtClean="0"/>
              <a:t> Team </a:t>
            </a:r>
            <a:r>
              <a:rPr lang="pl-PL" dirty="0" err="1" smtClean="0"/>
              <a:t>they</a:t>
            </a:r>
            <a:r>
              <a:rPr lang="pl-PL" dirty="0" smtClean="0"/>
              <a:t> </a:t>
            </a:r>
            <a:r>
              <a:rPr lang="pl-PL" dirty="0" err="1" smtClean="0"/>
              <a:t>occupyed</a:t>
            </a:r>
            <a:r>
              <a:rPr lang="pl-PL" dirty="0" smtClean="0"/>
              <a:t> </a:t>
            </a:r>
            <a:r>
              <a:rPr lang="pl-PL" dirty="0" err="1" smtClean="0"/>
              <a:t>sixth</a:t>
            </a:r>
            <a:r>
              <a:rPr lang="pl-PL" dirty="0" smtClean="0"/>
              <a:t> place.</a:t>
            </a:r>
          </a:p>
          <a:p>
            <a:pPr fontAlgn="auto">
              <a:spcAft>
                <a:spcPts val="0"/>
              </a:spcAft>
              <a:buFont typeface="Arial" pitchFamily="34" charset="0"/>
              <a:buChar char="•"/>
              <a:defRPr/>
            </a:pPr>
            <a:endParaRPr lang="pl-PL" dirty="0"/>
          </a:p>
        </p:txBody>
      </p:sp>
      <p:pic>
        <p:nvPicPr>
          <p:cNvPr id="1026" name="Picture 2" descr="http://www.picgifs.com/sport-graphics/sport-graphics/hockey/sport-graphics-hockey-094208.gif"/>
          <p:cNvPicPr>
            <a:picLocks noChangeAspect="1" noChangeArrowheads="1"/>
          </p:cNvPicPr>
          <p:nvPr/>
        </p:nvPicPr>
        <p:blipFill>
          <a:blip r:embed="rId3"/>
          <a:srcRect/>
          <a:stretch>
            <a:fillRect/>
          </a:stretch>
        </p:blipFill>
        <p:spPr bwMode="auto">
          <a:xfrm>
            <a:off x="5429250" y="2786063"/>
            <a:ext cx="3130550" cy="31432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17410" name="Tytuł 1"/>
          <p:cNvSpPr>
            <a:spLocks noGrp="1"/>
          </p:cNvSpPr>
          <p:nvPr>
            <p:ph type="title"/>
          </p:nvPr>
        </p:nvSpPr>
        <p:spPr/>
        <p:txBody>
          <a:bodyPr/>
          <a:lstStyle/>
          <a:p>
            <a:r>
              <a:rPr lang="pl-PL" smtClean="0"/>
              <a:t>Włodzimierz Cieślak</a:t>
            </a:r>
          </a:p>
        </p:txBody>
      </p:sp>
      <p:sp>
        <p:nvSpPr>
          <p:cNvPr id="17411" name="Symbol zastępczy zawartości 3"/>
          <p:cNvSpPr>
            <a:spLocks noGrp="1"/>
          </p:cNvSpPr>
          <p:nvPr>
            <p:ph sz="half" idx="2"/>
          </p:nvPr>
        </p:nvSpPr>
        <p:spPr/>
        <p:txBody>
          <a:bodyPr/>
          <a:lstStyle/>
          <a:p>
            <a:pPr algn="just">
              <a:buFont typeface="Arial" charset="0"/>
              <a:buNone/>
            </a:pPr>
            <a:r>
              <a:rPr lang="pl-PL" sz="2400" smtClean="0"/>
              <a:t>	Włodzimierz Cieślak</a:t>
            </a:r>
          </a:p>
          <a:p>
            <a:pPr algn="just">
              <a:buFont typeface="Arial" charset="0"/>
              <a:buNone/>
            </a:pPr>
            <a:r>
              <a:rPr lang="pl-PL" sz="2400" smtClean="0"/>
              <a:t>	(b. April 23, 1950 on. </a:t>
            </a:r>
            <a:br>
              <a:rPr lang="pl-PL" sz="2400" smtClean="0"/>
            </a:br>
            <a:r>
              <a:rPr lang="pl-PL" sz="2400" smtClean="0"/>
              <a:t>In Zgierz ) - Polish wrestler, Olympian from Munich, a 3 - times Polish champion. In the years 1961-1977 Boruta Zgierz player.</a:t>
            </a:r>
          </a:p>
        </p:txBody>
      </p:sp>
      <p:pic>
        <p:nvPicPr>
          <p:cNvPr id="2" name="Picture 2" descr="http://cms.miasto.zgierz.pl/uploads/images/sport/olimpijczycy/Cieslak_Wlodzimierz.jpg"/>
          <p:cNvPicPr>
            <a:picLocks noChangeAspect="1" noChangeArrowheads="1"/>
          </p:cNvPicPr>
          <p:nvPr/>
        </p:nvPicPr>
        <p:blipFill>
          <a:blip r:embed="rId3"/>
          <a:srcRect/>
          <a:stretch>
            <a:fillRect/>
          </a:stretch>
        </p:blipFill>
        <p:spPr bwMode="auto">
          <a:xfrm>
            <a:off x="785813" y="2071688"/>
            <a:ext cx="3357562" cy="40084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18434" name="Tytuł 1"/>
          <p:cNvSpPr>
            <a:spLocks noGrp="1"/>
          </p:cNvSpPr>
          <p:nvPr>
            <p:ph type="title"/>
          </p:nvPr>
        </p:nvSpPr>
        <p:spPr/>
        <p:txBody>
          <a:bodyPr/>
          <a:lstStyle/>
          <a:p>
            <a:r>
              <a:rPr lang="pl-PL" smtClean="0"/>
              <a:t>Józef Jaworski</a:t>
            </a:r>
          </a:p>
        </p:txBody>
      </p:sp>
      <p:sp>
        <p:nvSpPr>
          <p:cNvPr id="3" name="Symbol zastępczy zawartości 2"/>
          <p:cNvSpPr>
            <a:spLocks noGrp="1"/>
          </p:cNvSpPr>
          <p:nvPr>
            <p:ph sz="half" idx="1"/>
          </p:nvPr>
        </p:nvSpPr>
        <p:spPr/>
        <p:txBody>
          <a:bodyPr>
            <a:normAutofit/>
          </a:bodyPr>
          <a:lstStyle/>
          <a:p>
            <a:pPr>
              <a:lnSpc>
                <a:spcPct val="80000"/>
              </a:lnSpc>
            </a:pPr>
            <a:r>
              <a:rPr lang="pl-PL" sz="1800" smtClean="0"/>
              <a:t>Joseph Jaworski (b. October 19, 1903 in Zgierz , d. September 19, 1939 at Oksywie. </a:t>
            </a:r>
          </a:p>
          <a:p>
            <a:pPr>
              <a:lnSpc>
                <a:spcPct val="80000"/>
              </a:lnSpc>
            </a:pPr>
            <a:r>
              <a:rPr lang="pl-PL" sz="1800" smtClean="0"/>
              <a:t>Athletics has already covered high school. </a:t>
            </a:r>
            <a:r>
              <a:rPr lang="pl-PL" sz="1800" smtClean="0">
                <a:latin typeface="Arial" charset="0"/>
              </a:rPr>
              <a:t>In</a:t>
            </a:r>
            <a:r>
              <a:rPr lang="pl-PL" sz="1800" smtClean="0"/>
              <a:t> 1924 in Warsaw during the Academic World Championships he won gold medals in the running for 3000 </a:t>
            </a:r>
            <a:r>
              <a:rPr lang="pl-PL" sz="1800" smtClean="0">
                <a:latin typeface="Arial" charset="0"/>
              </a:rPr>
              <a:t>and</a:t>
            </a:r>
            <a:r>
              <a:rPr lang="pl-PL" sz="1800" smtClean="0"/>
              <a:t> relay 4 x 400 meters and took part in the Olympic Games in Paris. </a:t>
            </a:r>
          </a:p>
          <a:p>
            <a:pPr>
              <a:lnSpc>
                <a:spcPct val="80000"/>
              </a:lnSpc>
            </a:pPr>
            <a:r>
              <a:rPr lang="pl-PL" sz="1800" smtClean="0"/>
              <a:t>In 1926 he won the National race a year later in Rome again was a gold medalist at the Academic World Championships in men's 3000 m. In 1928 again he represented Poland at the Olympics Amsterdam, where he took fourth place in the run up to 1500 m .</a:t>
            </a:r>
          </a:p>
        </p:txBody>
      </p:sp>
      <p:pic>
        <p:nvPicPr>
          <p:cNvPr id="2" name="Picture 2" descr="http://zssportaleksandrow.szkoly.lodz.pl/patron.jpg"/>
          <p:cNvPicPr>
            <a:picLocks noChangeAspect="1" noChangeArrowheads="1"/>
          </p:cNvPicPr>
          <p:nvPr/>
        </p:nvPicPr>
        <p:blipFill>
          <a:blip r:embed="rId3"/>
          <a:srcRect/>
          <a:stretch>
            <a:fillRect/>
          </a:stretch>
        </p:blipFill>
        <p:spPr bwMode="auto">
          <a:xfrm>
            <a:off x="5000625" y="1530350"/>
            <a:ext cx="3500438" cy="49323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19458" name="Tytuł 1"/>
          <p:cNvSpPr>
            <a:spLocks noGrp="1"/>
          </p:cNvSpPr>
          <p:nvPr>
            <p:ph type="title"/>
          </p:nvPr>
        </p:nvSpPr>
        <p:spPr/>
        <p:txBody>
          <a:bodyPr/>
          <a:lstStyle/>
          <a:p>
            <a:r>
              <a:rPr lang="pl-PL" smtClean="0"/>
              <a:t>Lesław Kropp</a:t>
            </a:r>
          </a:p>
        </p:txBody>
      </p:sp>
      <p:sp>
        <p:nvSpPr>
          <p:cNvPr id="4" name="Symbol zastępczy zawartości 3"/>
          <p:cNvSpPr>
            <a:spLocks noGrp="1"/>
          </p:cNvSpPr>
          <p:nvPr>
            <p:ph sz="half" idx="2"/>
          </p:nvPr>
        </p:nvSpPr>
        <p:spPr/>
        <p:txBody>
          <a:bodyPr rtlCol="0">
            <a:normAutofit fontScale="77500" lnSpcReduction="20000"/>
          </a:bodyPr>
          <a:lstStyle/>
          <a:p>
            <a:pPr fontAlgn="auto">
              <a:spcAft>
                <a:spcPts val="0"/>
              </a:spcAft>
              <a:buFont typeface="Arial" pitchFamily="34" charset="0"/>
              <a:buChar char="•"/>
              <a:defRPr/>
            </a:pPr>
            <a:r>
              <a:rPr lang="pl-PL" dirty="0" smtClean="0"/>
              <a:t>Lesław </a:t>
            </a:r>
            <a:r>
              <a:rPr lang="pl-PL" dirty="0" err="1" smtClean="0"/>
              <a:t>Kropp</a:t>
            </a:r>
            <a:r>
              <a:rPr lang="pl-PL" dirty="0" smtClean="0"/>
              <a:t> (b. 22 </a:t>
            </a:r>
            <a:r>
              <a:rPr lang="pl-PL" dirty="0" err="1" smtClean="0"/>
              <a:t>November</a:t>
            </a:r>
            <a:r>
              <a:rPr lang="pl-PL" dirty="0" smtClean="0"/>
              <a:t> 1936 </a:t>
            </a:r>
            <a:r>
              <a:rPr lang="pl-PL" dirty="0" err="1" smtClean="0"/>
              <a:t>r</a:t>
            </a:r>
            <a:r>
              <a:rPr lang="pl-PL" dirty="0" smtClean="0"/>
              <a:t> . </a:t>
            </a:r>
            <a:r>
              <a:rPr lang="pl-PL" dirty="0" err="1" smtClean="0"/>
              <a:t>in</a:t>
            </a:r>
            <a:r>
              <a:rPr lang="pl-PL" dirty="0" smtClean="0"/>
              <a:t> Bronowo, </a:t>
            </a:r>
            <a:r>
              <a:rPr lang="pl-PL" dirty="0" err="1" smtClean="0"/>
              <a:t>d.October</a:t>
            </a:r>
            <a:r>
              <a:rPr lang="pl-PL" dirty="0" smtClean="0"/>
              <a:t> 12, 2013 </a:t>
            </a:r>
            <a:r>
              <a:rPr lang="pl-PL" dirty="0" err="1" smtClean="0"/>
              <a:t>r</a:t>
            </a:r>
            <a:r>
              <a:rPr lang="pl-PL" dirty="0" smtClean="0"/>
              <a:t> . </a:t>
            </a:r>
            <a:r>
              <a:rPr lang="pl-PL" dirty="0" err="1" smtClean="0"/>
              <a:t>in</a:t>
            </a:r>
            <a:r>
              <a:rPr lang="pl-PL" dirty="0" smtClean="0"/>
              <a:t> Zgierz ) - </a:t>
            </a:r>
            <a:r>
              <a:rPr lang="pl-PL" dirty="0" err="1" smtClean="0"/>
              <a:t>Polish</a:t>
            </a:r>
            <a:r>
              <a:rPr lang="pl-PL" dirty="0" smtClean="0"/>
              <a:t> </a:t>
            </a:r>
            <a:r>
              <a:rPr lang="pl-PL" dirty="0" err="1" smtClean="0"/>
              <a:t>wrestler</a:t>
            </a:r>
            <a:r>
              <a:rPr lang="pl-PL" dirty="0" smtClean="0"/>
              <a:t> , </a:t>
            </a:r>
            <a:r>
              <a:rPr lang="pl-PL" dirty="0" err="1" smtClean="0"/>
              <a:t>Olympian</a:t>
            </a:r>
            <a:r>
              <a:rPr lang="pl-PL" dirty="0" smtClean="0"/>
              <a:t> </a:t>
            </a:r>
            <a:r>
              <a:rPr lang="pl-PL" dirty="0" err="1" smtClean="0"/>
              <a:t>from</a:t>
            </a:r>
            <a:r>
              <a:rPr lang="pl-PL" dirty="0" smtClean="0"/>
              <a:t> </a:t>
            </a:r>
            <a:r>
              <a:rPr lang="pl-PL" dirty="0" err="1" smtClean="0"/>
              <a:t>Rome</a:t>
            </a:r>
            <a:r>
              <a:rPr lang="pl-PL" dirty="0" smtClean="0"/>
              <a:t> , 5 </a:t>
            </a:r>
            <a:r>
              <a:rPr lang="pl-PL" dirty="0" err="1" smtClean="0"/>
              <a:t>-time</a:t>
            </a:r>
            <a:r>
              <a:rPr lang="pl-PL" dirty="0" smtClean="0"/>
              <a:t>s </a:t>
            </a:r>
            <a:r>
              <a:rPr lang="pl-PL" dirty="0" err="1" smtClean="0"/>
              <a:t>Polish</a:t>
            </a:r>
            <a:r>
              <a:rPr lang="pl-PL" dirty="0" smtClean="0"/>
              <a:t> champion.</a:t>
            </a:r>
          </a:p>
          <a:p>
            <a:pPr fontAlgn="auto">
              <a:spcAft>
                <a:spcPts val="0"/>
              </a:spcAft>
              <a:buFont typeface="Arial" pitchFamily="34" charset="0"/>
              <a:buChar char="•"/>
              <a:defRPr/>
            </a:pPr>
            <a:r>
              <a:rPr lang="pl-PL" dirty="0" smtClean="0"/>
              <a:t>In </a:t>
            </a:r>
            <a:r>
              <a:rPr lang="pl-PL" dirty="0" err="1" smtClean="0"/>
              <a:t>the</a:t>
            </a:r>
            <a:r>
              <a:rPr lang="pl-PL" dirty="0" smtClean="0"/>
              <a:t> </a:t>
            </a:r>
            <a:r>
              <a:rPr lang="pl-PL" dirty="0" err="1" smtClean="0"/>
              <a:t>years</a:t>
            </a:r>
            <a:r>
              <a:rPr lang="pl-PL" dirty="0" smtClean="0"/>
              <a:t> 1953-1973 Boruta Zgierz player and </a:t>
            </a:r>
            <a:r>
              <a:rPr lang="pl-PL" dirty="0" err="1" smtClean="0"/>
              <a:t>then</a:t>
            </a:r>
            <a:r>
              <a:rPr lang="pl-PL" dirty="0" smtClean="0"/>
              <a:t> as an </a:t>
            </a:r>
            <a:r>
              <a:rPr lang="pl-PL" dirty="0" err="1" smtClean="0"/>
              <a:t>instructor</a:t>
            </a:r>
            <a:r>
              <a:rPr lang="pl-PL" dirty="0" smtClean="0"/>
              <a:t> of </a:t>
            </a:r>
            <a:r>
              <a:rPr lang="pl-PL" dirty="0" err="1" smtClean="0"/>
              <a:t>that</a:t>
            </a:r>
            <a:r>
              <a:rPr lang="pl-PL" dirty="0" smtClean="0"/>
              <a:t> </a:t>
            </a:r>
            <a:r>
              <a:rPr lang="pl-PL" dirty="0" err="1" smtClean="0"/>
              <a:t>section</a:t>
            </a:r>
            <a:r>
              <a:rPr lang="pl-PL" dirty="0" smtClean="0"/>
              <a:t> of </a:t>
            </a:r>
            <a:r>
              <a:rPr lang="pl-PL" dirty="0" err="1" smtClean="0"/>
              <a:t>the</a:t>
            </a:r>
            <a:r>
              <a:rPr lang="pl-PL" dirty="0" smtClean="0"/>
              <a:t> </a:t>
            </a:r>
            <a:r>
              <a:rPr lang="pl-PL" dirty="0" err="1" smtClean="0"/>
              <a:t>wrestling</a:t>
            </a:r>
            <a:r>
              <a:rPr lang="pl-PL" dirty="0" smtClean="0"/>
              <a:t> </a:t>
            </a:r>
            <a:r>
              <a:rPr lang="pl-PL" dirty="0" err="1" smtClean="0"/>
              <a:t>club.Since</a:t>
            </a:r>
            <a:r>
              <a:rPr lang="pl-PL" dirty="0" smtClean="0"/>
              <a:t> 1991, </a:t>
            </a:r>
            <a:r>
              <a:rPr lang="pl-PL" dirty="0" err="1" smtClean="0"/>
              <a:t>the</a:t>
            </a:r>
            <a:r>
              <a:rPr lang="pl-PL" dirty="0" smtClean="0"/>
              <a:t> </a:t>
            </a:r>
            <a:r>
              <a:rPr lang="pl-PL" dirty="0" err="1" smtClean="0"/>
              <a:t>Municipal</a:t>
            </a:r>
            <a:r>
              <a:rPr lang="pl-PL" dirty="0" smtClean="0"/>
              <a:t> </a:t>
            </a:r>
            <a:r>
              <a:rPr lang="pl-PL" dirty="0" err="1" smtClean="0"/>
              <a:t>Association</a:t>
            </a:r>
            <a:r>
              <a:rPr lang="pl-PL" dirty="0" smtClean="0"/>
              <a:t> of </a:t>
            </a:r>
            <a:r>
              <a:rPr lang="pl-PL" dirty="0" err="1" smtClean="0"/>
              <a:t>Athletic</a:t>
            </a:r>
            <a:r>
              <a:rPr lang="pl-PL" dirty="0" smtClean="0"/>
              <a:t> </a:t>
            </a:r>
            <a:r>
              <a:rPr lang="pl-PL" dirty="0" err="1" smtClean="0"/>
              <a:t>trainer</a:t>
            </a:r>
            <a:r>
              <a:rPr lang="pl-PL" dirty="0" smtClean="0"/>
              <a:t> </a:t>
            </a:r>
            <a:r>
              <a:rPr lang="pl-PL" dirty="0" err="1" smtClean="0"/>
              <a:t>in</a:t>
            </a:r>
            <a:r>
              <a:rPr lang="pl-PL" dirty="0" smtClean="0"/>
              <a:t> </a:t>
            </a:r>
            <a:r>
              <a:rPr lang="pl-PL" dirty="0" err="1" smtClean="0"/>
              <a:t>Zgierz.He</a:t>
            </a:r>
            <a:r>
              <a:rPr lang="pl-PL" dirty="0" smtClean="0"/>
              <a:t> was </a:t>
            </a:r>
            <a:r>
              <a:rPr lang="pl-PL" dirty="0" err="1" smtClean="0"/>
              <a:t>awarded</a:t>
            </a:r>
            <a:r>
              <a:rPr lang="pl-PL" dirty="0" smtClean="0"/>
              <a:t> </a:t>
            </a:r>
            <a:r>
              <a:rPr lang="pl-PL" dirty="0" err="1" smtClean="0"/>
              <a:t>the</a:t>
            </a:r>
            <a:r>
              <a:rPr lang="pl-PL" dirty="0" smtClean="0"/>
              <a:t> </a:t>
            </a:r>
            <a:r>
              <a:rPr lang="pl-PL" dirty="0" err="1" smtClean="0"/>
              <a:t>Knight's</a:t>
            </a:r>
            <a:r>
              <a:rPr lang="pl-PL" dirty="0" smtClean="0"/>
              <a:t> Cross of </a:t>
            </a:r>
            <a:r>
              <a:rPr lang="pl-PL" dirty="0" err="1" smtClean="0"/>
              <a:t>the</a:t>
            </a:r>
            <a:r>
              <a:rPr lang="pl-PL" dirty="0" smtClean="0"/>
              <a:t> Order of </a:t>
            </a:r>
            <a:r>
              <a:rPr lang="pl-PL" dirty="0" err="1" smtClean="0"/>
              <a:t>the</a:t>
            </a:r>
            <a:r>
              <a:rPr lang="pl-PL" dirty="0" smtClean="0"/>
              <a:t> </a:t>
            </a:r>
            <a:r>
              <a:rPr lang="pl-PL" dirty="0" err="1" smtClean="0"/>
              <a:t>Rebirth</a:t>
            </a:r>
            <a:r>
              <a:rPr lang="pl-PL" dirty="0" smtClean="0"/>
              <a:t> of </a:t>
            </a:r>
            <a:r>
              <a:rPr lang="pl-PL" dirty="0" err="1" smtClean="0"/>
              <a:t>Polish</a:t>
            </a:r>
            <a:r>
              <a:rPr lang="pl-PL" dirty="0" smtClean="0"/>
              <a:t> </a:t>
            </a:r>
            <a:r>
              <a:rPr lang="pl-PL" dirty="0" err="1" smtClean="0"/>
              <a:t>in</a:t>
            </a:r>
            <a:r>
              <a:rPr lang="pl-PL" dirty="0" smtClean="0"/>
              <a:t> 2002 . And a </a:t>
            </a:r>
            <a:r>
              <a:rPr lang="pl-PL" dirty="0" err="1" smtClean="0"/>
              <a:t>silver</a:t>
            </a:r>
            <a:r>
              <a:rPr lang="pl-PL" dirty="0" smtClean="0"/>
              <a:t> Medal for </a:t>
            </a:r>
            <a:r>
              <a:rPr lang="pl-PL" dirty="0" err="1" smtClean="0"/>
              <a:t>Outstanding</a:t>
            </a:r>
            <a:endParaRPr lang="pl-PL" dirty="0"/>
          </a:p>
        </p:txBody>
      </p:sp>
      <p:pic>
        <p:nvPicPr>
          <p:cNvPr id="19460" name="Picture 2" descr="http://cms.miasto.zgierz.pl/uploads/images/GALERIE/2008/Spotkanie_sport/zdiecie_24.jpg"/>
          <p:cNvPicPr>
            <a:picLocks noChangeAspect="1" noChangeArrowheads="1"/>
          </p:cNvPicPr>
          <p:nvPr/>
        </p:nvPicPr>
        <p:blipFill>
          <a:blip r:embed="rId3"/>
          <a:srcRect/>
          <a:stretch>
            <a:fillRect/>
          </a:stretch>
        </p:blipFill>
        <p:spPr bwMode="auto">
          <a:xfrm>
            <a:off x="1000125" y="1571625"/>
            <a:ext cx="2928938" cy="4383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20482" name="Tytuł 1"/>
          <p:cNvSpPr>
            <a:spLocks noGrp="1"/>
          </p:cNvSpPr>
          <p:nvPr>
            <p:ph type="title"/>
          </p:nvPr>
        </p:nvSpPr>
        <p:spPr/>
        <p:txBody>
          <a:bodyPr/>
          <a:lstStyle/>
          <a:p>
            <a:r>
              <a:rPr lang="pl-PL" smtClean="0"/>
              <a:t>Tomasz Krzeszewski</a:t>
            </a:r>
          </a:p>
        </p:txBody>
      </p:sp>
      <p:sp>
        <p:nvSpPr>
          <p:cNvPr id="3" name="Symbol zastępczy zawartości 2"/>
          <p:cNvSpPr>
            <a:spLocks noGrp="1"/>
          </p:cNvSpPr>
          <p:nvPr>
            <p:ph sz="half" idx="1"/>
          </p:nvPr>
        </p:nvSpPr>
        <p:spPr/>
        <p:txBody>
          <a:bodyPr rtlCol="0">
            <a:normAutofit fontScale="77500" lnSpcReduction="20000"/>
          </a:bodyPr>
          <a:lstStyle/>
          <a:p>
            <a:pPr algn="just" fontAlgn="auto">
              <a:spcAft>
                <a:spcPts val="0"/>
              </a:spcAft>
              <a:buFont typeface="Arial" pitchFamily="34" charset="0"/>
              <a:buChar char="•"/>
              <a:defRPr/>
            </a:pPr>
            <a:r>
              <a:rPr lang="pl-PL" dirty="0" smtClean="0"/>
              <a:t>Tomasz </a:t>
            </a:r>
            <a:r>
              <a:rPr lang="pl-PL" dirty="0" err="1" smtClean="0"/>
              <a:t>Krzeszewski</a:t>
            </a:r>
            <a:r>
              <a:rPr lang="pl-PL" dirty="0" smtClean="0"/>
              <a:t> (b. </a:t>
            </a:r>
            <a:r>
              <a:rPr lang="pl-PL" dirty="0" err="1" smtClean="0"/>
              <a:t>September</a:t>
            </a:r>
            <a:r>
              <a:rPr lang="pl-PL" dirty="0" smtClean="0"/>
              <a:t> 19, 1974 </a:t>
            </a:r>
            <a:r>
              <a:rPr lang="pl-PL" dirty="0" err="1" smtClean="0"/>
              <a:t>in</a:t>
            </a:r>
            <a:r>
              <a:rPr lang="pl-PL" dirty="0" smtClean="0"/>
              <a:t> Zgierz), </a:t>
            </a:r>
            <a:r>
              <a:rPr lang="pl-PL" dirty="0" err="1" smtClean="0"/>
              <a:t>Polish</a:t>
            </a:r>
            <a:r>
              <a:rPr lang="pl-PL" dirty="0" smtClean="0"/>
              <a:t> </a:t>
            </a:r>
            <a:r>
              <a:rPr lang="pl-PL" dirty="0" err="1" smtClean="0"/>
              <a:t>table</a:t>
            </a:r>
            <a:r>
              <a:rPr lang="pl-PL" dirty="0" smtClean="0"/>
              <a:t> </a:t>
            </a:r>
            <a:r>
              <a:rPr lang="pl-PL" dirty="0" err="1" smtClean="0"/>
              <a:t>tennis</a:t>
            </a:r>
            <a:r>
              <a:rPr lang="pl-PL" dirty="0" smtClean="0"/>
              <a:t> player. </a:t>
            </a:r>
          </a:p>
          <a:p>
            <a:pPr algn="just" fontAlgn="auto">
              <a:spcAft>
                <a:spcPts val="0"/>
              </a:spcAft>
              <a:buFont typeface="Arial" pitchFamily="34" charset="0"/>
              <a:buChar char="•"/>
              <a:defRPr/>
            </a:pPr>
            <a:r>
              <a:rPr lang="pl-PL" dirty="0" smtClean="0"/>
              <a:t>In his </a:t>
            </a:r>
            <a:r>
              <a:rPr lang="pl-PL" dirty="0" err="1" smtClean="0"/>
              <a:t>career</a:t>
            </a:r>
            <a:r>
              <a:rPr lang="pl-PL" dirty="0" smtClean="0"/>
              <a:t> ITTF </a:t>
            </a:r>
            <a:r>
              <a:rPr lang="pl-PL" dirty="0" err="1" smtClean="0"/>
              <a:t>World</a:t>
            </a:r>
            <a:r>
              <a:rPr lang="pl-PL" dirty="0" smtClean="0"/>
              <a:t> Ranking </a:t>
            </a:r>
            <a:r>
              <a:rPr lang="pl-PL" dirty="0" err="1" smtClean="0"/>
              <a:t>came</a:t>
            </a:r>
            <a:r>
              <a:rPr lang="pl-PL" dirty="0" smtClean="0"/>
              <a:t> </a:t>
            </a:r>
            <a:r>
              <a:rPr lang="pl-PL" dirty="0" err="1" smtClean="0"/>
              <a:t>in</a:t>
            </a:r>
            <a:r>
              <a:rPr lang="pl-PL" dirty="0" smtClean="0"/>
              <a:t> 23rd place. </a:t>
            </a:r>
            <a:r>
              <a:rPr lang="pl-PL" dirty="0" err="1" smtClean="0"/>
              <a:t>Athlete's</a:t>
            </a:r>
            <a:r>
              <a:rPr lang="pl-PL" dirty="0" smtClean="0"/>
              <a:t> </a:t>
            </a:r>
            <a:r>
              <a:rPr lang="pl-PL" dirty="0" err="1" smtClean="0"/>
              <a:t>career</a:t>
            </a:r>
            <a:r>
              <a:rPr lang="pl-PL" dirty="0" smtClean="0"/>
              <a:t> </a:t>
            </a:r>
            <a:r>
              <a:rPr lang="pl-PL" dirty="0" err="1" smtClean="0"/>
              <a:t>ended</a:t>
            </a:r>
            <a:r>
              <a:rPr lang="pl-PL" dirty="0" smtClean="0"/>
              <a:t> </a:t>
            </a:r>
            <a:r>
              <a:rPr lang="pl-PL" dirty="0" err="1" smtClean="0"/>
              <a:t>in</a:t>
            </a:r>
            <a:r>
              <a:rPr lang="pl-PL" dirty="0" smtClean="0"/>
              <a:t> 2007, </a:t>
            </a:r>
            <a:r>
              <a:rPr lang="pl-PL" dirty="0" err="1" smtClean="0"/>
              <a:t>because</a:t>
            </a:r>
            <a:r>
              <a:rPr lang="pl-PL" dirty="0" smtClean="0"/>
              <a:t> of </a:t>
            </a:r>
            <a:r>
              <a:rPr lang="pl-PL" dirty="0" err="1" smtClean="0"/>
              <a:t>problems</a:t>
            </a:r>
            <a:r>
              <a:rPr lang="pl-PL" dirty="0" smtClean="0"/>
              <a:t> </a:t>
            </a:r>
            <a:r>
              <a:rPr lang="pl-PL" dirty="0" err="1" smtClean="0"/>
              <a:t>related</a:t>
            </a:r>
            <a:r>
              <a:rPr lang="pl-PL" dirty="0" smtClean="0"/>
              <a:t> to </a:t>
            </a:r>
            <a:r>
              <a:rPr lang="pl-PL" dirty="0" err="1" smtClean="0"/>
              <a:t>the</a:t>
            </a:r>
            <a:r>
              <a:rPr lang="pl-PL" dirty="0" smtClean="0"/>
              <a:t> </a:t>
            </a:r>
            <a:r>
              <a:rPr lang="pl-PL" dirty="0" err="1" smtClean="0"/>
              <a:t>spine</a:t>
            </a:r>
            <a:r>
              <a:rPr lang="pl-PL" dirty="0" smtClean="0"/>
              <a:t>. As of </a:t>
            </a:r>
            <a:r>
              <a:rPr lang="pl-PL" dirty="0" err="1" smtClean="0"/>
              <a:t>June</a:t>
            </a:r>
            <a:r>
              <a:rPr lang="pl-PL" dirty="0" smtClean="0"/>
              <a:t> 2008 was </a:t>
            </a:r>
            <a:r>
              <a:rPr lang="pl-PL" dirty="0" err="1" smtClean="0"/>
              <a:t>coach</a:t>
            </a:r>
            <a:r>
              <a:rPr lang="pl-PL" dirty="0" smtClean="0"/>
              <a:t> of </a:t>
            </a:r>
            <a:r>
              <a:rPr lang="pl-PL" dirty="0" err="1" smtClean="0"/>
              <a:t>the</a:t>
            </a:r>
            <a:r>
              <a:rPr lang="pl-PL" dirty="0" smtClean="0"/>
              <a:t> junior national team . He </a:t>
            </a:r>
            <a:r>
              <a:rPr lang="pl-PL" dirty="0" err="1" smtClean="0"/>
              <a:t>is</a:t>
            </a:r>
            <a:r>
              <a:rPr lang="pl-PL" dirty="0" smtClean="0"/>
              <a:t> </a:t>
            </a:r>
            <a:r>
              <a:rPr lang="pl-PL" dirty="0" err="1" smtClean="0"/>
              <a:t>currently</a:t>
            </a:r>
            <a:r>
              <a:rPr lang="pl-PL" dirty="0" smtClean="0"/>
              <a:t> </a:t>
            </a:r>
            <a:r>
              <a:rPr lang="pl-PL" dirty="0" err="1" smtClean="0"/>
              <a:t>coach</a:t>
            </a:r>
            <a:r>
              <a:rPr lang="pl-PL" dirty="0" smtClean="0"/>
              <a:t> of </a:t>
            </a:r>
            <a:r>
              <a:rPr lang="pl-PL" dirty="0" err="1" smtClean="0"/>
              <a:t>the</a:t>
            </a:r>
            <a:r>
              <a:rPr lang="pl-PL" dirty="0" smtClean="0"/>
              <a:t> national senior team . Since 2007, </a:t>
            </a:r>
            <a:r>
              <a:rPr lang="pl-PL" dirty="0" err="1" smtClean="0"/>
              <a:t>the</a:t>
            </a:r>
            <a:r>
              <a:rPr lang="pl-PL" dirty="0" smtClean="0"/>
              <a:t> </a:t>
            </a:r>
            <a:r>
              <a:rPr lang="pl-PL" dirty="0" err="1" smtClean="0"/>
              <a:t>club's</a:t>
            </a:r>
            <a:r>
              <a:rPr lang="pl-PL" dirty="0" smtClean="0"/>
              <a:t> </a:t>
            </a:r>
            <a:r>
              <a:rPr lang="pl-PL" dirty="0" err="1" smtClean="0"/>
              <a:t>tennis</a:t>
            </a:r>
            <a:r>
              <a:rPr lang="pl-PL" dirty="0" smtClean="0"/>
              <a:t> </a:t>
            </a:r>
            <a:r>
              <a:rPr lang="pl-PL" dirty="0" err="1" smtClean="0"/>
              <a:t>coach</a:t>
            </a:r>
            <a:r>
              <a:rPr lang="pl-PL" dirty="0" smtClean="0"/>
              <a:t> MLKS Ostródzianka Ostróda ( </a:t>
            </a:r>
            <a:r>
              <a:rPr lang="pl-PL" dirty="0" err="1" smtClean="0"/>
              <a:t>club</a:t>
            </a:r>
            <a:r>
              <a:rPr lang="pl-PL" dirty="0" smtClean="0"/>
              <a:t> </a:t>
            </a:r>
            <a:r>
              <a:rPr lang="pl-PL" dirty="0" err="1" smtClean="0"/>
              <a:t>takes</a:t>
            </a:r>
            <a:r>
              <a:rPr lang="pl-PL" dirty="0" smtClean="0"/>
              <a:t> part </a:t>
            </a:r>
            <a:r>
              <a:rPr lang="pl-PL" dirty="0" err="1" smtClean="0"/>
              <a:t>in</a:t>
            </a:r>
            <a:r>
              <a:rPr lang="pl-PL" dirty="0" smtClean="0"/>
              <a:t> </a:t>
            </a:r>
            <a:r>
              <a:rPr lang="pl-PL" dirty="0" err="1" smtClean="0"/>
              <a:t>competitions</a:t>
            </a:r>
            <a:r>
              <a:rPr lang="pl-PL" dirty="0" smtClean="0"/>
              <a:t> </a:t>
            </a:r>
            <a:r>
              <a:rPr lang="pl-PL" dirty="0" err="1" smtClean="0"/>
              <a:t>league</a:t>
            </a:r>
            <a:r>
              <a:rPr lang="pl-PL" dirty="0" smtClean="0"/>
              <a:t> men).</a:t>
            </a:r>
            <a:endParaRPr lang="pl-PL" dirty="0"/>
          </a:p>
        </p:txBody>
      </p:sp>
      <p:sp>
        <p:nvSpPr>
          <p:cNvPr id="20484" name="Symbol zastępczy zawartości 3"/>
          <p:cNvSpPr txBox="1">
            <a:spLocks/>
          </p:cNvSpPr>
          <p:nvPr/>
        </p:nvSpPr>
        <p:spPr bwMode="auto">
          <a:xfrm>
            <a:off x="4714875" y="1643063"/>
            <a:ext cx="4038600" cy="4525962"/>
          </a:xfrm>
          <a:prstGeom prst="rect">
            <a:avLst/>
          </a:prstGeom>
          <a:noFill/>
          <a:ln w="9525">
            <a:noFill/>
            <a:miter lim="800000"/>
            <a:headEnd/>
            <a:tailEnd/>
          </a:ln>
        </p:spPr>
        <p:txBody>
          <a:bodyPr/>
          <a:lstStyle/>
          <a:p>
            <a:pPr marL="342900" indent="-342900">
              <a:spcBef>
                <a:spcPct val="20000"/>
              </a:spcBef>
              <a:buFont typeface="Arial" charset="0"/>
              <a:buChar char="•"/>
            </a:pPr>
            <a:endParaRPr lang="pl-PL" sz="2800">
              <a:latin typeface="Calibri" pitchFamily="34" charset="0"/>
            </a:endParaRPr>
          </a:p>
        </p:txBody>
      </p:sp>
      <p:pic>
        <p:nvPicPr>
          <p:cNvPr id="20485" name="Picture 2" descr="http://www.agamar.pl/ts/archiwum/aktualnosci_2012_04_pliki/image118.jpg"/>
          <p:cNvPicPr>
            <a:picLocks noChangeAspect="1" noChangeArrowheads="1"/>
          </p:cNvPicPr>
          <p:nvPr/>
        </p:nvPicPr>
        <p:blipFill>
          <a:blip r:embed="rId3"/>
          <a:srcRect/>
          <a:stretch>
            <a:fillRect/>
          </a:stretch>
        </p:blipFill>
        <p:spPr bwMode="auto">
          <a:xfrm>
            <a:off x="4857750" y="2500313"/>
            <a:ext cx="3238500" cy="2441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descr="http://www.orla.szkola.pl/images/olimpijczycy1/kola.gif"/>
          <p:cNvPicPr>
            <a:picLocks noChangeAspect="1" noChangeArrowheads="1"/>
          </p:cNvPicPr>
          <p:nvPr/>
        </p:nvPicPr>
        <p:blipFill>
          <a:blip r:embed="rId2">
            <a:lum bright="82000"/>
          </a:blip>
          <a:srcRect/>
          <a:stretch>
            <a:fillRect/>
          </a:stretch>
        </p:blipFill>
        <p:spPr bwMode="auto">
          <a:xfrm>
            <a:off x="714375" y="1643063"/>
            <a:ext cx="7643813" cy="3900487"/>
          </a:xfrm>
          <a:prstGeom prst="rect">
            <a:avLst/>
          </a:prstGeom>
          <a:noFill/>
          <a:ln w="9525">
            <a:noFill/>
            <a:miter lim="800000"/>
            <a:headEnd/>
            <a:tailEnd/>
          </a:ln>
        </p:spPr>
      </p:pic>
      <p:sp>
        <p:nvSpPr>
          <p:cNvPr id="21506" name="Tytuł 1"/>
          <p:cNvSpPr>
            <a:spLocks noGrp="1"/>
          </p:cNvSpPr>
          <p:nvPr>
            <p:ph type="title"/>
          </p:nvPr>
        </p:nvSpPr>
        <p:spPr/>
        <p:txBody>
          <a:bodyPr/>
          <a:lstStyle/>
          <a:p>
            <a:r>
              <a:rPr lang="pl-PL" smtClean="0"/>
              <a:t>Tomasz Andrzej Kupis</a:t>
            </a:r>
          </a:p>
        </p:txBody>
      </p:sp>
      <p:sp>
        <p:nvSpPr>
          <p:cNvPr id="4" name="Symbol zastępczy zawartości 3"/>
          <p:cNvSpPr>
            <a:spLocks noGrp="1"/>
          </p:cNvSpPr>
          <p:nvPr>
            <p:ph sz="half" idx="2"/>
          </p:nvPr>
        </p:nvSpPr>
        <p:spPr/>
        <p:txBody>
          <a:bodyPr rtlCol="0">
            <a:normAutofit fontScale="70000" lnSpcReduction="20000"/>
          </a:bodyPr>
          <a:lstStyle/>
          <a:p>
            <a:pPr algn="just" fontAlgn="auto">
              <a:spcAft>
                <a:spcPts val="0"/>
              </a:spcAft>
              <a:buFont typeface="Arial" pitchFamily="34" charset="0"/>
              <a:buChar char="•"/>
              <a:defRPr/>
            </a:pPr>
            <a:r>
              <a:rPr lang="pl-PL" dirty="0" smtClean="0"/>
              <a:t>Tomasz </a:t>
            </a:r>
            <a:r>
              <a:rPr lang="pl-PL" dirty="0" err="1" smtClean="0"/>
              <a:t>Andzrej</a:t>
            </a:r>
            <a:r>
              <a:rPr lang="pl-PL" dirty="0" smtClean="0"/>
              <a:t> Kupis (</a:t>
            </a:r>
            <a:r>
              <a:rPr lang="pl-PL" dirty="0" err="1" smtClean="0"/>
              <a:t>b.April</a:t>
            </a:r>
            <a:r>
              <a:rPr lang="pl-PL" dirty="0" smtClean="0"/>
              <a:t> 4, 1964 </a:t>
            </a:r>
            <a:r>
              <a:rPr lang="pl-PL" dirty="0" err="1" smtClean="0"/>
              <a:t>in</a:t>
            </a:r>
            <a:r>
              <a:rPr lang="pl-PL" dirty="0" smtClean="0"/>
              <a:t> </a:t>
            </a:r>
            <a:r>
              <a:rPr lang="pl-PL" dirty="0" err="1" smtClean="0"/>
              <a:t>Grabow</a:t>
            </a:r>
            <a:r>
              <a:rPr lang="pl-PL" dirty="0" smtClean="0"/>
              <a:t> near Łęczyca). </a:t>
            </a:r>
          </a:p>
          <a:p>
            <a:pPr algn="just" fontAlgn="auto">
              <a:spcAft>
                <a:spcPts val="0"/>
              </a:spcAft>
              <a:buFont typeface="Arial" pitchFamily="34" charset="0"/>
              <a:buChar char="•"/>
              <a:defRPr/>
            </a:pPr>
            <a:r>
              <a:rPr lang="pl-PL" dirty="0" err="1" smtClean="0"/>
              <a:t>Free</a:t>
            </a:r>
            <a:r>
              <a:rPr lang="pl-PL" dirty="0" smtClean="0"/>
              <a:t> style </a:t>
            </a:r>
            <a:r>
              <a:rPr lang="pl-PL" dirty="0" err="1" smtClean="0"/>
              <a:t>wrestler</a:t>
            </a:r>
            <a:r>
              <a:rPr lang="pl-PL" dirty="0" smtClean="0"/>
              <a:t> ( 186 cm , 130 kg) </a:t>
            </a:r>
            <a:r>
              <a:rPr lang="pl-PL" dirty="0" err="1" smtClean="0"/>
              <a:t>Ozorkow</a:t>
            </a:r>
            <a:r>
              <a:rPr lang="pl-PL" dirty="0" smtClean="0"/>
              <a:t> </a:t>
            </a:r>
            <a:r>
              <a:rPr lang="pl-PL" dirty="0" err="1" smtClean="0"/>
              <a:t>wheel</a:t>
            </a:r>
            <a:r>
              <a:rPr lang="pl-PL" dirty="0" smtClean="0"/>
              <a:t> of MKS Nightingale ( 1979-1980 ), </a:t>
            </a:r>
            <a:r>
              <a:rPr lang="pl-PL" dirty="0" err="1" smtClean="0"/>
              <a:t>Eagle</a:t>
            </a:r>
            <a:r>
              <a:rPr lang="pl-PL" dirty="0" smtClean="0"/>
              <a:t> WAM </a:t>
            </a:r>
            <a:r>
              <a:rPr lang="pl-PL" dirty="0" err="1" smtClean="0"/>
              <a:t>boat</a:t>
            </a:r>
            <a:r>
              <a:rPr lang="pl-PL" dirty="0" smtClean="0"/>
              <a:t> and Boruta Zgierz (</a:t>
            </a:r>
            <a:r>
              <a:rPr lang="pl-PL" dirty="0" err="1" smtClean="0"/>
              <a:t>up</a:t>
            </a:r>
            <a:r>
              <a:rPr lang="pl-PL" dirty="0" smtClean="0"/>
              <a:t> to 1992). 5 </a:t>
            </a:r>
            <a:r>
              <a:rPr lang="pl-PL" dirty="0" err="1" smtClean="0"/>
              <a:t>-time</a:t>
            </a:r>
            <a:r>
              <a:rPr lang="pl-PL" dirty="0" smtClean="0"/>
              <a:t>s </a:t>
            </a:r>
            <a:r>
              <a:rPr lang="pl-PL" dirty="0" err="1" smtClean="0"/>
              <a:t>Polish</a:t>
            </a:r>
            <a:r>
              <a:rPr lang="pl-PL" dirty="0" smtClean="0"/>
              <a:t> champion </a:t>
            </a:r>
            <a:r>
              <a:rPr lang="pl-PL" dirty="0" err="1" smtClean="0"/>
              <a:t>in</a:t>
            </a:r>
            <a:r>
              <a:rPr lang="pl-PL" dirty="0" smtClean="0"/>
              <a:t> </a:t>
            </a:r>
            <a:r>
              <a:rPr lang="pl-PL" dirty="0" err="1" smtClean="0"/>
              <a:t>freestyle</a:t>
            </a:r>
            <a:r>
              <a:rPr lang="pl-PL" dirty="0" smtClean="0"/>
              <a:t> , </a:t>
            </a:r>
            <a:r>
              <a:rPr lang="pl-PL" dirty="0" err="1" smtClean="0"/>
              <a:t>the</a:t>
            </a:r>
            <a:r>
              <a:rPr lang="pl-PL" dirty="0" smtClean="0"/>
              <a:t> </a:t>
            </a:r>
            <a:r>
              <a:rPr lang="pl-PL" dirty="0" err="1" smtClean="0"/>
              <a:t>Olympian</a:t>
            </a:r>
            <a:r>
              <a:rPr lang="pl-PL" dirty="0" smtClean="0"/>
              <a:t> </a:t>
            </a:r>
            <a:r>
              <a:rPr lang="pl-PL" dirty="0" err="1" smtClean="0"/>
              <a:t>from</a:t>
            </a:r>
            <a:r>
              <a:rPr lang="pl-PL" dirty="0" smtClean="0"/>
              <a:t> Barcelona (1992 ) , </a:t>
            </a:r>
            <a:r>
              <a:rPr lang="pl-PL" dirty="0" err="1" smtClean="0"/>
              <a:t>After</a:t>
            </a:r>
            <a:r>
              <a:rPr lang="pl-PL" dirty="0" smtClean="0"/>
              <a:t> </a:t>
            </a:r>
            <a:r>
              <a:rPr lang="pl-PL" dirty="0" err="1" smtClean="0"/>
              <a:t>the</a:t>
            </a:r>
            <a:r>
              <a:rPr lang="pl-PL" dirty="0" smtClean="0"/>
              <a:t> </a:t>
            </a:r>
            <a:r>
              <a:rPr lang="pl-PL" dirty="0" err="1" smtClean="0"/>
              <a:t>end</a:t>
            </a:r>
            <a:r>
              <a:rPr lang="pl-PL" dirty="0" smtClean="0"/>
              <a:t> of </a:t>
            </a:r>
            <a:r>
              <a:rPr lang="pl-PL" dirty="0" err="1" smtClean="0"/>
              <a:t>their</a:t>
            </a:r>
            <a:r>
              <a:rPr lang="pl-PL" dirty="0" smtClean="0"/>
              <a:t> </a:t>
            </a:r>
            <a:r>
              <a:rPr lang="pl-PL" dirty="0" err="1" smtClean="0"/>
              <a:t>sporting</a:t>
            </a:r>
            <a:r>
              <a:rPr lang="pl-PL" dirty="0" smtClean="0"/>
              <a:t> </a:t>
            </a:r>
            <a:r>
              <a:rPr lang="pl-PL" dirty="0" err="1" smtClean="0"/>
              <a:t>career</a:t>
            </a:r>
            <a:r>
              <a:rPr lang="pl-PL" dirty="0" smtClean="0"/>
              <a:t> (1992 ) </a:t>
            </a:r>
            <a:r>
              <a:rPr lang="pl-PL" dirty="0" err="1" smtClean="0"/>
              <a:t>the</a:t>
            </a:r>
            <a:r>
              <a:rPr lang="pl-PL" dirty="0" smtClean="0"/>
              <a:t> </a:t>
            </a:r>
            <a:r>
              <a:rPr lang="pl-PL" dirty="0" err="1" smtClean="0"/>
              <a:t>owner</a:t>
            </a:r>
            <a:r>
              <a:rPr lang="pl-PL" dirty="0" smtClean="0"/>
              <a:t> Enterprises Shopping and Service </a:t>
            </a:r>
            <a:r>
              <a:rPr lang="pl-PL" dirty="0" err="1" smtClean="0"/>
              <a:t>in</a:t>
            </a:r>
            <a:r>
              <a:rPr lang="pl-PL" dirty="0" smtClean="0"/>
              <a:t> Zgierz ( </a:t>
            </a:r>
            <a:r>
              <a:rPr lang="pl-PL" dirty="0" err="1" smtClean="0"/>
              <a:t>casual</a:t>
            </a:r>
            <a:r>
              <a:rPr lang="pl-PL" dirty="0" smtClean="0"/>
              <a:t> </a:t>
            </a:r>
            <a:r>
              <a:rPr lang="pl-PL" dirty="0" err="1" smtClean="0"/>
              <a:t>dealt</a:t>
            </a:r>
            <a:r>
              <a:rPr lang="pl-PL" dirty="0" smtClean="0"/>
              <a:t> </a:t>
            </a:r>
            <a:r>
              <a:rPr lang="pl-PL" dirty="0" err="1" smtClean="0"/>
              <a:t>with</a:t>
            </a:r>
            <a:r>
              <a:rPr lang="pl-PL" dirty="0" smtClean="0"/>
              <a:t> </a:t>
            </a:r>
            <a:r>
              <a:rPr lang="pl-PL" dirty="0" err="1" smtClean="0"/>
              <a:t>the</a:t>
            </a:r>
            <a:r>
              <a:rPr lang="pl-PL" dirty="0" smtClean="0"/>
              <a:t> </a:t>
            </a:r>
            <a:r>
              <a:rPr lang="pl-PL" dirty="0" err="1" smtClean="0"/>
              <a:t>training</a:t>
            </a:r>
            <a:r>
              <a:rPr lang="pl-PL" dirty="0" smtClean="0"/>
              <a:t> of </a:t>
            </a:r>
            <a:r>
              <a:rPr lang="pl-PL" dirty="0" err="1" smtClean="0"/>
              <a:t>youth</a:t>
            </a:r>
            <a:r>
              <a:rPr lang="pl-PL" dirty="0" smtClean="0"/>
              <a:t> </a:t>
            </a:r>
            <a:r>
              <a:rPr lang="pl-PL" dirty="0" err="1" smtClean="0"/>
              <a:t>wrestling</a:t>
            </a:r>
            <a:r>
              <a:rPr lang="pl-PL" dirty="0" smtClean="0"/>
              <a:t> Boruta 1992-1993) . He </a:t>
            </a:r>
            <a:r>
              <a:rPr lang="pl-PL" dirty="0" err="1" smtClean="0"/>
              <a:t>lives</a:t>
            </a:r>
            <a:r>
              <a:rPr lang="pl-PL" dirty="0" smtClean="0"/>
              <a:t> </a:t>
            </a:r>
            <a:r>
              <a:rPr lang="pl-PL" dirty="0" err="1" smtClean="0"/>
              <a:t>in</a:t>
            </a:r>
            <a:r>
              <a:rPr lang="pl-PL" dirty="0" smtClean="0"/>
              <a:t> Zgierz.  </a:t>
            </a:r>
          </a:p>
          <a:p>
            <a:pPr fontAlgn="auto">
              <a:spcAft>
                <a:spcPts val="0"/>
              </a:spcAft>
              <a:buFont typeface="Arial" pitchFamily="34" charset="0"/>
              <a:buChar char="•"/>
              <a:defRPr/>
            </a:pPr>
            <a:endParaRPr lang="pl-PL" dirty="0"/>
          </a:p>
        </p:txBody>
      </p:sp>
      <p:pic>
        <p:nvPicPr>
          <p:cNvPr id="21508" name="Picture 2" descr="http://www.umz.zgierz.pl/bip/files/Image/zdjecia/radni/VII/kupis_d.jpg"/>
          <p:cNvPicPr>
            <a:picLocks noChangeAspect="1" noChangeArrowheads="1"/>
          </p:cNvPicPr>
          <p:nvPr/>
        </p:nvPicPr>
        <p:blipFill>
          <a:blip r:embed="rId3"/>
          <a:srcRect/>
          <a:stretch>
            <a:fillRect/>
          </a:stretch>
        </p:blipFill>
        <p:spPr bwMode="auto">
          <a:xfrm>
            <a:off x="357188" y="2214563"/>
            <a:ext cx="3786187" cy="3211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822</Words>
  <PresentationFormat>Pokaz na ekranie (4:3)</PresentationFormat>
  <Paragraphs>47</Paragraphs>
  <Slides>14</Slides>
  <Notes>0</Notes>
  <HiddenSlides>0</HiddenSlides>
  <MMClips>0</MMClips>
  <ScaleCrop>false</ScaleCrop>
  <HeadingPairs>
    <vt:vector size="6" baseType="variant">
      <vt:variant>
        <vt:lpstr>Używane czcionki</vt:lpstr>
      </vt:variant>
      <vt:variant>
        <vt:i4>3</vt:i4>
      </vt:variant>
      <vt:variant>
        <vt:lpstr>Szablon projektu</vt:lpstr>
      </vt:variant>
      <vt:variant>
        <vt:i4>1</vt:i4>
      </vt:variant>
      <vt:variant>
        <vt:lpstr>Tytuły slajdów</vt:lpstr>
      </vt:variant>
      <vt:variant>
        <vt:i4>14</vt:i4>
      </vt:variant>
    </vt:vector>
  </HeadingPairs>
  <TitlesOfParts>
    <vt:vector size="18" baseType="lpstr">
      <vt:lpstr>Calibri</vt:lpstr>
      <vt:lpstr>Arial</vt:lpstr>
      <vt:lpstr>Wingdings</vt:lpstr>
      <vt:lpstr>Motyw pakietu Office</vt:lpstr>
      <vt:lpstr>Olympians from Zgierz</vt:lpstr>
      <vt:lpstr>Table of Contents</vt:lpstr>
      <vt:lpstr>Admission</vt:lpstr>
      <vt:lpstr>Michal Antuszewicz </vt:lpstr>
      <vt:lpstr>Włodzimierz Cieślak</vt:lpstr>
      <vt:lpstr>Józef Jaworski</vt:lpstr>
      <vt:lpstr>Lesław Kropp</vt:lpstr>
      <vt:lpstr>Tomasz Krzeszewski</vt:lpstr>
      <vt:lpstr>Tomasz Andrzej Kupis</vt:lpstr>
      <vt:lpstr>Justyna Mospinek</vt:lpstr>
      <vt:lpstr>Stanisław Olczyk</vt:lpstr>
      <vt:lpstr>Jan Stopczyk</vt:lpstr>
      <vt:lpstr>Jadwiga Wajsówna</vt:lpstr>
      <vt:lpstr>Thank you for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Olympians from Zgierz</dc:title>
  <cp:lastModifiedBy>michal</cp:lastModifiedBy>
  <cp:revision>19</cp:revision>
  <dcterms:modified xsi:type="dcterms:W3CDTF">2015-05-26T05:00:17Z</dcterms:modified>
</cp:coreProperties>
</file>