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7.xml"/><Relationship Id="rId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6143645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ANNA KAŹMIERCZAK</a:t>
            </a:r>
            <a:br>
              <a:rPr lang="pl-PL" dirty="0" smtClean="0"/>
            </a:br>
            <a:r>
              <a:rPr lang="pl-PL" dirty="0" smtClean="0"/>
              <a:t>MARTA KAŁKUSIŃSKA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ro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-6853"/>
            <a:ext cx="8572528" cy="6864853"/>
          </a:xfrm>
        </p:spPr>
      </p:pic>
      <p:sp>
        <p:nvSpPr>
          <p:cNvPr id="5" name="Strzałka w lewo 4">
            <a:hlinkClick r:id="rId3" action="ppaction://hlinksldjump"/>
          </p:cNvPr>
          <p:cNvSpPr/>
          <p:nvPr/>
        </p:nvSpPr>
        <p:spPr>
          <a:xfrm>
            <a:off x="285720" y="6429396"/>
            <a:ext cx="857256" cy="428604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back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8F01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or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6929454" cy="6429396"/>
          </a:xfrm>
        </p:spPr>
      </p:pic>
      <p:sp>
        <p:nvSpPr>
          <p:cNvPr id="5" name="Strzałka w lewo 4">
            <a:hlinkClick r:id="rId3" action="ppaction://hlinksldjump"/>
          </p:cNvPr>
          <p:cNvSpPr/>
          <p:nvPr/>
        </p:nvSpPr>
        <p:spPr>
          <a:xfrm>
            <a:off x="428596" y="5929330"/>
            <a:ext cx="1785950" cy="92867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BACK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Table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Contents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043510"/>
          </a:xfrm>
        </p:spPr>
        <p:txBody>
          <a:bodyPr>
            <a:normAutofit fontScale="47500" lnSpcReduction="2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>
              <a:buNone/>
            </a:pPr>
            <a:r>
              <a:rPr lang="pl-PL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 </a:t>
            </a:r>
            <a:r>
              <a:rPr lang="pl-PL" b="1" dirty="0" smtClean="0">
                <a:ln/>
                <a:solidFill>
                  <a:schemeClr val="bg1"/>
                </a:solidFill>
              </a:rPr>
              <a:t/>
            </a:r>
            <a:br>
              <a:rPr lang="pl-PL" b="1" dirty="0" smtClean="0">
                <a:ln/>
                <a:solidFill>
                  <a:schemeClr val="bg1"/>
                </a:solidFill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More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Water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4" action="ppaction://hlinksldjump"/>
              </a:rPr>
              <a:t>Less Sugar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5" action="ppaction://hlinksldjump"/>
              </a:rPr>
              <a:t>Less Salt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6" action="ppaction://hlinksldjump"/>
              </a:rPr>
              <a:t>Vegetables-Why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6" action="ppaction://hlinksldjump"/>
              </a:rPr>
              <a:t>it’s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6" action="ppaction://hlinksldjump"/>
              </a:rPr>
              <a:t>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6" action="ppaction://hlinksldjump"/>
              </a:rPr>
              <a:t>good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6" action="ppaction://hlinksldjump"/>
              </a:rPr>
              <a:t>?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7" action="ppaction://hlinksldjump"/>
              </a:rPr>
              <a:t>Brown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7" action="ppaction://hlinksldjump"/>
              </a:rPr>
              <a:t>instead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7" action="ppaction://hlinksldjump"/>
              </a:rPr>
              <a:t> White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8" action="ppaction://hlinksldjump"/>
              </a:rPr>
              <a:t>How to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8" action="ppaction://hlinksldjump"/>
              </a:rPr>
              <a:t>prepare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8" action="ppaction://hlinksldjump"/>
              </a:rPr>
              <a:t>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8" action="ppaction://hlinksldjump"/>
              </a:rPr>
              <a:t>food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9" action="ppaction://hlinksldjump"/>
              </a:rPr>
              <a:t>How 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9" action="ppaction://hlinksldjump"/>
              </a:rPr>
              <a:t>your plate should look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9" action="ppaction://hlinksldjump"/>
              </a:rPr>
              <a:t>?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9" action="ppaction://hlinksldjump"/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9" action="ppaction://hlinksldjump"/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0" action="ppaction://hlinksldjump"/>
              </a:rPr>
              <a:t>You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0" action="ppaction://hlinksldjump"/>
              </a:rPr>
              <a:t>are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0" action="ppaction://hlinksldjump"/>
              </a:rPr>
              <a:t> not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0" action="ppaction://hlinksldjump"/>
              </a:rPr>
              <a:t>really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0" action="ppaction://hlinksldjump"/>
              </a:rPr>
              <a:t>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0" action="ppaction://hlinksldjump"/>
              </a:rPr>
              <a:t>hungry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1" action="ppaction://hlinksldjump"/>
              </a:rPr>
              <a:t>Exercise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1" action="ppaction://hlinksldjump"/>
              </a:rPr>
              <a:t>which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1" action="ppaction://hlinksldjump"/>
              </a:rPr>
              <a:t> help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1" action="ppaction://hlinksldjump"/>
              </a:rPr>
              <a:t>you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1" action="ppaction://hlinksldjump"/>
              </a:rPr>
              <a:t>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1" action="ppaction://hlinksldjump"/>
              </a:rPr>
              <a:t>reduce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1" action="ppaction://hlinksldjump"/>
              </a:rPr>
              <a:t> </a:t>
            </a:r>
            <a:r>
              <a:rPr lang="pl-PL" sz="4200" b="1" dirty="0" err="1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11" action="ppaction://hlinksldjump"/>
              </a:rPr>
              <a:t>fat</a:t>
            </a:r>
            <a: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pl-PL" sz="42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l-PL" sz="42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  <a:t/>
            </a:r>
            <a:br>
              <a:rPr lang="pl-PL" sz="4200" b="1" dirty="0" smtClean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</a:rPr>
            </a:br>
            <a:endParaRPr lang="pl-PL" sz="4200" b="1" dirty="0">
              <a:ln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easons-to-drink-w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27440"/>
            <a:ext cx="5286412" cy="543056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DRINK WATER</a:t>
            </a:r>
            <a:endParaRPr lang="pl-PL" dirty="0"/>
          </a:p>
        </p:txBody>
      </p:sp>
      <p:sp>
        <p:nvSpPr>
          <p:cNvPr id="6" name="Strzałka w lewo 5"/>
          <p:cNvSpPr/>
          <p:nvPr/>
        </p:nvSpPr>
        <p:spPr>
          <a:xfrm>
            <a:off x="214282" y="5929330"/>
            <a:ext cx="1357322" cy="7143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3" action="ppaction://hlinksldjump"/>
              </a:rPr>
              <a:t>back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ug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USE LESS SUGAR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928794" y="192880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081194" y="208120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714480" y="2357430"/>
            <a:ext cx="5429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choosing food and drinks that are </a:t>
            </a:r>
            <a:r>
              <a:rPr lang="pl-PL" sz="4800" b="1" dirty="0" smtClean="0"/>
              <a:t>lower </a:t>
            </a:r>
            <a:r>
              <a:rPr lang="en-US" sz="4800" b="1" dirty="0" smtClean="0"/>
              <a:t>in </a:t>
            </a:r>
            <a:r>
              <a:rPr lang="pl-PL" sz="4800" b="1" dirty="0" smtClean="0"/>
              <a:t>sugar </a:t>
            </a:r>
            <a:r>
              <a:rPr lang="en-US" sz="4800" b="1" dirty="0" smtClean="0"/>
              <a:t>or have no added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800" b="1" dirty="0" smtClean="0"/>
              <a:t>sugar</a:t>
            </a:r>
            <a:endParaRPr lang="pl-PL" sz="4800" b="1" dirty="0"/>
          </a:p>
        </p:txBody>
      </p:sp>
      <p:sp>
        <p:nvSpPr>
          <p:cNvPr id="10" name="Strzałka w lewo 9"/>
          <p:cNvSpPr/>
          <p:nvPr/>
        </p:nvSpPr>
        <p:spPr>
          <a:xfrm>
            <a:off x="285720" y="5929330"/>
            <a:ext cx="1357322" cy="714356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3" action="ppaction://hlinksldjump"/>
              </a:rPr>
              <a:t>back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F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trzałka w lewo 4"/>
          <p:cNvSpPr/>
          <p:nvPr/>
        </p:nvSpPr>
        <p:spPr>
          <a:xfrm>
            <a:off x="428596" y="6500834"/>
            <a:ext cx="928694" cy="35716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hlinkClick r:id="rId3" action="ppaction://hlinksldjump"/>
              </a:rPr>
              <a:t>back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Eat</a:t>
            </a:r>
            <a:r>
              <a:rPr lang="pl-PL" dirty="0" smtClean="0"/>
              <a:t> </a:t>
            </a:r>
            <a:r>
              <a:rPr lang="pl-PL" dirty="0" err="1" smtClean="0"/>
              <a:t>Healtly</a:t>
            </a:r>
            <a:endParaRPr lang="pl-PL" dirty="0"/>
          </a:p>
        </p:txBody>
      </p:sp>
      <p:pic>
        <p:nvPicPr>
          <p:cNvPr id="4" name="Symbol zastępczy zawartości 3" descr="good e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2273"/>
          </a:xfrm>
        </p:spPr>
      </p:pic>
      <p:sp>
        <p:nvSpPr>
          <p:cNvPr id="5" name="Strzałka w lewo 4"/>
          <p:cNvSpPr/>
          <p:nvPr/>
        </p:nvSpPr>
        <p:spPr>
          <a:xfrm>
            <a:off x="357158" y="6143644"/>
            <a:ext cx="928694" cy="500066"/>
          </a:xfrm>
          <a:prstGeom prst="leftArrow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3" action="ppaction://hlinksldjump"/>
              </a:rPr>
              <a:t>back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fit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428596" y="1071546"/>
            <a:ext cx="4857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RUNNING</a:t>
            </a:r>
            <a:br>
              <a:rPr lang="pl-PL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SWIMMING</a:t>
            </a:r>
            <a:br>
              <a:rPr lang="pl-PL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CYCLING</a:t>
            </a:r>
            <a:r>
              <a:rPr lang="pl-PL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pl-PL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pl-PL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Strzałka w lewo 5"/>
          <p:cNvSpPr/>
          <p:nvPr/>
        </p:nvSpPr>
        <p:spPr>
          <a:xfrm>
            <a:off x="428596" y="6072206"/>
            <a:ext cx="1143008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2" action="ppaction://hlinksldjump"/>
              </a:rPr>
              <a:t>back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Sa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4900" cy="6858001"/>
          </a:xfrm>
        </p:spPr>
      </p:pic>
      <p:sp>
        <p:nvSpPr>
          <p:cNvPr id="5" name="pole tekstowe 4"/>
          <p:cNvSpPr txBox="1"/>
          <p:nvPr/>
        </p:nvSpPr>
        <p:spPr>
          <a:xfrm>
            <a:off x="1214414" y="1000108"/>
            <a:ext cx="69294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Eating too much salt can cause high blood pressure</a:t>
            </a:r>
            <a:endParaRPr lang="pl-PL" sz="66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Strzałka w lewo 6">
            <a:hlinkClick r:id="rId3" action="ppaction://hlinksldjump"/>
          </p:cNvPr>
          <p:cNvSpPr/>
          <p:nvPr/>
        </p:nvSpPr>
        <p:spPr>
          <a:xfrm>
            <a:off x="214282" y="5857892"/>
            <a:ext cx="1214446" cy="7857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back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Vegetabl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"/>
            <a:ext cx="5000628" cy="6858000"/>
          </a:xfrm>
        </p:spPr>
      </p:pic>
      <p:sp>
        <p:nvSpPr>
          <p:cNvPr id="5" name="Strzałka w lewo 4">
            <a:hlinkClick r:id="rId4" action="ppaction://hlinksldjump"/>
          </p:cNvPr>
          <p:cNvSpPr/>
          <p:nvPr/>
        </p:nvSpPr>
        <p:spPr>
          <a:xfrm>
            <a:off x="500034" y="6357958"/>
            <a:ext cx="857256" cy="500042"/>
          </a:xfrm>
          <a:prstGeom prst="left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hlinkClick r:id="rId4" action="ppaction://hlinksldjump"/>
              </a:rPr>
              <a:t>back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45</Words>
  <Application>Microsoft Office PowerPoint</Application>
  <PresentationFormat>Pokaz na ekranie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Table of Contents</vt:lpstr>
      <vt:lpstr>DRINK WATER</vt:lpstr>
      <vt:lpstr>USE LESS SUGAR</vt:lpstr>
      <vt:lpstr>Slajd 5</vt:lpstr>
      <vt:lpstr>Eat Healtly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Gosia K</dc:creator>
  <cp:lastModifiedBy>Ania</cp:lastModifiedBy>
  <cp:revision>18</cp:revision>
  <dcterms:created xsi:type="dcterms:W3CDTF">2014-03-16T11:34:39Z</dcterms:created>
  <dcterms:modified xsi:type="dcterms:W3CDTF">2014-03-16T19:08:45Z</dcterms:modified>
</cp:coreProperties>
</file>