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7"/>
  </p:notesMasterIdLst>
  <p:sldIdLst>
    <p:sldId id="256" r:id="rId2"/>
    <p:sldId id="257" r:id="rId3"/>
    <p:sldId id="258" r:id="rId4"/>
    <p:sldId id="272" r:id="rId5"/>
    <p:sldId id="273" r:id="rId6"/>
    <p:sldId id="265" r:id="rId7"/>
    <p:sldId id="276" r:id="rId8"/>
    <p:sldId id="275" r:id="rId9"/>
    <p:sldId id="259" r:id="rId10"/>
    <p:sldId id="260" r:id="rId11"/>
    <p:sldId id="261" r:id="rId12"/>
    <p:sldId id="263" r:id="rId13"/>
    <p:sldId id="264" r:id="rId14"/>
    <p:sldId id="262" r:id="rId15"/>
    <p:sldId id="274" r:id="rId1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2906" autoAdjust="0"/>
    <p:restoredTop sz="94660"/>
  </p:normalViewPr>
  <p:slideViewPr>
    <p:cSldViewPr>
      <p:cViewPr varScale="1">
        <p:scale>
          <a:sx n="79" d="100"/>
          <a:sy n="79" d="100"/>
        </p:scale>
        <p:origin x="-99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949D3A-34BF-456B-A073-EEBAA856BC5E}" type="datetimeFigureOut">
              <a:rPr lang="pl-PL" smtClean="0"/>
              <a:pPr/>
              <a:t>2014-03-16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3FE5B7-F72D-4D35-8D07-6891BE3C1ACA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FE5B7-F72D-4D35-8D07-6891BE3C1ACA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ójkąt równoramienny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3AAD138A-D3F8-4905-9527-99289680F5C7}" type="datetimeFigureOut">
              <a:rPr lang="pl-PL" smtClean="0"/>
              <a:pPr/>
              <a:t>2014-03-16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BAD4990-DF3A-44EF-9780-8611E4EC873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138A-D3F8-4905-9527-99289680F5C7}" type="datetimeFigureOut">
              <a:rPr lang="pl-PL" smtClean="0"/>
              <a:pPr/>
              <a:t>2014-03-16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D4990-DF3A-44EF-9780-8611E4EC873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138A-D3F8-4905-9527-99289680F5C7}" type="datetimeFigureOut">
              <a:rPr lang="pl-PL" smtClean="0"/>
              <a:pPr/>
              <a:t>2014-03-16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D4990-DF3A-44EF-9780-8611E4EC873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3AAD138A-D3F8-4905-9527-99289680F5C7}" type="datetimeFigureOut">
              <a:rPr lang="pl-PL" smtClean="0"/>
              <a:pPr/>
              <a:t>2014-03-16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D4990-DF3A-44EF-9780-8611E4EC873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ójkąt prostokątny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ójkąt równoramienny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3AAD138A-D3F8-4905-9527-99289680F5C7}" type="datetimeFigureOut">
              <a:rPr lang="pl-PL" smtClean="0"/>
              <a:pPr/>
              <a:t>2014-03-16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BAD4990-DF3A-44EF-9780-8611E4EC8739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11" name="Łącznik prosty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AAD138A-D3F8-4905-9527-99289680F5C7}" type="datetimeFigureOut">
              <a:rPr lang="pl-PL" smtClean="0"/>
              <a:pPr/>
              <a:t>2014-03-16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BAD4990-DF3A-44EF-9780-8611E4EC873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3AAD138A-D3F8-4905-9527-99289680F5C7}" type="datetimeFigureOut">
              <a:rPr lang="pl-PL" smtClean="0"/>
              <a:pPr/>
              <a:t>2014-03-16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BAD4990-DF3A-44EF-9780-8611E4EC873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138A-D3F8-4905-9527-99289680F5C7}" type="datetimeFigureOut">
              <a:rPr lang="pl-PL" smtClean="0"/>
              <a:pPr/>
              <a:t>2014-03-16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D4990-DF3A-44EF-9780-8611E4EC873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AAD138A-D3F8-4905-9527-99289680F5C7}" type="datetimeFigureOut">
              <a:rPr lang="pl-PL" smtClean="0"/>
              <a:pPr/>
              <a:t>2014-03-16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BAD4990-DF3A-44EF-9780-8611E4EC873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3AAD138A-D3F8-4905-9527-99289680F5C7}" type="datetimeFigureOut">
              <a:rPr lang="pl-PL" smtClean="0"/>
              <a:pPr/>
              <a:t>2014-03-16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BAD4990-DF3A-44EF-9780-8611E4EC873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3AAD138A-D3F8-4905-9527-99289680F5C7}" type="datetimeFigureOut">
              <a:rPr lang="pl-PL" smtClean="0"/>
              <a:pPr/>
              <a:t>2014-03-16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BAD4990-DF3A-44EF-9780-8611E4EC873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ójkąt prostokątny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AAD138A-D3F8-4905-9527-99289680F5C7}" type="datetimeFigureOut">
              <a:rPr lang="pl-PL" smtClean="0"/>
              <a:pPr/>
              <a:t>2014-03-16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BAD4990-DF3A-44EF-9780-8611E4EC8739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>
    <p:wipe dir="r"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Liubov_Charkashyna" TargetMode="External"/><Relationship Id="rId2" Type="http://schemas.openxmlformats.org/officeDocument/2006/relationships/hyperlink" Target="http://en.wikipedia.org/wiki/Yulia_Barsukov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Rhythmic_gymnastics" TargetMode="External"/><Relationship Id="rId5" Type="http://schemas.openxmlformats.org/officeDocument/2006/relationships/hyperlink" Target="http://en.wikipedia.org/wiki/Anna_Bessonova" TargetMode="External"/><Relationship Id="rId4" Type="http://schemas.openxmlformats.org/officeDocument/2006/relationships/hyperlink" Target="http://en.wikipedia.org/wiki/Aliya_Garayeva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10" Type="http://schemas.openxmlformats.org/officeDocument/2006/relationships/image" Target="../media/image3.jpeg"/><Relationship Id="rId4" Type="http://schemas.openxmlformats.org/officeDocument/2006/relationships/slide" Target="slide5.xml"/><Relationship Id="rId9" Type="http://schemas.openxmlformats.org/officeDocument/2006/relationships/slide" Target="slide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www.youtube.com/watch?v=Gp34G2eZGt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www.youtube.com/watch?v=o2LRtampR7o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wmf"/><Relationship Id="rId5" Type="http://schemas.openxmlformats.org/officeDocument/2006/relationships/slide" Target="slide13.xml"/><Relationship Id="rId4" Type="http://schemas.openxmlformats.org/officeDocument/2006/relationships/slide" Target="slide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Marta\AppData\Local\Microsoft\Windows\Temporary Internet Files\Content.IE5\2IQ81VU4\MC900279714[1].wmf"/>
          <p:cNvPicPr>
            <a:picLocks noChangeAspect="1" noChangeArrowheads="1"/>
          </p:cNvPicPr>
          <p:nvPr/>
        </p:nvPicPr>
        <p:blipFill>
          <a:blip r:embed="rId3">
            <a:lum/>
          </a:blip>
          <a:srcRect/>
          <a:stretch>
            <a:fillRect/>
          </a:stretch>
        </p:blipFill>
        <p:spPr bwMode="auto">
          <a:xfrm flipH="1">
            <a:off x="285720" y="1428736"/>
            <a:ext cx="4714876" cy="5106502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786050" y="1785926"/>
            <a:ext cx="6143668" cy="1101248"/>
          </a:xfrm>
        </p:spPr>
        <p:txBody>
          <a:bodyPr>
            <a:noAutofit/>
          </a:bodyPr>
          <a:lstStyle/>
          <a:p>
            <a:pPr algn="ctr"/>
            <a:r>
              <a:rPr lang="pl-PL" sz="7200" dirty="0" err="1" smtClean="0">
                <a:latin typeface="Lucida Calligraphy" pitchFamily="66" charset="0"/>
              </a:rPr>
              <a:t>Rhythmic</a:t>
            </a:r>
            <a:r>
              <a:rPr lang="pl-PL" sz="7200" dirty="0" smtClean="0">
                <a:latin typeface="Lucida Calligraphy" pitchFamily="66" charset="0"/>
              </a:rPr>
              <a:t> </a:t>
            </a:r>
            <a:r>
              <a:rPr lang="pl-PL" sz="7200" dirty="0" err="1" smtClean="0">
                <a:latin typeface="Lucida Calligraphy" pitchFamily="66" charset="0"/>
              </a:rPr>
              <a:t>gymnastics</a:t>
            </a:r>
            <a:endParaRPr lang="pl-PL" sz="7200" dirty="0" smtClean="0">
              <a:latin typeface="Lucida Calligraphy" pitchFamily="66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5214942" y="5072074"/>
            <a:ext cx="39290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 smtClean="0">
                <a:latin typeface="Lucida Calligraphy" pitchFamily="66" charset="0"/>
              </a:rPr>
              <a:t>Marta </a:t>
            </a:r>
            <a:r>
              <a:rPr lang="pl-PL" sz="2000" dirty="0" err="1" smtClean="0">
                <a:latin typeface="Lucida Calligraphy" pitchFamily="66" charset="0"/>
              </a:rPr>
              <a:t>Similska</a:t>
            </a:r>
            <a:endParaRPr lang="pl-PL" sz="2000" dirty="0" smtClean="0">
              <a:latin typeface="Lucida Calligraphy" pitchFamily="66" charset="0"/>
            </a:endParaRPr>
          </a:p>
          <a:p>
            <a:pPr algn="ctr"/>
            <a:r>
              <a:rPr lang="pl-PL" sz="2000" dirty="0" smtClean="0">
                <a:latin typeface="Lucida Calligraphy" pitchFamily="66" charset="0"/>
              </a:rPr>
              <a:t>Magdalena </a:t>
            </a:r>
            <a:r>
              <a:rPr lang="pl-PL" sz="2000" dirty="0" err="1" smtClean="0">
                <a:latin typeface="Lucida Calligraphy" pitchFamily="66" charset="0"/>
              </a:rPr>
              <a:t>Kochaniak</a:t>
            </a:r>
            <a:endParaRPr lang="pl-PL" sz="2000" dirty="0" smtClean="0">
              <a:latin typeface="Lucida Calligraphy" pitchFamily="66" charset="0"/>
            </a:endParaRPr>
          </a:p>
          <a:p>
            <a:pPr algn="ctr"/>
            <a:r>
              <a:rPr lang="pl-PL" sz="2000" dirty="0" smtClean="0">
                <a:latin typeface="Lucida Calligraphy" pitchFamily="66" charset="0"/>
              </a:rPr>
              <a:t>Monika </a:t>
            </a:r>
            <a:r>
              <a:rPr lang="pl-PL" sz="2000" dirty="0" err="1" smtClean="0">
                <a:latin typeface="Lucida Calligraphy" pitchFamily="66" charset="0"/>
              </a:rPr>
              <a:t>Ślawska</a:t>
            </a:r>
            <a:endParaRPr lang="pl-PL" sz="2000" dirty="0" smtClean="0">
              <a:latin typeface="Lucida Calligraphy" pitchFamily="66" charset="0"/>
            </a:endParaRPr>
          </a:p>
          <a:p>
            <a:pPr algn="ctr"/>
            <a:r>
              <a:rPr lang="pl-PL" sz="2000" dirty="0" smtClean="0">
                <a:latin typeface="Lucida Calligraphy" pitchFamily="66" charset="0"/>
              </a:rPr>
              <a:t>IIIA</a:t>
            </a:r>
            <a:endParaRPr lang="pl-PL" sz="2000" dirty="0">
              <a:latin typeface="Lucida Calligraphy" pitchFamily="66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5400" dirty="0" err="1" smtClean="0">
                <a:latin typeface="Lucida Calligraphy" pitchFamily="66" charset="0"/>
              </a:rPr>
              <a:t>Yulia</a:t>
            </a:r>
            <a:r>
              <a:rPr lang="pl-PL" sz="5400" dirty="0" smtClean="0">
                <a:latin typeface="Lucida Calligraphy" pitchFamily="66" charset="0"/>
              </a:rPr>
              <a:t> </a:t>
            </a:r>
            <a:r>
              <a:rPr lang="pl-PL" sz="5400" dirty="0" err="1" smtClean="0">
                <a:latin typeface="Lucida Calligraphy" pitchFamily="66" charset="0"/>
              </a:rPr>
              <a:t>Barsukova</a:t>
            </a:r>
            <a:endParaRPr lang="pl-PL" sz="5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357554" y="1714488"/>
            <a:ext cx="5329246" cy="4740320"/>
          </a:xfrm>
        </p:spPr>
        <p:txBody>
          <a:bodyPr>
            <a:normAutofit fontScale="92500" lnSpcReduction="20000"/>
          </a:bodyPr>
          <a:lstStyle/>
          <a:p>
            <a:pPr marL="0" algn="ctr">
              <a:buNone/>
            </a:pPr>
            <a:r>
              <a:rPr lang="pl-PL" dirty="0" smtClean="0">
                <a:latin typeface="Lucida Calligraphy" pitchFamily="66" charset="0"/>
              </a:rPr>
              <a:t>    </a:t>
            </a:r>
            <a:r>
              <a:rPr lang="pl-PL" dirty="0" err="1" smtClean="0">
                <a:latin typeface="Lucida Calligraphy" pitchFamily="66" charset="0"/>
              </a:rPr>
              <a:t>She</a:t>
            </a:r>
            <a:r>
              <a:rPr lang="en-US" dirty="0" smtClean="0">
                <a:latin typeface="Lucida Calligraphy" pitchFamily="66" charset="0"/>
              </a:rPr>
              <a:t> is a Russian retired individual rhythmic gymnast. She is the 2000 Olympic champion in the All-Around, the 2000 Grand Prix Final All-around champion, the 1999 World All-around bronze medalist, 2000 European All-around bronze medalist and 1999 Grand Prix Final All-around bronze medalist.</a:t>
            </a:r>
            <a:endParaRPr lang="pl-PL" dirty="0">
              <a:latin typeface="Lucida Calligraphy" pitchFamily="66" charset="0"/>
            </a:endParaRPr>
          </a:p>
        </p:txBody>
      </p:sp>
      <p:pic>
        <p:nvPicPr>
          <p:cNvPr id="16386" name="Picture 2" descr="Yulia Barsukov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571612"/>
            <a:ext cx="3214710" cy="459703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267494"/>
            <a:ext cx="8401080" cy="1399032"/>
          </a:xfrm>
        </p:spPr>
        <p:txBody>
          <a:bodyPr>
            <a:noAutofit/>
          </a:bodyPr>
          <a:lstStyle/>
          <a:p>
            <a:pPr algn="ctr"/>
            <a:r>
              <a:rPr lang="pl-PL" sz="5400" dirty="0" err="1" smtClean="0">
                <a:latin typeface="Lucida Calligraphy" pitchFamily="66" charset="0"/>
              </a:rPr>
              <a:t>Liubov</a:t>
            </a:r>
            <a:r>
              <a:rPr lang="pl-PL" sz="5400" dirty="0" smtClean="0">
                <a:latin typeface="Lucida Calligraphy" pitchFamily="66" charset="0"/>
              </a:rPr>
              <a:t> </a:t>
            </a:r>
            <a:r>
              <a:rPr lang="pl-PL" sz="5400" dirty="0" err="1" smtClean="0">
                <a:latin typeface="Lucida Calligraphy" pitchFamily="66" charset="0"/>
              </a:rPr>
              <a:t>Charkashyna</a:t>
            </a:r>
            <a:endParaRPr lang="pl-PL" sz="5400" dirty="0">
              <a:latin typeface="Lucida Calligraphy" pitchFamily="66" charset="0"/>
            </a:endParaRPr>
          </a:p>
        </p:txBody>
      </p:sp>
      <p:pic>
        <p:nvPicPr>
          <p:cNvPr id="21506" name="Picture 2" descr="Liubov Charkashyna BL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1519346"/>
            <a:ext cx="3500462" cy="51243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8596" y="1714488"/>
            <a:ext cx="4857784" cy="4668882"/>
          </a:xfrm>
        </p:spPr>
        <p:txBody>
          <a:bodyPr>
            <a:normAutofit fontScale="92500" lnSpcReduction="20000"/>
          </a:bodyPr>
          <a:lstStyle/>
          <a:p>
            <a:pPr marL="0" algn="ctr">
              <a:buNone/>
            </a:pPr>
            <a:r>
              <a:rPr lang="pl-PL" dirty="0" err="1" smtClean="0">
                <a:latin typeface="Lucida Calligraphy" pitchFamily="66" charset="0"/>
              </a:rPr>
              <a:t>She</a:t>
            </a:r>
            <a:r>
              <a:rPr lang="pl-PL" dirty="0" smtClean="0">
                <a:latin typeface="Lucida Calligraphy" pitchFamily="66" charset="0"/>
              </a:rPr>
              <a:t> </a:t>
            </a:r>
            <a:r>
              <a:rPr lang="en-US" dirty="0" smtClean="0">
                <a:latin typeface="Lucida Calligraphy" pitchFamily="66" charset="0"/>
              </a:rPr>
              <a:t>is a Belarusian individual </a:t>
            </a:r>
            <a:r>
              <a:rPr lang="en-US" dirty="0" err="1" smtClean="0">
                <a:latin typeface="Lucida Calligraphy" pitchFamily="66" charset="0"/>
              </a:rPr>
              <a:t>rhythmi</a:t>
            </a:r>
            <a:r>
              <a:rPr lang="pl-PL" dirty="0" smtClean="0">
                <a:latin typeface="Lucida Calligraphy" pitchFamily="66" charset="0"/>
              </a:rPr>
              <a:t>c</a:t>
            </a:r>
            <a:r>
              <a:rPr lang="en-US" dirty="0" smtClean="0">
                <a:latin typeface="Lucida Calligraphy" pitchFamily="66" charset="0"/>
              </a:rPr>
              <a:t> gymnast. </a:t>
            </a:r>
            <a:r>
              <a:rPr lang="pl-PL" dirty="0" smtClean="0">
                <a:latin typeface="Lucida Calligraphy" pitchFamily="66" charset="0"/>
              </a:rPr>
              <a:t/>
            </a:r>
            <a:br>
              <a:rPr lang="pl-PL" dirty="0" smtClean="0">
                <a:latin typeface="Lucida Calligraphy" pitchFamily="66" charset="0"/>
              </a:rPr>
            </a:br>
            <a:r>
              <a:rPr lang="en-US" dirty="0" smtClean="0">
                <a:latin typeface="Lucida Calligraphy" pitchFamily="66" charset="0"/>
              </a:rPr>
              <a:t>She is the 2012 Olympic all-around bronze medalist, the 2011 European ball and clubs gold medalist and two time </a:t>
            </a:r>
            <a:r>
              <a:rPr lang="pl-PL" dirty="0" smtClean="0">
                <a:latin typeface="Lucida Calligraphy" pitchFamily="66" charset="0"/>
              </a:rPr>
              <a:t/>
            </a:r>
            <a:br>
              <a:rPr lang="pl-PL" dirty="0" smtClean="0">
                <a:latin typeface="Lucida Calligraphy" pitchFamily="66" charset="0"/>
              </a:rPr>
            </a:br>
            <a:r>
              <a:rPr lang="en-US" dirty="0" smtClean="0">
                <a:latin typeface="Lucida Calligraphy" pitchFamily="66" charset="0"/>
              </a:rPr>
              <a:t>(2012, 2011) World Cup Final all-around bronze medalist.</a:t>
            </a:r>
            <a:endParaRPr lang="pl-PL" dirty="0">
              <a:latin typeface="Lucida Calligraphy" pitchFamily="66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5400" dirty="0" err="1" smtClean="0">
                <a:latin typeface="Lucida Calligraphy" pitchFamily="66" charset="0"/>
              </a:rPr>
              <a:t>Aliya</a:t>
            </a:r>
            <a:r>
              <a:rPr lang="pl-PL" sz="5400" dirty="0" smtClean="0">
                <a:latin typeface="Lucida Calligraphy" pitchFamily="66" charset="0"/>
              </a:rPr>
              <a:t> </a:t>
            </a:r>
            <a:r>
              <a:rPr lang="pl-PL" sz="5400" dirty="0" err="1" smtClean="0">
                <a:latin typeface="Lucida Calligraphy" pitchFamily="66" charset="0"/>
              </a:rPr>
              <a:t>Garayeva</a:t>
            </a:r>
            <a:endParaRPr lang="pl-PL" sz="5400" dirty="0">
              <a:latin typeface="Lucida Calligraphy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0034" y="1500174"/>
            <a:ext cx="4857784" cy="4954634"/>
          </a:xfrm>
        </p:spPr>
        <p:txBody>
          <a:bodyPr>
            <a:normAutofit fontScale="92500" lnSpcReduction="20000"/>
          </a:bodyPr>
          <a:lstStyle/>
          <a:p>
            <a:pPr marL="0" algn="ctr">
              <a:buNone/>
            </a:pPr>
            <a:r>
              <a:rPr lang="en-US" dirty="0" smtClean="0">
                <a:latin typeface="Lucida Calligraphy" pitchFamily="66" charset="0"/>
              </a:rPr>
              <a:t>She is a retired Azerbaijani gymnast. She is the 2011 World All-around bronze medalist, </a:t>
            </a:r>
            <a:br>
              <a:rPr lang="en-US" dirty="0" smtClean="0">
                <a:latin typeface="Lucida Calligraphy" pitchFamily="66" charset="0"/>
              </a:rPr>
            </a:br>
            <a:r>
              <a:rPr lang="en-US" dirty="0" smtClean="0">
                <a:latin typeface="Lucida Calligraphy" pitchFamily="66" charset="0"/>
              </a:rPr>
              <a:t>a two-time (2010, 2012) European All-around bronze medalist, two time (2007, 2011) Grand Prix Final All-around bronze medalist and five-time </a:t>
            </a:r>
            <a:r>
              <a:rPr lang="en-US" dirty="0" err="1" smtClean="0">
                <a:latin typeface="Lucida Calligraphy" pitchFamily="66" charset="0"/>
              </a:rPr>
              <a:t>Azerbaijanii</a:t>
            </a:r>
            <a:r>
              <a:rPr lang="en-US" dirty="0" smtClean="0">
                <a:latin typeface="Lucida Calligraphy" pitchFamily="66" charset="0"/>
              </a:rPr>
              <a:t> National champion.</a:t>
            </a:r>
          </a:p>
        </p:txBody>
      </p:sp>
      <p:pic>
        <p:nvPicPr>
          <p:cNvPr id="23554" name="Picture 2" descr="Garayev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1500174"/>
            <a:ext cx="3429024" cy="505316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5400" dirty="0" smtClean="0">
                <a:latin typeface="Lucida Calligraphy" pitchFamily="66" charset="0"/>
              </a:rPr>
              <a:t>Anna </a:t>
            </a:r>
            <a:r>
              <a:rPr lang="pl-PL" sz="5400" dirty="0" err="1" smtClean="0">
                <a:latin typeface="Lucida Calligraphy" pitchFamily="66" charset="0"/>
              </a:rPr>
              <a:t>Bessonova</a:t>
            </a:r>
            <a:endParaRPr lang="pl-PL" sz="5400" dirty="0">
              <a:latin typeface="Lucida Calligraphy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0034" y="1500174"/>
            <a:ext cx="4972056" cy="5143536"/>
          </a:xfrm>
        </p:spPr>
        <p:txBody>
          <a:bodyPr>
            <a:noAutofit/>
          </a:bodyPr>
          <a:lstStyle/>
          <a:p>
            <a:pPr marL="0" algn="ctr">
              <a:buNone/>
            </a:pPr>
            <a:r>
              <a:rPr lang="en-US" sz="1800" dirty="0" smtClean="0">
                <a:latin typeface="Lucida Calligraphy" pitchFamily="66" charset="0"/>
              </a:rPr>
              <a:t> </a:t>
            </a:r>
            <a:r>
              <a:rPr lang="pl-PL" sz="1800" dirty="0" err="1" smtClean="0">
                <a:latin typeface="Lucida Calligraphy" pitchFamily="66" charset="0"/>
              </a:rPr>
              <a:t>She</a:t>
            </a:r>
            <a:r>
              <a:rPr lang="pl-PL" sz="1800" dirty="0" smtClean="0">
                <a:latin typeface="Lucida Calligraphy" pitchFamily="66" charset="0"/>
              </a:rPr>
              <a:t> </a:t>
            </a:r>
            <a:r>
              <a:rPr lang="en-US" sz="1800" dirty="0" smtClean="0">
                <a:latin typeface="Lucida Calligraphy" pitchFamily="66" charset="0"/>
              </a:rPr>
              <a:t>is a Ukrainian former individual rhythmic gymnast. She is </a:t>
            </a:r>
            <a:r>
              <a:rPr lang="pl-PL" sz="1800" dirty="0" smtClean="0">
                <a:latin typeface="Lucida Calligraphy" pitchFamily="66" charset="0"/>
              </a:rPr>
              <a:t/>
            </a:r>
            <a:br>
              <a:rPr lang="pl-PL" sz="1800" dirty="0" smtClean="0">
                <a:latin typeface="Lucida Calligraphy" pitchFamily="66" charset="0"/>
              </a:rPr>
            </a:br>
            <a:r>
              <a:rPr lang="en-US" sz="1800" dirty="0" smtClean="0">
                <a:latin typeface="Lucida Calligraphy" pitchFamily="66" charset="0"/>
              </a:rPr>
              <a:t>a two-time (2004, 2008) Olympic bronze medalist, the 2007 </a:t>
            </a:r>
            <a:r>
              <a:rPr lang="pl-PL" sz="1800" dirty="0" smtClean="0">
                <a:latin typeface="Lucida Calligraphy" pitchFamily="66" charset="0"/>
              </a:rPr>
              <a:t/>
            </a:r>
            <a:br>
              <a:rPr lang="pl-PL" sz="1800" dirty="0" smtClean="0">
                <a:latin typeface="Lucida Calligraphy" pitchFamily="66" charset="0"/>
              </a:rPr>
            </a:br>
            <a:r>
              <a:rPr lang="en-US" sz="1800" dirty="0" smtClean="0">
                <a:latin typeface="Lucida Calligraphy" pitchFamily="66" charset="0"/>
              </a:rPr>
              <a:t>World All-around Champion, the (2005, 2003) World All-around silver medalist, (2009, 2001) World All-around bronze medalist, </a:t>
            </a:r>
            <a:r>
              <a:rPr lang="pl-PL" sz="1800" dirty="0" smtClean="0">
                <a:latin typeface="Lucida Calligraphy" pitchFamily="66" charset="0"/>
              </a:rPr>
              <a:t/>
            </a:r>
            <a:br>
              <a:rPr lang="pl-PL" sz="1800" dirty="0" smtClean="0">
                <a:latin typeface="Lucida Calligraphy" pitchFamily="66" charset="0"/>
              </a:rPr>
            </a:br>
            <a:r>
              <a:rPr lang="en-US" sz="1800" dirty="0" smtClean="0">
                <a:latin typeface="Lucida Calligraphy" pitchFamily="66" charset="0"/>
              </a:rPr>
              <a:t>a four-time European All-around medalist (2004, 2008) silver, (2002, 2006) bronze, the 2003 Grand Prix Final All-around champion, the </a:t>
            </a:r>
            <a:r>
              <a:rPr lang="pl-PL" sz="1800" dirty="0" smtClean="0">
                <a:latin typeface="Lucida Calligraphy" pitchFamily="66" charset="0"/>
              </a:rPr>
              <a:t/>
            </a:r>
            <a:br>
              <a:rPr lang="pl-PL" sz="1800" dirty="0" smtClean="0">
                <a:latin typeface="Lucida Calligraphy" pitchFamily="66" charset="0"/>
              </a:rPr>
            </a:br>
            <a:r>
              <a:rPr lang="en-US" sz="1800" dirty="0" smtClean="0">
                <a:latin typeface="Lucida Calligraphy" pitchFamily="66" charset="0"/>
              </a:rPr>
              <a:t>( 2002, 2005)</a:t>
            </a:r>
            <a:r>
              <a:rPr lang="pl-PL" sz="1800" dirty="0" smtClean="0">
                <a:latin typeface="Lucida Calligraphy" pitchFamily="66" charset="0"/>
              </a:rPr>
              <a:t> </a:t>
            </a:r>
            <a:r>
              <a:rPr lang="en-US" sz="1800" dirty="0" smtClean="0">
                <a:latin typeface="Lucida Calligraphy" pitchFamily="66" charset="0"/>
              </a:rPr>
              <a:t>Grand Prix Final All-around silver medalist and 2004 Grand Prix Fin</a:t>
            </a:r>
            <a:r>
              <a:rPr lang="pl-PL" sz="1800" dirty="0" smtClean="0">
                <a:latin typeface="Lucida Calligraphy" pitchFamily="66" charset="0"/>
              </a:rPr>
              <a:t>a</a:t>
            </a:r>
            <a:r>
              <a:rPr lang="en-US" sz="1800" dirty="0" smtClean="0">
                <a:latin typeface="Lucida Calligraphy" pitchFamily="66" charset="0"/>
              </a:rPr>
              <a:t>l All-around bronze medalist. She is one of the most decorated rhythmic gymnasts.</a:t>
            </a:r>
            <a:endParaRPr lang="pl-PL" sz="1800" dirty="0">
              <a:latin typeface="Lucida Calligraphy" pitchFamily="66" charset="0"/>
            </a:endParaRPr>
          </a:p>
        </p:txBody>
      </p:sp>
      <p:pic>
        <p:nvPicPr>
          <p:cNvPr id="22530" name="Picture 2" descr="Son Yeon-Jae at LG WHISEN Rhythmic All Stars 2011 (38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1428736"/>
            <a:ext cx="3429009" cy="514351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5400" dirty="0" err="1" smtClean="0">
                <a:latin typeface="Lucida Calligraphy" pitchFamily="66" charset="0"/>
              </a:rPr>
              <a:t>Roots</a:t>
            </a:r>
            <a:endParaRPr lang="pl-PL" sz="5400" dirty="0">
              <a:latin typeface="Lucida Calligraphy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883196"/>
          </a:xfrm>
        </p:spPr>
        <p:txBody>
          <a:bodyPr>
            <a:normAutofit fontScale="92500" lnSpcReduction="10000"/>
          </a:bodyPr>
          <a:lstStyle/>
          <a:p>
            <a:r>
              <a:rPr lang="pl-PL" dirty="0" smtClean="0">
                <a:hlinkClick r:id="rId2"/>
              </a:rPr>
              <a:t>http://</a:t>
            </a:r>
            <a:r>
              <a:rPr lang="pl-PL" dirty="0" smtClean="0">
                <a:latin typeface="Lucida Calligraphy" pitchFamily="66" charset="0"/>
                <a:hlinkClick r:id="rId2"/>
              </a:rPr>
              <a:t>en.wikipedia.org/wiki/Yulia_Barsukova</a:t>
            </a:r>
            <a:endParaRPr lang="pl-PL" dirty="0" smtClean="0">
              <a:latin typeface="Lucida Calligraphy" pitchFamily="66" charset="0"/>
            </a:endParaRPr>
          </a:p>
          <a:p>
            <a:r>
              <a:rPr lang="pl-PL" dirty="0" smtClean="0">
                <a:latin typeface="Lucida Calligraphy" pitchFamily="66" charset="0"/>
                <a:hlinkClick r:id="rId3"/>
              </a:rPr>
              <a:t>http://en.wikipedia.org/wiki/Liubov_Charkashyna</a:t>
            </a:r>
            <a:endParaRPr lang="pl-PL" dirty="0" smtClean="0">
              <a:latin typeface="Lucida Calligraphy" pitchFamily="66" charset="0"/>
            </a:endParaRPr>
          </a:p>
          <a:p>
            <a:r>
              <a:rPr lang="pl-PL" dirty="0" smtClean="0">
                <a:latin typeface="Lucida Calligraphy" pitchFamily="66" charset="0"/>
                <a:hlinkClick r:id="rId4"/>
              </a:rPr>
              <a:t>http://en.wikipedia.org/wiki/Aliya_Garayeva</a:t>
            </a:r>
            <a:endParaRPr lang="pl-PL" dirty="0" smtClean="0">
              <a:latin typeface="Lucida Calligraphy" pitchFamily="66" charset="0"/>
            </a:endParaRPr>
          </a:p>
          <a:p>
            <a:r>
              <a:rPr lang="pl-PL" dirty="0" smtClean="0">
                <a:latin typeface="Lucida Calligraphy" pitchFamily="66" charset="0"/>
                <a:hlinkClick r:id="rId5"/>
              </a:rPr>
              <a:t>http://en.wikipedia.org/wiki/Anna_Bessonova</a:t>
            </a:r>
            <a:endParaRPr lang="pl-PL" dirty="0" smtClean="0">
              <a:latin typeface="Lucida Calligraphy" pitchFamily="66" charset="0"/>
            </a:endParaRPr>
          </a:p>
          <a:p>
            <a:r>
              <a:rPr lang="pl-PL" dirty="0" smtClean="0">
                <a:latin typeface="Lucida Calligraphy" pitchFamily="66" charset="0"/>
                <a:hlinkClick r:id="rId6"/>
              </a:rPr>
              <a:t>http://en.wikipedia.org/wiki/Rhythmic_gymnastics#The_gymnast</a:t>
            </a:r>
            <a:endParaRPr lang="pl-PL" dirty="0" smtClean="0">
              <a:latin typeface="Lucida Calligraphy" pitchFamily="66" charset="0"/>
            </a:endParaRPr>
          </a:p>
          <a:p>
            <a:r>
              <a:rPr lang="pl-PL" dirty="0" err="1" smtClean="0">
                <a:latin typeface="Lucida Calligraphy" pitchFamily="66" charset="0"/>
              </a:rPr>
              <a:t>Book</a:t>
            </a:r>
            <a:r>
              <a:rPr lang="pl-PL" dirty="0" smtClean="0">
                <a:latin typeface="Lucida Calligraphy" pitchFamily="66" charset="0"/>
              </a:rPr>
              <a:t> „101 wspaniałych sportów”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8" name="Picture 6" descr="http://olympicgirls.net/sport-girls/evgenia-kanaeva_rhythmic-gymnastics-0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285784" y="0"/>
            <a:ext cx="9144000" cy="2500306"/>
          </a:xfrm>
        </p:spPr>
        <p:txBody>
          <a:bodyPr>
            <a:noAutofit/>
          </a:bodyPr>
          <a:lstStyle/>
          <a:p>
            <a:pPr algn="ctr"/>
            <a:r>
              <a:rPr lang="pl-PL" sz="12000" dirty="0" err="1" smtClean="0">
                <a:latin typeface="Lucida Calligraphy" pitchFamily="66" charset="0"/>
              </a:rPr>
              <a:t>The</a:t>
            </a:r>
            <a:r>
              <a:rPr lang="pl-PL" sz="12000" dirty="0" smtClean="0">
                <a:latin typeface="Lucida Calligraphy" pitchFamily="66" charset="0"/>
              </a:rPr>
              <a:t> </a:t>
            </a:r>
            <a:r>
              <a:rPr lang="pl-PL" sz="12000" dirty="0" err="1" smtClean="0">
                <a:latin typeface="Lucida Calligraphy" pitchFamily="66" charset="0"/>
              </a:rPr>
              <a:t>End</a:t>
            </a:r>
            <a:endParaRPr lang="pl-PL" sz="12000" dirty="0">
              <a:latin typeface="Lucida Calligraphy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858148" y="5286388"/>
            <a:ext cx="828652" cy="1168420"/>
          </a:xfrm>
        </p:spPr>
        <p:txBody>
          <a:bodyPr/>
          <a:lstStyle/>
          <a:p>
            <a:endParaRPr lang="pl-PL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5400" dirty="0" err="1" smtClean="0">
                <a:latin typeface="Lucida Calligraphy" pitchFamily="66" charset="0"/>
              </a:rPr>
              <a:t>C</a:t>
            </a:r>
            <a:r>
              <a:rPr lang="pl-PL" sz="5400" b="1" dirty="0" err="1" smtClean="0">
                <a:latin typeface="Lucida Calligraphy" pitchFamily="66" charset="0"/>
              </a:rPr>
              <a:t>ontents</a:t>
            </a:r>
            <a:r>
              <a:rPr lang="pl-PL" sz="6000" b="1" dirty="0" smtClean="0">
                <a:latin typeface="Lucida Calligraphy" pitchFamily="66" charset="0"/>
              </a:rPr>
              <a:t> :</a:t>
            </a:r>
            <a:endParaRPr lang="pl-PL" sz="6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88319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pl-PL" dirty="0" err="1" smtClean="0">
                <a:latin typeface="Lucida Calligraphy" pitchFamily="66" charset="0"/>
                <a:hlinkClick r:id="rId2" action="ppaction://hlinksldjump"/>
              </a:rPr>
              <a:t>What</a:t>
            </a:r>
            <a:r>
              <a:rPr lang="pl-PL" dirty="0" smtClean="0">
                <a:latin typeface="Lucida Calligraphy" pitchFamily="66" charset="0"/>
                <a:hlinkClick r:id="rId2" action="ppaction://hlinksldjump"/>
              </a:rPr>
              <a:t> </a:t>
            </a:r>
            <a:r>
              <a:rPr lang="pl-PL" dirty="0" err="1" smtClean="0">
                <a:latin typeface="Lucida Calligraphy" pitchFamily="66" charset="0"/>
                <a:hlinkClick r:id="rId2" action="ppaction://hlinksldjump"/>
              </a:rPr>
              <a:t>is</a:t>
            </a:r>
            <a:r>
              <a:rPr lang="pl-PL" dirty="0" smtClean="0">
                <a:latin typeface="Lucida Calligraphy" pitchFamily="66" charset="0"/>
                <a:hlinkClick r:id="rId2" action="ppaction://hlinksldjump"/>
              </a:rPr>
              <a:t> </a:t>
            </a:r>
            <a:r>
              <a:rPr lang="pl-PL" dirty="0" err="1" smtClean="0">
                <a:latin typeface="Lucida Calligraphy" pitchFamily="66" charset="0"/>
                <a:hlinkClick r:id="rId2" action="ppaction://hlinksldjump"/>
              </a:rPr>
              <a:t>it</a:t>
            </a:r>
            <a:r>
              <a:rPr lang="pl-PL" dirty="0" smtClean="0">
                <a:latin typeface="Lucida Calligraphy" pitchFamily="66" charset="0"/>
                <a:hlinkClick r:id="rId2" action="ppaction://hlinksldjump"/>
              </a:rPr>
              <a:t>?</a:t>
            </a:r>
            <a:endParaRPr lang="pl-PL" dirty="0" smtClean="0">
              <a:latin typeface="Lucida Calligraphy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pl-PL" dirty="0" err="1" smtClean="0">
                <a:latin typeface="Lucida Calligraphy" pitchFamily="66" charset="0"/>
                <a:hlinkClick r:id="rId3" action="ppaction://hlinksldjump"/>
              </a:rPr>
              <a:t>Rules</a:t>
            </a:r>
            <a:endParaRPr lang="pl-PL" dirty="0" smtClean="0">
              <a:latin typeface="Lucida Calligraphy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pl-PL" dirty="0" err="1" smtClean="0">
                <a:latin typeface="Lucida Calligraphy" pitchFamily="66" charset="0"/>
                <a:hlinkClick r:id="rId4" action="ppaction://hlinksldjump"/>
              </a:rPr>
              <a:t>The</a:t>
            </a:r>
            <a:r>
              <a:rPr lang="pl-PL" dirty="0" smtClean="0">
                <a:latin typeface="Lucida Calligraphy" pitchFamily="66" charset="0"/>
                <a:hlinkClick r:id="rId4" action="ppaction://hlinksldjump"/>
              </a:rPr>
              <a:t> most </a:t>
            </a:r>
            <a:r>
              <a:rPr lang="pl-PL" dirty="0" err="1" smtClean="0">
                <a:latin typeface="Lucida Calligraphy" pitchFamily="66" charset="0"/>
                <a:hlinkClick r:id="rId4" action="ppaction://hlinksldjump"/>
              </a:rPr>
              <a:t>important</a:t>
            </a:r>
            <a:r>
              <a:rPr lang="pl-PL" dirty="0" smtClean="0">
                <a:latin typeface="Lucida Calligraphy" pitchFamily="66" charset="0"/>
                <a:hlinkClick r:id="rId4" action="ppaction://hlinksldjump"/>
              </a:rPr>
              <a:t> </a:t>
            </a:r>
            <a:r>
              <a:rPr lang="pl-PL" dirty="0" err="1" smtClean="0">
                <a:latin typeface="Lucida Calligraphy" pitchFamily="66" charset="0"/>
                <a:hlinkClick r:id="rId4" action="ppaction://hlinksldjump"/>
              </a:rPr>
              <a:t>tournament</a:t>
            </a:r>
            <a:endParaRPr lang="pl-PL" dirty="0" smtClean="0">
              <a:latin typeface="Lucida Calligraphy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pl-PL" dirty="0" err="1" smtClean="0">
                <a:latin typeface="Lucida Calligraphy" pitchFamily="66" charset="0"/>
                <a:hlinkClick r:id="rId5" action="ppaction://hlinksldjump"/>
              </a:rPr>
              <a:t>Apparatus</a:t>
            </a:r>
            <a:endParaRPr lang="pl-PL" dirty="0" smtClean="0">
              <a:latin typeface="Lucida Calligraphy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pl-PL" dirty="0" err="1" smtClean="0">
                <a:latin typeface="Lucida Calligraphy" pitchFamily="66" charset="0"/>
                <a:hlinkClick r:id="rId6" action="ppaction://hlinksldjump"/>
              </a:rPr>
              <a:t>Rhythmic</a:t>
            </a:r>
            <a:r>
              <a:rPr lang="pl-PL" dirty="0" smtClean="0">
                <a:latin typeface="Lucida Calligraphy" pitchFamily="66" charset="0"/>
                <a:hlinkClick r:id="rId6" action="ppaction://hlinksldjump"/>
              </a:rPr>
              <a:t> </a:t>
            </a:r>
            <a:r>
              <a:rPr lang="pl-PL" dirty="0" err="1" smtClean="0">
                <a:latin typeface="Lucida Calligraphy" pitchFamily="66" charset="0"/>
                <a:hlinkClick r:id="rId6" action="ppaction://hlinksldjump"/>
              </a:rPr>
              <a:t>Gymnastics</a:t>
            </a:r>
            <a:r>
              <a:rPr lang="pl-PL" dirty="0" smtClean="0">
                <a:latin typeface="Lucida Calligraphy" pitchFamily="66" charset="0"/>
                <a:hlinkClick r:id="rId6" action="ppaction://hlinksldjump"/>
              </a:rPr>
              <a:t> </a:t>
            </a:r>
            <a:r>
              <a:rPr lang="pl-PL" dirty="0" err="1" smtClean="0">
                <a:latin typeface="Lucida Calligraphy" pitchFamily="66" charset="0"/>
                <a:hlinkClick r:id="rId6" action="ppaction://hlinksldjump"/>
              </a:rPr>
              <a:t>Individual</a:t>
            </a:r>
            <a:endParaRPr lang="pl-PL" dirty="0" smtClean="0">
              <a:latin typeface="Lucida Calligraphy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pl-PL" dirty="0" err="1" smtClean="0">
                <a:latin typeface="Lucida Calligraphy" pitchFamily="66" charset="0"/>
                <a:hlinkClick r:id="rId7" action="ppaction://hlinksldjump"/>
              </a:rPr>
              <a:t>Rhythmic</a:t>
            </a:r>
            <a:r>
              <a:rPr lang="pl-PL" dirty="0" smtClean="0">
                <a:latin typeface="Lucida Calligraphy" pitchFamily="66" charset="0"/>
                <a:hlinkClick r:id="rId7" action="ppaction://hlinksldjump"/>
              </a:rPr>
              <a:t> </a:t>
            </a:r>
            <a:r>
              <a:rPr lang="pl-PL" dirty="0" err="1" smtClean="0">
                <a:latin typeface="Lucida Calligraphy" pitchFamily="66" charset="0"/>
                <a:hlinkClick r:id="rId7" action="ppaction://hlinksldjump"/>
              </a:rPr>
              <a:t>Gymnastics</a:t>
            </a:r>
            <a:r>
              <a:rPr lang="pl-PL" dirty="0" smtClean="0">
                <a:latin typeface="Lucida Calligraphy" pitchFamily="66" charset="0"/>
                <a:hlinkClick r:id="rId7" action="ppaction://hlinksldjump"/>
              </a:rPr>
              <a:t> </a:t>
            </a:r>
            <a:r>
              <a:rPr lang="pl-PL" dirty="0" err="1" smtClean="0">
                <a:latin typeface="Lucida Calligraphy" pitchFamily="66" charset="0"/>
                <a:hlinkClick r:id="rId7" action="ppaction://hlinksldjump"/>
              </a:rPr>
              <a:t>Groups</a:t>
            </a:r>
            <a:endParaRPr lang="pl-PL" dirty="0" smtClean="0">
              <a:latin typeface="Lucida Calligraphy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pl-PL" dirty="0" err="1" smtClean="0">
                <a:latin typeface="Lucida Calligraphy" pitchFamily="66" charset="0"/>
                <a:hlinkClick r:id="rId8" action="ppaction://hlinksldjump"/>
              </a:rPr>
              <a:t>Famous</a:t>
            </a:r>
            <a:r>
              <a:rPr lang="pl-PL" dirty="0" smtClean="0">
                <a:latin typeface="Lucida Calligraphy" pitchFamily="66" charset="0"/>
                <a:hlinkClick r:id="rId8" action="ppaction://hlinksldjump"/>
              </a:rPr>
              <a:t> </a:t>
            </a:r>
            <a:r>
              <a:rPr lang="pl-PL" dirty="0" err="1" smtClean="0">
                <a:latin typeface="Lucida Calligraphy" pitchFamily="66" charset="0"/>
                <a:hlinkClick r:id="rId8" action="ppaction://hlinksldjump"/>
              </a:rPr>
              <a:t>gymnasts</a:t>
            </a:r>
            <a:endParaRPr lang="pl-PL" dirty="0" smtClean="0">
              <a:latin typeface="Lucida Calligraphy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pl-PL" dirty="0" err="1" smtClean="0">
                <a:latin typeface="Lucida Calligraphy" pitchFamily="66" charset="0"/>
                <a:hlinkClick r:id="rId9" action="ppaction://hlinksldjump"/>
              </a:rPr>
              <a:t>Roots</a:t>
            </a:r>
            <a:endParaRPr lang="pl-PL" dirty="0" smtClean="0">
              <a:latin typeface="Lucida Calligraphy" pitchFamily="66" charset="0"/>
            </a:endParaRPr>
          </a:p>
          <a:p>
            <a:pPr>
              <a:buNone/>
            </a:pPr>
            <a:endParaRPr lang="pl-PL" dirty="0" smtClean="0">
              <a:latin typeface="Lucida Calligraphy" pitchFamily="66" charset="0"/>
            </a:endParaRPr>
          </a:p>
          <a:p>
            <a:pPr>
              <a:buFont typeface="Wingdings" pitchFamily="2" charset="2"/>
              <a:buChar char="v"/>
            </a:pPr>
            <a:endParaRPr lang="pl-PL" dirty="0"/>
          </a:p>
        </p:txBody>
      </p:sp>
      <p:pic>
        <p:nvPicPr>
          <p:cNvPr id="19458" name="Picture 2" descr="http://static.freepik.com/darmowe-zdjecie/wektor-pi%C4%99kne-gimnastyka-artystyczna_15-11857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643570" y="4869147"/>
            <a:ext cx="2936371" cy="198885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5400" dirty="0" err="1" smtClean="0">
                <a:latin typeface="Lucida Calligraphy" pitchFamily="66" charset="0"/>
              </a:rPr>
              <a:t>What</a:t>
            </a:r>
            <a:r>
              <a:rPr lang="pl-PL" sz="5400" dirty="0" smtClean="0">
                <a:latin typeface="Lucida Calligraphy" pitchFamily="66" charset="0"/>
              </a:rPr>
              <a:t> </a:t>
            </a:r>
            <a:r>
              <a:rPr lang="pl-PL" sz="5400" dirty="0" err="1" smtClean="0">
                <a:latin typeface="Lucida Calligraphy" pitchFamily="66" charset="0"/>
              </a:rPr>
              <a:t>is</a:t>
            </a:r>
            <a:r>
              <a:rPr lang="pl-PL" sz="5400" dirty="0" smtClean="0">
                <a:latin typeface="Lucida Calligraphy" pitchFamily="66" charset="0"/>
              </a:rPr>
              <a:t> </a:t>
            </a:r>
            <a:r>
              <a:rPr lang="pl-PL" sz="5400" dirty="0" err="1" smtClean="0">
                <a:latin typeface="Lucida Calligraphy" pitchFamily="66" charset="0"/>
              </a:rPr>
              <a:t>it</a:t>
            </a:r>
            <a:r>
              <a:rPr lang="pl-PL" sz="5400" dirty="0" smtClean="0">
                <a:latin typeface="Lucida Calligraphy" pitchFamily="66" charset="0"/>
              </a:rPr>
              <a:t>?</a:t>
            </a:r>
            <a:endParaRPr lang="pl-PL" sz="5400" dirty="0">
              <a:latin typeface="Lucida Calligraphy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8596" y="1643050"/>
            <a:ext cx="5357850" cy="4572000"/>
          </a:xfrm>
        </p:spPr>
        <p:txBody>
          <a:bodyPr>
            <a:normAutofit lnSpcReduction="10000"/>
          </a:bodyPr>
          <a:lstStyle/>
          <a:p>
            <a:pPr marL="0" algn="ctr">
              <a:buNone/>
            </a:pPr>
            <a:r>
              <a:rPr lang="en-US" sz="2400" b="1" dirty="0" smtClean="0">
                <a:latin typeface="Lucida Calligraphy" pitchFamily="66" charset="0"/>
              </a:rPr>
              <a:t>Rhythmic gymnastics</a:t>
            </a:r>
            <a:r>
              <a:rPr lang="pl-PL" sz="2400" b="1" dirty="0" smtClean="0">
                <a:latin typeface="Lucida Calligraphy" pitchFamily="66" charset="0"/>
              </a:rPr>
              <a:t>  </a:t>
            </a:r>
            <a:r>
              <a:rPr lang="pl-PL" sz="2400" dirty="0" err="1" smtClean="0">
                <a:latin typeface="Lucida Calligraphy" pitchFamily="66" charset="0"/>
              </a:rPr>
              <a:t>is</a:t>
            </a:r>
            <a:r>
              <a:rPr lang="pl-PL" sz="2400" dirty="0" smtClean="0">
                <a:latin typeface="Lucida Calligraphy" pitchFamily="66" charset="0"/>
              </a:rPr>
              <a:t> </a:t>
            </a:r>
            <a:r>
              <a:rPr lang="pl-PL" sz="2400" dirty="0" err="1" smtClean="0">
                <a:latin typeface="Lucida Calligraphy" pitchFamily="66" charset="0"/>
              </a:rPr>
              <a:t>olympic</a:t>
            </a:r>
            <a:r>
              <a:rPr lang="pl-PL" sz="2400" dirty="0" smtClean="0">
                <a:latin typeface="Lucida Calligraphy" pitchFamily="66" charset="0"/>
              </a:rPr>
              <a:t> sport </a:t>
            </a:r>
            <a:r>
              <a:rPr lang="pl-PL" sz="2400" dirty="0" err="1" smtClean="0">
                <a:latin typeface="Lucida Calligraphy" pitchFamily="66" charset="0"/>
              </a:rPr>
              <a:t>in</a:t>
            </a:r>
            <a:r>
              <a:rPr lang="pl-PL" sz="2400" dirty="0" smtClean="0">
                <a:latin typeface="Lucida Calligraphy" pitchFamily="66" charset="0"/>
              </a:rPr>
              <a:t> </a:t>
            </a:r>
            <a:r>
              <a:rPr lang="pl-PL" sz="2400" dirty="0" err="1" smtClean="0">
                <a:latin typeface="Lucida Calligraphy" pitchFamily="66" charset="0"/>
              </a:rPr>
              <a:t>which</a:t>
            </a:r>
            <a:r>
              <a:rPr lang="pl-PL" sz="2400" dirty="0" smtClean="0">
                <a:latin typeface="Lucida Calligraphy" pitchFamily="66" charset="0"/>
              </a:rPr>
              <a:t> </a:t>
            </a:r>
            <a:r>
              <a:rPr lang="pl-PL" sz="2400" dirty="0" err="1" smtClean="0">
                <a:latin typeface="Lucida Calligraphy" pitchFamily="66" charset="0"/>
              </a:rPr>
              <a:t>compete</a:t>
            </a:r>
            <a:r>
              <a:rPr lang="pl-PL" sz="2400" dirty="0" smtClean="0">
                <a:latin typeface="Lucida Calligraphy" pitchFamily="66" charset="0"/>
              </a:rPr>
              <a:t> </a:t>
            </a:r>
            <a:r>
              <a:rPr lang="pl-PL" sz="2400" dirty="0" err="1" smtClean="0">
                <a:latin typeface="Lucida Calligraphy" pitchFamily="66" charset="0"/>
              </a:rPr>
              <a:t>only</a:t>
            </a:r>
            <a:r>
              <a:rPr lang="pl-PL" sz="2400" dirty="0" smtClean="0">
                <a:latin typeface="Lucida Calligraphy" pitchFamily="66" charset="0"/>
              </a:rPr>
              <a:t> </a:t>
            </a:r>
            <a:r>
              <a:rPr lang="pl-PL" sz="2400" dirty="0" err="1" smtClean="0">
                <a:latin typeface="Lucida Calligraphy" pitchFamily="66" charset="0"/>
              </a:rPr>
              <a:t>women</a:t>
            </a:r>
            <a:r>
              <a:rPr lang="pl-PL" sz="2400" dirty="0" smtClean="0">
                <a:latin typeface="Lucida Calligraphy" pitchFamily="66" charset="0"/>
              </a:rPr>
              <a:t>. </a:t>
            </a:r>
          </a:p>
          <a:p>
            <a:pPr marL="0" algn="ctr">
              <a:buNone/>
            </a:pPr>
            <a:r>
              <a:rPr lang="pl-PL" sz="2400" dirty="0" err="1" smtClean="0">
                <a:latin typeface="Lucida Calligraphy" pitchFamily="66" charset="0"/>
              </a:rPr>
              <a:t>Players</a:t>
            </a:r>
            <a:r>
              <a:rPr lang="pl-PL" sz="2400" dirty="0" smtClean="0">
                <a:latin typeface="Lucida Calligraphy" pitchFamily="66" charset="0"/>
              </a:rPr>
              <a:t> </a:t>
            </a:r>
            <a:r>
              <a:rPr lang="pl-PL" sz="2400" dirty="0" err="1" smtClean="0">
                <a:latin typeface="Lucida Calligraphy" pitchFamily="66" charset="0"/>
              </a:rPr>
              <a:t>participate</a:t>
            </a:r>
            <a:r>
              <a:rPr lang="en-US" sz="2400" dirty="0" smtClean="0">
                <a:latin typeface="Lucida Calligraphy" pitchFamily="66" charset="0"/>
              </a:rPr>
              <a:t> in individuals or teams</a:t>
            </a:r>
            <a:r>
              <a:rPr lang="pl-PL" sz="2400" dirty="0" smtClean="0">
                <a:latin typeface="Lucida Calligraphy" pitchFamily="66" charset="0"/>
              </a:rPr>
              <a:t>, </a:t>
            </a:r>
            <a:r>
              <a:rPr lang="pl-PL" sz="2400" dirty="0" err="1" smtClean="0">
                <a:latin typeface="Lucida Calligraphy" pitchFamily="66" charset="0"/>
              </a:rPr>
              <a:t>use</a:t>
            </a:r>
            <a:r>
              <a:rPr lang="pl-PL" sz="2400" dirty="0" smtClean="0">
                <a:latin typeface="Lucida Calligraphy" pitchFamily="66" charset="0"/>
              </a:rPr>
              <a:t> one </a:t>
            </a:r>
            <a:r>
              <a:rPr lang="pl-PL" sz="2400" dirty="0" err="1" smtClean="0">
                <a:latin typeface="Lucida Calligraphy" pitchFamily="66" charset="0"/>
              </a:rPr>
              <a:t>or</a:t>
            </a:r>
            <a:r>
              <a:rPr lang="pl-PL" sz="2400" dirty="0" smtClean="0">
                <a:latin typeface="Lucida Calligraphy" pitchFamily="66" charset="0"/>
              </a:rPr>
              <a:t> </a:t>
            </a:r>
            <a:r>
              <a:rPr lang="pl-PL" sz="2400" dirty="0" err="1" smtClean="0">
                <a:latin typeface="Lucida Calligraphy" pitchFamily="66" charset="0"/>
              </a:rPr>
              <a:t>two</a:t>
            </a:r>
            <a:r>
              <a:rPr lang="pl-PL" sz="2400" dirty="0" smtClean="0">
                <a:latin typeface="Lucida Calligraphy" pitchFamily="66" charset="0"/>
              </a:rPr>
              <a:t> </a:t>
            </a:r>
            <a:r>
              <a:rPr lang="pl-PL" sz="2400" dirty="0" err="1" smtClean="0">
                <a:latin typeface="Lucida Calligraphy" pitchFamily="66" charset="0"/>
              </a:rPr>
              <a:t>apparatus</a:t>
            </a:r>
            <a:r>
              <a:rPr lang="pl-PL" sz="2400" dirty="0" smtClean="0">
                <a:latin typeface="Lucida Calligraphy" pitchFamily="66" charset="0"/>
              </a:rPr>
              <a:t>. </a:t>
            </a:r>
            <a:r>
              <a:rPr lang="pl-PL" sz="2400" dirty="0" err="1" smtClean="0">
                <a:latin typeface="Lucida Calligraphy" pitchFamily="66" charset="0"/>
              </a:rPr>
              <a:t>The</a:t>
            </a:r>
            <a:r>
              <a:rPr lang="pl-PL" sz="2400" dirty="0" smtClean="0">
                <a:latin typeface="Lucida Calligraphy" pitchFamily="66" charset="0"/>
              </a:rPr>
              <a:t> </a:t>
            </a:r>
            <a:r>
              <a:rPr lang="pl-PL" sz="2400" dirty="0" err="1" smtClean="0">
                <a:latin typeface="Lucida Calligraphy" pitchFamily="66" charset="0"/>
              </a:rPr>
              <a:t>performs</a:t>
            </a:r>
            <a:r>
              <a:rPr lang="pl-PL" sz="2400" dirty="0" smtClean="0">
                <a:latin typeface="Lucida Calligraphy" pitchFamily="66" charset="0"/>
              </a:rPr>
              <a:t> </a:t>
            </a:r>
            <a:r>
              <a:rPr lang="pl-PL" sz="2400" dirty="0" err="1" smtClean="0">
                <a:latin typeface="Lucida Calligraphy" pitchFamily="66" charset="0"/>
              </a:rPr>
              <a:t>are</a:t>
            </a:r>
            <a:r>
              <a:rPr lang="pl-PL" sz="2400" dirty="0" smtClean="0">
                <a:latin typeface="Lucida Calligraphy" pitchFamily="66" charset="0"/>
              </a:rPr>
              <a:t> </a:t>
            </a:r>
            <a:r>
              <a:rPr lang="pl-PL" sz="2400" dirty="0" err="1" smtClean="0">
                <a:latin typeface="Lucida Calligraphy" pitchFamily="66" charset="0"/>
              </a:rPr>
              <a:t>combination</a:t>
            </a:r>
            <a:r>
              <a:rPr lang="pl-PL" sz="2400" dirty="0" smtClean="0">
                <a:latin typeface="Lucida Calligraphy" pitchFamily="66" charset="0"/>
              </a:rPr>
              <a:t> of </a:t>
            </a:r>
            <a:r>
              <a:rPr lang="pl-PL" sz="2400" dirty="0" err="1" smtClean="0">
                <a:latin typeface="Lucida Calligraphy" pitchFamily="66" charset="0"/>
              </a:rPr>
              <a:t>dance</a:t>
            </a:r>
            <a:r>
              <a:rPr lang="pl-PL" sz="2400" dirty="0" smtClean="0">
                <a:latin typeface="Lucida Calligraphy" pitchFamily="66" charset="0"/>
              </a:rPr>
              <a:t>, </a:t>
            </a:r>
            <a:r>
              <a:rPr lang="pl-PL" sz="2400" dirty="0" err="1" smtClean="0">
                <a:latin typeface="Lucida Calligraphy" pitchFamily="66" charset="0"/>
              </a:rPr>
              <a:t>gymnastics</a:t>
            </a:r>
            <a:r>
              <a:rPr lang="pl-PL" sz="2400" dirty="0" smtClean="0">
                <a:latin typeface="Lucida Calligraphy" pitchFamily="66" charset="0"/>
              </a:rPr>
              <a:t> and </a:t>
            </a:r>
            <a:r>
              <a:rPr lang="pl-PL" sz="2400" dirty="0" err="1" smtClean="0">
                <a:latin typeface="Lucida Calligraphy" pitchFamily="66" charset="0"/>
              </a:rPr>
              <a:t>acrobatics</a:t>
            </a:r>
            <a:r>
              <a:rPr lang="pl-PL" sz="2400" dirty="0" smtClean="0">
                <a:latin typeface="Lucida Calligraphy" pitchFamily="66" charset="0"/>
              </a:rPr>
              <a:t>.</a:t>
            </a:r>
          </a:p>
          <a:p>
            <a:pPr marL="0" algn="ctr">
              <a:buNone/>
            </a:pPr>
            <a:r>
              <a:rPr lang="pl-PL" sz="2400" dirty="0" err="1" smtClean="0">
                <a:latin typeface="Lucida Calligraphy" pitchFamily="66" charset="0"/>
              </a:rPr>
              <a:t>Gymnasts</a:t>
            </a:r>
            <a:r>
              <a:rPr lang="pl-PL" sz="2400" dirty="0" smtClean="0">
                <a:latin typeface="Lucida Calligraphy" pitchFamily="66" charset="0"/>
              </a:rPr>
              <a:t> </a:t>
            </a:r>
            <a:r>
              <a:rPr lang="pl-PL" sz="2400" dirty="0" err="1" smtClean="0">
                <a:latin typeface="Lucida Calligraphy" pitchFamily="66" charset="0"/>
              </a:rPr>
              <a:t>use</a:t>
            </a:r>
            <a:r>
              <a:rPr lang="pl-PL" sz="2400" dirty="0" smtClean="0">
                <a:latin typeface="Lucida Calligraphy" pitchFamily="66" charset="0"/>
              </a:rPr>
              <a:t>: </a:t>
            </a:r>
            <a:r>
              <a:rPr lang="pl-PL" sz="2400" dirty="0" err="1" smtClean="0">
                <a:latin typeface="Lucida Calligraphy" pitchFamily="66" charset="0"/>
              </a:rPr>
              <a:t>ball</a:t>
            </a:r>
            <a:r>
              <a:rPr lang="pl-PL" sz="2400" dirty="0" smtClean="0">
                <a:latin typeface="Lucida Calligraphy" pitchFamily="66" charset="0"/>
              </a:rPr>
              <a:t>, </a:t>
            </a:r>
            <a:r>
              <a:rPr lang="pl-PL" sz="2400" dirty="0" err="1" smtClean="0">
                <a:latin typeface="Lucida Calligraphy" pitchFamily="66" charset="0"/>
              </a:rPr>
              <a:t>hoop</a:t>
            </a:r>
            <a:r>
              <a:rPr lang="pl-PL" sz="2400" dirty="0" smtClean="0">
                <a:latin typeface="Lucida Calligraphy" pitchFamily="66" charset="0"/>
              </a:rPr>
              <a:t>, </a:t>
            </a:r>
            <a:r>
              <a:rPr lang="pl-PL" sz="2400" dirty="0" err="1" smtClean="0">
                <a:latin typeface="Lucida Calligraphy" pitchFamily="66" charset="0"/>
              </a:rPr>
              <a:t>ribbon</a:t>
            </a:r>
            <a:r>
              <a:rPr lang="pl-PL" sz="2400" dirty="0" smtClean="0">
                <a:latin typeface="Lucida Calligraphy" pitchFamily="66" charset="0"/>
              </a:rPr>
              <a:t>, </a:t>
            </a:r>
            <a:r>
              <a:rPr lang="pl-PL" sz="2400" dirty="0" err="1" smtClean="0">
                <a:latin typeface="Lucida Calligraphy" pitchFamily="66" charset="0"/>
              </a:rPr>
              <a:t>rope</a:t>
            </a:r>
            <a:r>
              <a:rPr lang="pl-PL" sz="2400" dirty="0" smtClean="0">
                <a:latin typeface="Lucida Calligraphy" pitchFamily="66" charset="0"/>
              </a:rPr>
              <a:t>, </a:t>
            </a:r>
            <a:r>
              <a:rPr lang="pl-PL" sz="2400" dirty="0" err="1" smtClean="0">
                <a:latin typeface="Lucida Calligraphy" pitchFamily="66" charset="0"/>
              </a:rPr>
              <a:t>juggling</a:t>
            </a:r>
            <a:r>
              <a:rPr lang="pl-PL" sz="2400" dirty="0" smtClean="0">
                <a:latin typeface="Lucida Calligraphy" pitchFamily="66" charset="0"/>
              </a:rPr>
              <a:t> </a:t>
            </a:r>
            <a:r>
              <a:rPr lang="pl-PL" sz="2400" dirty="0" err="1" smtClean="0">
                <a:latin typeface="Lucida Calligraphy" pitchFamily="66" charset="0"/>
              </a:rPr>
              <a:t>club</a:t>
            </a:r>
            <a:r>
              <a:rPr lang="pl-PL" sz="2400" dirty="0" smtClean="0">
                <a:latin typeface="Lucida Calligraphy" pitchFamily="66" charset="0"/>
              </a:rPr>
              <a:t>, but </a:t>
            </a:r>
            <a:r>
              <a:rPr lang="pl-PL" sz="2400" dirty="0" err="1" smtClean="0">
                <a:latin typeface="Lucida Calligraphy" pitchFamily="66" charset="0"/>
              </a:rPr>
              <a:t>they</a:t>
            </a:r>
            <a:r>
              <a:rPr lang="pl-PL" sz="2400" dirty="0" smtClean="0">
                <a:latin typeface="Lucida Calligraphy" pitchFamily="66" charset="0"/>
              </a:rPr>
              <a:t> </a:t>
            </a:r>
            <a:r>
              <a:rPr lang="pl-PL" sz="2400" dirty="0" err="1" smtClean="0">
                <a:latin typeface="Lucida Calligraphy" pitchFamily="66" charset="0"/>
              </a:rPr>
              <a:t>can</a:t>
            </a:r>
            <a:r>
              <a:rPr lang="pl-PL" sz="2400" dirty="0" smtClean="0">
                <a:latin typeface="Lucida Calligraphy" pitchFamily="66" charset="0"/>
              </a:rPr>
              <a:t> </a:t>
            </a:r>
            <a:r>
              <a:rPr lang="pl-PL" sz="2400" dirty="0" err="1" smtClean="0">
                <a:latin typeface="Lucida Calligraphy" pitchFamily="66" charset="0"/>
              </a:rPr>
              <a:t>perform</a:t>
            </a:r>
            <a:r>
              <a:rPr lang="pl-PL" sz="2400" dirty="0" smtClean="0">
                <a:latin typeface="Lucida Calligraphy" pitchFamily="66" charset="0"/>
              </a:rPr>
              <a:t> </a:t>
            </a:r>
            <a:r>
              <a:rPr lang="pl-PL" sz="2400" dirty="0" err="1" smtClean="0">
                <a:latin typeface="Lucida Calligraphy" pitchFamily="66" charset="0"/>
              </a:rPr>
              <a:t>without</a:t>
            </a:r>
            <a:r>
              <a:rPr lang="pl-PL" sz="2400" dirty="0" smtClean="0">
                <a:latin typeface="Lucida Calligraphy" pitchFamily="66" charset="0"/>
              </a:rPr>
              <a:t> </a:t>
            </a:r>
            <a:r>
              <a:rPr lang="pl-PL" sz="2400" dirty="0" err="1" smtClean="0">
                <a:latin typeface="Lucida Calligraphy" pitchFamily="66" charset="0"/>
              </a:rPr>
              <a:t>apparatus</a:t>
            </a:r>
            <a:r>
              <a:rPr lang="pl-PL" sz="2400" dirty="0" smtClean="0">
                <a:latin typeface="Lucida Calligraphy" pitchFamily="66" charset="0"/>
              </a:rPr>
              <a:t> </a:t>
            </a:r>
            <a:r>
              <a:rPr lang="pl-PL" sz="2400" dirty="0" err="1" smtClean="0">
                <a:latin typeface="Lucida Calligraphy" pitchFamily="66" charset="0"/>
              </a:rPr>
              <a:t>too</a:t>
            </a:r>
            <a:r>
              <a:rPr lang="pl-PL" sz="2400" dirty="0" smtClean="0">
                <a:latin typeface="Lucida Calligraphy" pitchFamily="66" charset="0"/>
              </a:rPr>
              <a:t>.</a:t>
            </a:r>
          </a:p>
          <a:p>
            <a:pPr marL="0" algn="just"/>
            <a:endParaRPr lang="pl-PL" sz="2800" dirty="0" smtClean="0"/>
          </a:p>
        </p:txBody>
      </p:sp>
      <p:pic>
        <p:nvPicPr>
          <p:cNvPr id="18434" name="Picture 2" descr="https://encrypted-tbn2.gstatic.com/images?q=tbn:ANd9GcQuur9wMEccte7ID9h4uwKWOZph8I7253vEIFGDqG-ynkJY0s3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3286124"/>
            <a:ext cx="3143272" cy="295038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4" descr="http://planeria.pl/static/users/9/article/764/gimnastyka-sportowa-jesli-i-tobie-podoba-sie-artystyczna-gibkosc-dowiedz-sie-jak-zaplanowac-treningi-by-wycwiczyc-cialo-i-startowac-w-konkursach_thumb_700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511"/>
            <a:ext cx="9144000" cy="6842490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5400" dirty="0" err="1" smtClean="0">
                <a:latin typeface="Lucida Calligraphy" pitchFamily="66" charset="0"/>
              </a:rPr>
              <a:t>Rules</a:t>
            </a:r>
            <a:endParaRPr lang="pl-PL" sz="5400" dirty="0">
              <a:latin typeface="Lucida Calligraphy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fontAlgn="t">
              <a:buNone/>
            </a:pPr>
            <a:r>
              <a:rPr lang="en-US" dirty="0" smtClean="0">
                <a:latin typeface="Lucida Calligraphy" pitchFamily="66" charset="0"/>
              </a:rPr>
              <a:t>International competitions are split between Juniors, under sixteen by their year of birth</a:t>
            </a:r>
            <a:r>
              <a:rPr lang="pl-PL" dirty="0" smtClean="0">
                <a:latin typeface="Lucida Calligraphy" pitchFamily="66" charset="0"/>
              </a:rPr>
              <a:t>,</a:t>
            </a:r>
            <a:r>
              <a:rPr lang="en-US" dirty="0" smtClean="0">
                <a:latin typeface="Lucida Calligraphy" pitchFamily="66" charset="0"/>
              </a:rPr>
              <a:t> and Seniors, for women sixteen and over again by their year </a:t>
            </a:r>
            <a:r>
              <a:rPr lang="pl-PL" dirty="0" smtClean="0">
                <a:latin typeface="Lucida Calligraphy" pitchFamily="66" charset="0"/>
              </a:rPr>
              <a:t/>
            </a:r>
            <a:br>
              <a:rPr lang="pl-PL" dirty="0" smtClean="0">
                <a:latin typeface="Lucida Calligraphy" pitchFamily="66" charset="0"/>
              </a:rPr>
            </a:br>
            <a:r>
              <a:rPr lang="en-US" dirty="0" smtClean="0">
                <a:latin typeface="Lucida Calligraphy" pitchFamily="66" charset="0"/>
              </a:rPr>
              <a:t>of birth.</a:t>
            </a:r>
            <a:r>
              <a:rPr lang="pl-PL" dirty="0" smtClean="0">
                <a:latin typeface="Lucida Calligraphy" pitchFamily="66" charset="0"/>
              </a:rPr>
              <a:t> </a:t>
            </a:r>
            <a:r>
              <a:rPr lang="pl-PL" dirty="0" err="1" smtClean="0">
                <a:latin typeface="Lucida Calligraphy" pitchFamily="66" charset="0"/>
              </a:rPr>
              <a:t>Shows</a:t>
            </a:r>
            <a:r>
              <a:rPr lang="pl-PL" dirty="0" smtClean="0">
                <a:latin typeface="Lucida Calligraphy" pitchFamily="66" charset="0"/>
              </a:rPr>
              <a:t> </a:t>
            </a:r>
            <a:r>
              <a:rPr lang="pl-PL" dirty="0" err="1" smtClean="0">
                <a:latin typeface="Lucida Calligraphy" pitchFamily="66" charset="0"/>
              </a:rPr>
              <a:t>continue</a:t>
            </a:r>
            <a:r>
              <a:rPr lang="pl-PL" dirty="0" smtClean="0">
                <a:latin typeface="Lucida Calligraphy" pitchFamily="66" charset="0"/>
              </a:rPr>
              <a:t> </a:t>
            </a:r>
            <a:r>
              <a:rPr lang="pl-PL" dirty="0" err="1" smtClean="0">
                <a:latin typeface="Lucida Calligraphy" pitchFamily="66" charset="0"/>
              </a:rPr>
              <a:t>from</a:t>
            </a:r>
            <a:r>
              <a:rPr lang="pl-PL" dirty="0" smtClean="0">
                <a:latin typeface="Lucida Calligraphy" pitchFamily="66" charset="0"/>
              </a:rPr>
              <a:t> 1,5 to 2,5 </a:t>
            </a:r>
            <a:r>
              <a:rPr lang="pl-PL" dirty="0" err="1" smtClean="0">
                <a:latin typeface="Lucida Calligraphy" pitchFamily="66" charset="0"/>
              </a:rPr>
              <a:t>minutes</a:t>
            </a:r>
            <a:r>
              <a:rPr lang="pl-PL" dirty="0" smtClean="0">
                <a:latin typeface="Lucida Calligraphy" pitchFamily="66" charset="0"/>
              </a:rPr>
              <a:t>. </a:t>
            </a:r>
            <a:r>
              <a:rPr lang="pl-PL" dirty="0" err="1" smtClean="0">
                <a:latin typeface="Lucida Calligraphy" pitchFamily="66" charset="0"/>
              </a:rPr>
              <a:t>Juniors</a:t>
            </a:r>
            <a:r>
              <a:rPr lang="pl-PL" dirty="0" smtClean="0">
                <a:latin typeface="Lucida Calligraphy" pitchFamily="66" charset="0"/>
              </a:rPr>
              <a:t> </a:t>
            </a:r>
            <a:r>
              <a:rPr lang="pl-PL" dirty="0" err="1" smtClean="0">
                <a:latin typeface="Lucida Calligraphy" pitchFamily="66" charset="0"/>
              </a:rPr>
              <a:t>have</a:t>
            </a:r>
            <a:r>
              <a:rPr lang="pl-PL" dirty="0" smtClean="0">
                <a:latin typeface="Lucida Calligraphy" pitchFamily="66" charset="0"/>
              </a:rPr>
              <a:t> to do one </a:t>
            </a:r>
            <a:r>
              <a:rPr lang="pl-PL" dirty="0" err="1" smtClean="0">
                <a:latin typeface="Lucida Calligraphy" pitchFamily="66" charset="0"/>
              </a:rPr>
              <a:t>choreography</a:t>
            </a:r>
            <a:r>
              <a:rPr lang="pl-PL" dirty="0" smtClean="0">
                <a:latin typeface="Lucida Calligraphy" pitchFamily="66" charset="0"/>
              </a:rPr>
              <a:t>, </a:t>
            </a:r>
            <a:r>
              <a:rPr lang="pl-PL" dirty="0" err="1" smtClean="0">
                <a:latin typeface="Lucida Calligraphy" pitchFamily="66" charset="0"/>
              </a:rPr>
              <a:t>seniors</a:t>
            </a:r>
            <a:r>
              <a:rPr lang="pl-PL" dirty="0" smtClean="0">
                <a:latin typeface="Lucida Calligraphy" pitchFamily="66" charset="0"/>
              </a:rPr>
              <a:t> </a:t>
            </a:r>
            <a:r>
              <a:rPr lang="pl-PL" dirty="0" err="1" smtClean="0">
                <a:latin typeface="Lucida Calligraphy" pitchFamily="66" charset="0"/>
              </a:rPr>
              <a:t>have</a:t>
            </a:r>
            <a:r>
              <a:rPr lang="pl-PL" dirty="0" smtClean="0">
                <a:latin typeface="Lucida Calligraphy" pitchFamily="66" charset="0"/>
              </a:rPr>
              <a:t> to do </a:t>
            </a:r>
            <a:r>
              <a:rPr lang="pl-PL" dirty="0" err="1" smtClean="0">
                <a:latin typeface="Lucida Calligraphy" pitchFamily="66" charset="0"/>
              </a:rPr>
              <a:t>two</a:t>
            </a:r>
            <a:r>
              <a:rPr lang="pl-PL" dirty="0" smtClean="0">
                <a:latin typeface="Lucida Calligraphy" pitchFamily="66" charset="0"/>
              </a:rPr>
              <a:t>.</a:t>
            </a:r>
            <a:br>
              <a:rPr lang="pl-PL" dirty="0" smtClean="0">
                <a:latin typeface="Lucida Calligraphy" pitchFamily="66" charset="0"/>
              </a:rPr>
            </a:br>
            <a:r>
              <a:rPr lang="pl-PL" dirty="0" err="1" smtClean="0">
                <a:latin typeface="Lucida Calligraphy" pitchFamily="66" charset="0"/>
              </a:rPr>
              <a:t>The</a:t>
            </a:r>
            <a:r>
              <a:rPr lang="pl-PL" dirty="0" smtClean="0">
                <a:latin typeface="Lucida Calligraphy" pitchFamily="66" charset="0"/>
              </a:rPr>
              <a:t> </a:t>
            </a:r>
            <a:r>
              <a:rPr lang="pl-PL" dirty="0" err="1" smtClean="0">
                <a:latin typeface="Lucida Calligraphy" pitchFamily="66" charset="0"/>
              </a:rPr>
              <a:t>music</a:t>
            </a:r>
            <a:r>
              <a:rPr lang="pl-PL" dirty="0" smtClean="0">
                <a:latin typeface="Lucida Calligraphy" pitchFamily="66" charset="0"/>
              </a:rPr>
              <a:t> </a:t>
            </a:r>
            <a:r>
              <a:rPr lang="pl-PL" dirty="0" err="1" smtClean="0">
                <a:latin typeface="Lucida Calligraphy" pitchFamily="66" charset="0"/>
              </a:rPr>
              <a:t>must</a:t>
            </a:r>
            <a:r>
              <a:rPr lang="pl-PL" dirty="0" smtClean="0">
                <a:latin typeface="Lucida Calligraphy" pitchFamily="66" charset="0"/>
              </a:rPr>
              <a:t> be </a:t>
            </a:r>
            <a:r>
              <a:rPr lang="pl-PL" dirty="0" err="1" smtClean="0">
                <a:latin typeface="Lucida Calligraphy" pitchFamily="66" charset="0"/>
              </a:rPr>
              <a:t>without</a:t>
            </a:r>
            <a:r>
              <a:rPr lang="pl-PL" dirty="0" smtClean="0">
                <a:latin typeface="Lucida Calligraphy" pitchFamily="66" charset="0"/>
              </a:rPr>
              <a:t> </a:t>
            </a:r>
            <a:r>
              <a:rPr lang="pl-PL" dirty="0" err="1" smtClean="0">
                <a:latin typeface="Lucida Calligraphy" pitchFamily="66" charset="0"/>
              </a:rPr>
              <a:t>lyrics</a:t>
            </a:r>
            <a:r>
              <a:rPr lang="pl-PL" dirty="0" smtClean="0">
                <a:latin typeface="Lucida Calligraphy" pitchFamily="66" charset="0"/>
              </a:rPr>
              <a:t>.</a:t>
            </a:r>
            <a:br>
              <a:rPr lang="pl-PL" dirty="0" smtClean="0">
                <a:latin typeface="Lucida Calligraphy" pitchFamily="66" charset="0"/>
              </a:rPr>
            </a:br>
            <a:endParaRPr lang="pl-PL" dirty="0">
              <a:latin typeface="Lucida Calligraphy" pitchFamily="66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5400" dirty="0" err="1" smtClean="0">
                <a:latin typeface="Lucida Calligraphy" pitchFamily="66" charset="0"/>
              </a:rPr>
              <a:t>The</a:t>
            </a:r>
            <a:r>
              <a:rPr lang="pl-PL" sz="5400" dirty="0" smtClean="0">
                <a:latin typeface="Lucida Calligraphy" pitchFamily="66" charset="0"/>
              </a:rPr>
              <a:t> most </a:t>
            </a:r>
            <a:r>
              <a:rPr lang="pl-PL" sz="5400" dirty="0" err="1" smtClean="0">
                <a:latin typeface="Lucida Calligraphy" pitchFamily="66" charset="0"/>
              </a:rPr>
              <a:t>important</a:t>
            </a:r>
            <a:r>
              <a:rPr lang="pl-PL" sz="5400" dirty="0" smtClean="0">
                <a:latin typeface="Lucida Calligraphy" pitchFamily="66" charset="0"/>
              </a:rPr>
              <a:t> </a:t>
            </a:r>
            <a:r>
              <a:rPr lang="pl-PL" sz="5400" dirty="0" err="1" smtClean="0">
                <a:latin typeface="Lucida Calligraphy" pitchFamily="66" charset="0"/>
              </a:rPr>
              <a:t>tournament</a:t>
            </a:r>
            <a:endParaRPr lang="pl-PL" sz="5400" dirty="0">
              <a:latin typeface="Lucida Calligraphy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pl-PL" dirty="0" err="1" smtClean="0">
                <a:latin typeface="Lucida Calligraphy" pitchFamily="66" charset="0"/>
              </a:rPr>
              <a:t>Olimpic</a:t>
            </a:r>
            <a:r>
              <a:rPr lang="pl-PL" dirty="0" smtClean="0">
                <a:latin typeface="Lucida Calligraphy" pitchFamily="66" charset="0"/>
              </a:rPr>
              <a:t> </a:t>
            </a:r>
            <a:r>
              <a:rPr lang="pl-PL" dirty="0" err="1" smtClean="0">
                <a:latin typeface="Lucida Calligraphy" pitchFamily="66" charset="0"/>
              </a:rPr>
              <a:t>Games</a:t>
            </a:r>
            <a:endParaRPr lang="pl-PL" dirty="0" smtClean="0">
              <a:latin typeface="Lucida Calligraphy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pl-PL" dirty="0" err="1" smtClean="0">
                <a:latin typeface="Lucida Calligraphy" pitchFamily="66" charset="0"/>
              </a:rPr>
              <a:t>World</a:t>
            </a:r>
            <a:r>
              <a:rPr lang="pl-PL" dirty="0" smtClean="0">
                <a:latin typeface="Lucida Calligraphy" pitchFamily="66" charset="0"/>
              </a:rPr>
              <a:t> Cup</a:t>
            </a:r>
          </a:p>
          <a:p>
            <a:pPr>
              <a:buFont typeface="Wingdings" pitchFamily="2" charset="2"/>
              <a:buChar char="v"/>
            </a:pPr>
            <a:r>
              <a:rPr lang="pl-PL" dirty="0" smtClean="0">
                <a:latin typeface="Lucida Calligraphy" pitchFamily="66" charset="0"/>
              </a:rPr>
              <a:t>Europe Cup</a:t>
            </a:r>
          </a:p>
          <a:p>
            <a:pPr>
              <a:buFont typeface="Wingdings" pitchFamily="2" charset="2"/>
              <a:buChar char="v"/>
            </a:pPr>
            <a:r>
              <a:rPr lang="pl-PL" dirty="0" err="1" smtClean="0">
                <a:latin typeface="Lucida Calligraphy" pitchFamily="66" charset="0"/>
              </a:rPr>
              <a:t>Corbeil</a:t>
            </a:r>
            <a:r>
              <a:rPr lang="pl-PL" dirty="0" smtClean="0">
                <a:latin typeface="Lucida Calligraphy" pitchFamily="66" charset="0"/>
              </a:rPr>
              <a:t> – </a:t>
            </a:r>
            <a:r>
              <a:rPr lang="pl-PL" dirty="0" err="1" smtClean="0">
                <a:latin typeface="Lucida Calligraphy" pitchFamily="66" charset="0"/>
              </a:rPr>
              <a:t>Essonnes</a:t>
            </a:r>
            <a:endParaRPr lang="pl-PL" dirty="0" smtClean="0">
              <a:latin typeface="Lucida Calligraphy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pl-PL" dirty="0" err="1" smtClean="0">
                <a:latin typeface="Lucida Calligraphy" pitchFamily="66" charset="0"/>
              </a:rPr>
              <a:t>Deriugina</a:t>
            </a:r>
            <a:r>
              <a:rPr lang="pl-PL" dirty="0" smtClean="0">
                <a:latin typeface="Lucida Calligraphy" pitchFamily="66" charset="0"/>
              </a:rPr>
              <a:t> Cup</a:t>
            </a:r>
          </a:p>
          <a:p>
            <a:pPr>
              <a:buFont typeface="Wingdings" pitchFamily="2" charset="2"/>
              <a:buChar char="v"/>
            </a:pPr>
            <a:r>
              <a:rPr lang="pl-PL" dirty="0" err="1" smtClean="0">
                <a:latin typeface="Lucida Calligraphy" pitchFamily="66" charset="0"/>
              </a:rPr>
              <a:t>Cariprato</a:t>
            </a:r>
            <a:r>
              <a:rPr lang="pl-PL" dirty="0" smtClean="0">
                <a:latin typeface="Lucida Calligraphy" pitchFamily="66" charset="0"/>
              </a:rPr>
              <a:t> </a:t>
            </a:r>
            <a:endParaRPr lang="pl-PL" dirty="0">
              <a:latin typeface="Lucida Calligraphy" pitchFamily="66" charset="0"/>
            </a:endParaRPr>
          </a:p>
        </p:txBody>
      </p:sp>
      <p:pic>
        <p:nvPicPr>
          <p:cNvPr id="32770" name="Picture 2" descr="Ribbon (rhythmic gymnastics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2000240"/>
            <a:ext cx="3857650" cy="38576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5400" dirty="0" err="1" smtClean="0">
                <a:latin typeface="Lucida Calligraphy" pitchFamily="66" charset="0"/>
              </a:rPr>
              <a:t>Apparatus</a:t>
            </a:r>
            <a:endParaRPr lang="pl-PL" sz="5400" dirty="0">
              <a:latin typeface="Lucida Calligraphy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pl-PL" dirty="0" smtClean="0">
                <a:latin typeface="Lucida Calligraphy" pitchFamily="66" charset="0"/>
              </a:rPr>
              <a:t>Ball</a:t>
            </a:r>
          </a:p>
          <a:p>
            <a:pPr>
              <a:buFont typeface="Wingdings" pitchFamily="2" charset="2"/>
              <a:buChar char="v"/>
            </a:pPr>
            <a:r>
              <a:rPr lang="pl-PL" dirty="0" smtClean="0">
                <a:latin typeface="Lucida Calligraphy" pitchFamily="66" charset="0"/>
              </a:rPr>
              <a:t>Hoop</a:t>
            </a:r>
          </a:p>
          <a:p>
            <a:pPr>
              <a:buFont typeface="Wingdings" pitchFamily="2" charset="2"/>
              <a:buChar char="v"/>
            </a:pPr>
            <a:r>
              <a:rPr lang="pl-PL" dirty="0" smtClean="0">
                <a:latin typeface="Lucida Calligraphy" pitchFamily="66" charset="0"/>
              </a:rPr>
              <a:t>Ribbon</a:t>
            </a:r>
          </a:p>
          <a:p>
            <a:pPr>
              <a:buFont typeface="Wingdings" pitchFamily="2" charset="2"/>
              <a:buChar char="v"/>
            </a:pPr>
            <a:r>
              <a:rPr lang="pl-PL" dirty="0" err="1" smtClean="0">
                <a:latin typeface="Lucida Calligraphy" pitchFamily="66" charset="0"/>
              </a:rPr>
              <a:t>Rope</a:t>
            </a:r>
            <a:endParaRPr lang="pl-PL" dirty="0" smtClean="0">
              <a:latin typeface="Lucida Calligraphy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pl-PL" dirty="0" err="1" smtClean="0">
                <a:latin typeface="Lucida Calligraphy" pitchFamily="66" charset="0"/>
              </a:rPr>
              <a:t>Juggling</a:t>
            </a:r>
            <a:r>
              <a:rPr lang="pl-PL" dirty="0" smtClean="0">
                <a:latin typeface="Lucida Calligraphy" pitchFamily="66" charset="0"/>
              </a:rPr>
              <a:t> </a:t>
            </a:r>
            <a:r>
              <a:rPr lang="pl-PL" dirty="0" err="1" smtClean="0">
                <a:latin typeface="Lucida Calligraphy" pitchFamily="66" charset="0"/>
              </a:rPr>
              <a:t>club</a:t>
            </a:r>
            <a:endParaRPr lang="pl-PL" dirty="0">
              <a:latin typeface="Lucida Calligraphy" pitchFamily="66" charset="0"/>
            </a:endParaRPr>
          </a:p>
        </p:txBody>
      </p:sp>
      <p:pic>
        <p:nvPicPr>
          <p:cNvPr id="24578" name="Picture 2" descr="C:\Users\Marta\AppData\Local\Microsoft\Windows\Temporary Internet Files\Content.IE5\YWSIHS8E\MC900320822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23750" y="2214555"/>
            <a:ext cx="3534464" cy="37862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642974" y="267494"/>
            <a:ext cx="9786974" cy="1399032"/>
          </a:xfrm>
        </p:spPr>
        <p:txBody>
          <a:bodyPr>
            <a:noAutofit/>
          </a:bodyPr>
          <a:lstStyle/>
          <a:p>
            <a:pPr algn="ctr"/>
            <a:r>
              <a:rPr lang="pl-PL" sz="5400" dirty="0" err="1" smtClean="0">
                <a:latin typeface="Lucida Calligraphy" pitchFamily="66" charset="0"/>
              </a:rPr>
              <a:t>Rhythmic</a:t>
            </a:r>
            <a:r>
              <a:rPr lang="pl-PL" sz="5400" dirty="0" smtClean="0">
                <a:latin typeface="Lucida Calligraphy" pitchFamily="66" charset="0"/>
              </a:rPr>
              <a:t> </a:t>
            </a:r>
            <a:r>
              <a:rPr lang="pl-PL" sz="5400" dirty="0" err="1" smtClean="0">
                <a:latin typeface="Lucida Calligraphy" pitchFamily="66" charset="0"/>
              </a:rPr>
              <a:t>Gymnastics</a:t>
            </a:r>
            <a:r>
              <a:rPr lang="pl-PL" sz="5400" dirty="0" smtClean="0">
                <a:latin typeface="Lucida Calligraphy" pitchFamily="66" charset="0"/>
              </a:rPr>
              <a:t> </a:t>
            </a:r>
            <a:r>
              <a:rPr lang="pl-PL" sz="5400" dirty="0" err="1" smtClean="0">
                <a:latin typeface="Lucida Calligraphy" pitchFamily="66" charset="0"/>
              </a:rPr>
              <a:t>Individual</a:t>
            </a:r>
            <a:endParaRPr lang="pl-PL" sz="5400" dirty="0">
              <a:latin typeface="Lucida Calligraphy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6072206"/>
            <a:ext cx="8229600" cy="38260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sz="2400" dirty="0" smtClean="0">
                <a:hlinkClick r:id="rId2"/>
              </a:rPr>
              <a:t>https://www.youtube.com/watch?v=Gp34G2eZGtM</a:t>
            </a:r>
            <a:endParaRPr lang="pl-PL" sz="2400" dirty="0"/>
          </a:p>
        </p:txBody>
      </p:sp>
      <p:pic>
        <p:nvPicPr>
          <p:cNvPr id="5" name="Obraz 4" descr="Bez tytułu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10" y="1785926"/>
            <a:ext cx="7896711" cy="4300556"/>
          </a:xfrm>
          <a:prstGeom prst="rect">
            <a:avLst/>
          </a:prstGeom>
        </p:spPr>
      </p:pic>
      <p:sp>
        <p:nvSpPr>
          <p:cNvPr id="6" name="Strzałka w dół 5"/>
          <p:cNvSpPr/>
          <p:nvPr/>
        </p:nvSpPr>
        <p:spPr>
          <a:xfrm>
            <a:off x="7786710" y="5429264"/>
            <a:ext cx="357190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7429520" y="5072074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chemeClr val="accent1">
                    <a:lumMod val="75000"/>
                  </a:schemeClr>
                </a:solidFill>
                <a:latin typeface="Lucida Calligraphy" pitchFamily="66" charset="0"/>
              </a:rPr>
              <a:t>CLICK</a:t>
            </a:r>
            <a:endParaRPr lang="pl-PL" b="1" dirty="0">
              <a:solidFill>
                <a:schemeClr val="accent1">
                  <a:lumMod val="75000"/>
                </a:schemeClr>
              </a:solidFill>
              <a:latin typeface="Lucida Calligraphy" pitchFamily="66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5400" dirty="0" err="1" smtClean="0">
                <a:latin typeface="Lucida Calligraphy" pitchFamily="66" charset="0"/>
              </a:rPr>
              <a:t>Rhythmic</a:t>
            </a:r>
            <a:r>
              <a:rPr lang="pl-PL" sz="5400" dirty="0" smtClean="0">
                <a:latin typeface="Lucida Calligraphy" pitchFamily="66" charset="0"/>
              </a:rPr>
              <a:t> </a:t>
            </a:r>
            <a:r>
              <a:rPr lang="pl-PL" sz="5400" dirty="0" err="1" smtClean="0">
                <a:latin typeface="Lucida Calligraphy" pitchFamily="66" charset="0"/>
              </a:rPr>
              <a:t>Gymnastics</a:t>
            </a:r>
            <a:r>
              <a:rPr lang="pl-PL" sz="5400" dirty="0" smtClean="0">
                <a:latin typeface="Lucida Calligraphy" pitchFamily="66" charset="0"/>
              </a:rPr>
              <a:t> </a:t>
            </a:r>
            <a:r>
              <a:rPr lang="pl-PL" sz="5400" dirty="0" err="1" smtClean="0">
                <a:latin typeface="Lucida Calligraphy" pitchFamily="66" charset="0"/>
              </a:rPr>
              <a:t>Groups</a:t>
            </a:r>
            <a:endParaRPr lang="pl-PL" sz="5400" dirty="0">
              <a:latin typeface="Lucida Calligraphy" pitchFamily="66" charset="0"/>
            </a:endParaRPr>
          </a:p>
        </p:txBody>
      </p:sp>
      <p:sp>
        <p:nvSpPr>
          <p:cNvPr id="7" name="Symbol zastępczy zawartości 6"/>
          <p:cNvSpPr>
            <a:spLocks noGrp="1"/>
          </p:cNvSpPr>
          <p:nvPr>
            <p:ph idx="1"/>
          </p:nvPr>
        </p:nvSpPr>
        <p:spPr>
          <a:xfrm>
            <a:off x="571472" y="6143644"/>
            <a:ext cx="8229600" cy="5000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400" dirty="0" smtClean="0">
                <a:hlinkClick r:id="rId2"/>
              </a:rPr>
              <a:t>https://www.youtube.com/watch?v=o2LRtampR7o</a:t>
            </a:r>
            <a:endParaRPr lang="pl-PL" sz="2400" dirty="0"/>
          </a:p>
        </p:txBody>
      </p:sp>
      <p:pic>
        <p:nvPicPr>
          <p:cNvPr id="9" name="Obraz 8" descr="222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1857364"/>
            <a:ext cx="8135922" cy="4286280"/>
          </a:xfrm>
          <a:prstGeom prst="rect">
            <a:avLst/>
          </a:prstGeom>
        </p:spPr>
      </p:pic>
      <p:sp>
        <p:nvSpPr>
          <p:cNvPr id="10" name="pole tekstowe 9"/>
          <p:cNvSpPr txBox="1"/>
          <p:nvPr/>
        </p:nvSpPr>
        <p:spPr>
          <a:xfrm>
            <a:off x="7429520" y="5143512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chemeClr val="accent1">
                    <a:lumMod val="75000"/>
                  </a:schemeClr>
                </a:solidFill>
                <a:latin typeface="Lucida Calligraphy" pitchFamily="66" charset="0"/>
              </a:rPr>
              <a:t>CLICK</a:t>
            </a:r>
            <a:endParaRPr lang="pl-PL" b="1" dirty="0" smtClean="0">
              <a:solidFill>
                <a:schemeClr val="accent1">
                  <a:lumMod val="75000"/>
                </a:schemeClr>
              </a:solidFill>
              <a:latin typeface="Lucida Calligraphy" pitchFamily="66" charset="0"/>
            </a:endParaRPr>
          </a:p>
        </p:txBody>
      </p:sp>
      <p:sp>
        <p:nvSpPr>
          <p:cNvPr id="11" name="Strzałka w dół 10"/>
          <p:cNvSpPr/>
          <p:nvPr/>
        </p:nvSpPr>
        <p:spPr>
          <a:xfrm>
            <a:off x="7786710" y="5500702"/>
            <a:ext cx="357190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5400" dirty="0" err="1" smtClean="0">
                <a:latin typeface="Lucida Calligraphy" pitchFamily="66" charset="0"/>
              </a:rPr>
              <a:t>Famous</a:t>
            </a:r>
            <a:r>
              <a:rPr lang="pl-PL" sz="5400" dirty="0" smtClean="0">
                <a:latin typeface="Lucida Calligraphy" pitchFamily="66" charset="0"/>
              </a:rPr>
              <a:t> </a:t>
            </a:r>
            <a:r>
              <a:rPr lang="pl-PL" sz="5400" dirty="0" err="1" smtClean="0">
                <a:latin typeface="Lucida Calligraphy" pitchFamily="66" charset="0"/>
              </a:rPr>
              <a:t>gymnasts</a:t>
            </a:r>
            <a:endParaRPr lang="pl-PL" sz="5400" dirty="0">
              <a:latin typeface="Lucida Calligraphy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8358" indent="-514350">
              <a:buFont typeface="Wingdings" pitchFamily="2" charset="2"/>
              <a:buChar char="v"/>
            </a:pPr>
            <a:r>
              <a:rPr lang="pl-PL" sz="4000" dirty="0" err="1" smtClean="0">
                <a:latin typeface="Lucida Calligraphy" pitchFamily="66" charset="0"/>
                <a:hlinkClick r:id="rId2" action="ppaction://hlinksldjump"/>
              </a:rPr>
              <a:t>Yulia</a:t>
            </a:r>
            <a:r>
              <a:rPr lang="pl-PL" sz="4000" dirty="0" smtClean="0">
                <a:latin typeface="Lucida Calligraphy" pitchFamily="66" charset="0"/>
                <a:hlinkClick r:id="rId2" action="ppaction://hlinksldjump"/>
              </a:rPr>
              <a:t> </a:t>
            </a:r>
            <a:r>
              <a:rPr lang="pl-PL" sz="4000" dirty="0" err="1" smtClean="0">
                <a:latin typeface="Lucida Calligraphy" pitchFamily="66" charset="0"/>
                <a:hlinkClick r:id="rId2" action="ppaction://hlinksldjump"/>
              </a:rPr>
              <a:t>Barsukova</a:t>
            </a:r>
            <a:r>
              <a:rPr lang="pl-PL" sz="4000" dirty="0" smtClean="0">
                <a:latin typeface="Lucida Calligraphy" pitchFamily="66" charset="0"/>
                <a:hlinkClick r:id="rId2" action="ppaction://hlinksldjump"/>
              </a:rPr>
              <a:t> </a:t>
            </a:r>
            <a:endParaRPr lang="pl-PL" sz="4000" dirty="0" smtClean="0">
              <a:latin typeface="Lucida Calligraphy" pitchFamily="66" charset="0"/>
            </a:endParaRPr>
          </a:p>
          <a:p>
            <a:pPr marL="578358" indent="-514350">
              <a:buFont typeface="Wingdings" pitchFamily="2" charset="2"/>
              <a:buChar char="v"/>
            </a:pPr>
            <a:r>
              <a:rPr lang="pl-PL" sz="4000" dirty="0" err="1" smtClean="0">
                <a:latin typeface="Lucida Calligraphy" pitchFamily="66" charset="0"/>
                <a:hlinkClick r:id="rId3" action="ppaction://hlinksldjump"/>
              </a:rPr>
              <a:t>Liubov</a:t>
            </a:r>
            <a:r>
              <a:rPr lang="pl-PL" sz="4000" dirty="0" smtClean="0">
                <a:latin typeface="Lucida Calligraphy" pitchFamily="66" charset="0"/>
                <a:hlinkClick r:id="rId3" action="ppaction://hlinksldjump"/>
              </a:rPr>
              <a:t> </a:t>
            </a:r>
            <a:r>
              <a:rPr lang="pl-PL" sz="4000" dirty="0" err="1" smtClean="0">
                <a:latin typeface="Lucida Calligraphy" pitchFamily="66" charset="0"/>
                <a:hlinkClick r:id="rId3" action="ppaction://hlinksldjump"/>
              </a:rPr>
              <a:t>Charkashyna</a:t>
            </a:r>
            <a:endParaRPr lang="pl-PL" sz="4000" dirty="0" smtClean="0">
              <a:latin typeface="Lucida Calligraphy" pitchFamily="66" charset="0"/>
            </a:endParaRPr>
          </a:p>
          <a:p>
            <a:pPr marL="578358" indent="-514350">
              <a:buFont typeface="Wingdings" pitchFamily="2" charset="2"/>
              <a:buChar char="v"/>
            </a:pPr>
            <a:r>
              <a:rPr lang="pl-PL" sz="4000" dirty="0" err="1" smtClean="0">
                <a:latin typeface="Lucida Calligraphy" pitchFamily="66" charset="0"/>
                <a:hlinkClick r:id="rId4" action="ppaction://hlinksldjump"/>
              </a:rPr>
              <a:t>Aliya</a:t>
            </a:r>
            <a:r>
              <a:rPr lang="pl-PL" sz="4000" dirty="0" smtClean="0">
                <a:latin typeface="Lucida Calligraphy" pitchFamily="66" charset="0"/>
                <a:hlinkClick r:id="rId4" action="ppaction://hlinksldjump"/>
              </a:rPr>
              <a:t> </a:t>
            </a:r>
            <a:r>
              <a:rPr lang="pl-PL" sz="4000" dirty="0" err="1" smtClean="0">
                <a:latin typeface="Lucida Calligraphy" pitchFamily="66" charset="0"/>
                <a:hlinkClick r:id="rId4" action="ppaction://hlinksldjump"/>
              </a:rPr>
              <a:t>Garayeva</a:t>
            </a:r>
            <a:endParaRPr lang="pl-PL" sz="4000" dirty="0" smtClean="0">
              <a:latin typeface="Lucida Calligraphy" pitchFamily="66" charset="0"/>
            </a:endParaRPr>
          </a:p>
          <a:p>
            <a:pPr marL="578358" indent="-514350">
              <a:buFont typeface="Wingdings" pitchFamily="2" charset="2"/>
              <a:buChar char="v"/>
            </a:pPr>
            <a:r>
              <a:rPr lang="pl-PL" sz="4000" dirty="0" smtClean="0">
                <a:latin typeface="Lucida Calligraphy" pitchFamily="66" charset="0"/>
                <a:hlinkClick r:id="rId5" action="ppaction://hlinksldjump"/>
              </a:rPr>
              <a:t>Anna </a:t>
            </a:r>
            <a:r>
              <a:rPr lang="pl-PL" sz="4000" dirty="0" err="1" smtClean="0">
                <a:latin typeface="Lucida Calligraphy" pitchFamily="66" charset="0"/>
                <a:hlinkClick r:id="rId5" action="ppaction://hlinksldjump"/>
              </a:rPr>
              <a:t>Bessonova</a:t>
            </a:r>
            <a:endParaRPr lang="pl-PL" sz="4000" dirty="0">
              <a:latin typeface="Lucida Calligraphy" pitchFamily="66" charset="0"/>
            </a:endParaRPr>
          </a:p>
        </p:txBody>
      </p:sp>
      <p:pic>
        <p:nvPicPr>
          <p:cNvPr id="17409" name="Picture 1" descr="C:\Users\Marta\AppData\Local\Microsoft\Windows\Temporary Internet Files\Content.IE5\7MQDZ9AL\MC900279716[1]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66750" y="3571875"/>
            <a:ext cx="3734374" cy="300039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ergetyczny">
  <a:themeElements>
    <a:clrScheme name="Energetyczny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Energetyczn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Energetyczny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423</TotalTime>
  <Words>209</Words>
  <Application>Microsoft Office PowerPoint</Application>
  <PresentationFormat>Pokaz na ekranie (4:3)</PresentationFormat>
  <Paragraphs>63</Paragraphs>
  <Slides>15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Energetyczny</vt:lpstr>
      <vt:lpstr>  </vt:lpstr>
      <vt:lpstr>Contents :</vt:lpstr>
      <vt:lpstr>What is it?</vt:lpstr>
      <vt:lpstr>Rules</vt:lpstr>
      <vt:lpstr>The most important tournament</vt:lpstr>
      <vt:lpstr>Apparatus</vt:lpstr>
      <vt:lpstr>Rhythmic Gymnastics Individual</vt:lpstr>
      <vt:lpstr>Rhythmic Gymnastics Groups</vt:lpstr>
      <vt:lpstr>Famous gymnasts</vt:lpstr>
      <vt:lpstr>Yulia Barsukova</vt:lpstr>
      <vt:lpstr>Liubov Charkashyna</vt:lpstr>
      <vt:lpstr>Aliya Garayeva</vt:lpstr>
      <vt:lpstr>Anna Bessonova</vt:lpstr>
      <vt:lpstr>Roots</vt:lpstr>
      <vt:lpstr>The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Marta;Monika;Magda</dc:creator>
  <cp:lastModifiedBy>Madzia</cp:lastModifiedBy>
  <cp:revision>42</cp:revision>
  <dcterms:created xsi:type="dcterms:W3CDTF">2014-03-15T11:48:23Z</dcterms:created>
  <dcterms:modified xsi:type="dcterms:W3CDTF">2014-03-16T15:32:21Z</dcterms:modified>
</cp:coreProperties>
</file>