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2015-05-20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/>
          </a:bodyPr>
          <a:lstStyle/>
          <a:p>
            <a:r>
              <a:rPr lang="pl-PL" sz="7200" b="1" dirty="0" err="1"/>
              <a:t>Anfield</a:t>
            </a:r>
            <a:endParaRPr lang="pl-PL" sz="72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6165304"/>
            <a:ext cx="6400800" cy="4789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pl-PL" sz="2000" dirty="0" smtClean="0">
                <a:solidFill>
                  <a:schemeClr val="tx1"/>
                </a:solidFill>
              </a:rPr>
              <a:t>Wykonanie: Iga Czeremska, Weronika Golis, Martyna Łaszewska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Table</a:t>
            </a:r>
            <a:r>
              <a:rPr lang="pl-PL" dirty="0"/>
              <a:t> of </a:t>
            </a:r>
            <a:r>
              <a:rPr lang="pl-PL" dirty="0" err="1"/>
              <a:t>Contents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General Information</a:t>
            </a:r>
          </a:p>
          <a:p>
            <a:r>
              <a:rPr lang="pl-PL" dirty="0">
                <a:solidFill>
                  <a:schemeClr val="tx1"/>
                </a:solidFill>
              </a:rPr>
              <a:t>Construction and </a:t>
            </a:r>
            <a:r>
              <a:rPr lang="pl-PL" dirty="0" err="1" smtClean="0">
                <a:solidFill>
                  <a:schemeClr val="tx1"/>
                </a:solidFill>
              </a:rPr>
              <a:t>equipment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Events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Events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Important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Events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Thanks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23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General Information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- the stadium used by Liverpool Football Club. It was created in 1884 and initially was used by Everton. In 1892 in a dispute over the leadership of the club Everton moved to </a:t>
            </a:r>
            <a:r>
              <a:rPr lang="en-US" dirty="0" err="1">
                <a:solidFill>
                  <a:schemeClr val="tx1"/>
                </a:solidFill>
              </a:rPr>
              <a:t>Goodison</a:t>
            </a:r>
            <a:r>
              <a:rPr lang="en-US" dirty="0">
                <a:solidFill>
                  <a:schemeClr val="tx1"/>
                </a:solidFill>
              </a:rPr>
              <a:t> Park, and since that time at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matches and Liverpool. The facility can accommodate 45 276 spectators.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512501" cy="3384376"/>
          </a:xfrm>
        </p:spPr>
      </p:pic>
    </p:spTree>
    <p:extLst>
      <p:ext uri="{BB962C8B-B14F-4D97-AF65-F5344CB8AC3E}">
        <p14:creationId xmlns:p14="http://schemas.microsoft.com/office/powerpoint/2010/main" val="5088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Construction and </a:t>
            </a:r>
            <a:r>
              <a:rPr lang="pl-PL" dirty="0" err="1"/>
              <a:t>equipment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4258816" cy="5184576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pitch at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has dimensions of 101 x 68 meters, which does not meet the requirements set by UEFA's stadia fourth category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105 × 68 m). This means that the admission of the stadium for the Champions League or the Europa League requires the consent of the appropriate cell extraordinary UEFA.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stadium consists of four stands, two of which are single-stage (located at the north-western edge of the field Main Stand and the Kop to her right) and two duplexes (Centenary Stand is located opposite the main stand and the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Road Stand - on the north eastern).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4296477" cy="3438382"/>
          </a:xfrm>
        </p:spPr>
      </p:pic>
    </p:spTree>
    <p:extLst>
      <p:ext uri="{BB962C8B-B14F-4D97-AF65-F5344CB8AC3E}">
        <p14:creationId xmlns:p14="http://schemas.microsoft.com/office/powerpoint/2010/main" val="139363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Events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 stadium hosted numerous international matches, including in the framework of Euro 1996. The first international match was a duel of England and Ireland, which was played at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on March 2, 1889. - The hosts won in a ratio of </a:t>
            </a:r>
            <a:r>
              <a:rPr lang="en-US" dirty="0" smtClean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: 1. 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700808"/>
            <a:ext cx="4635619" cy="3650549"/>
          </a:xfrm>
        </p:spPr>
      </p:pic>
    </p:spTree>
    <p:extLst>
      <p:ext uri="{BB962C8B-B14F-4D97-AF65-F5344CB8AC3E}">
        <p14:creationId xmlns:p14="http://schemas.microsoft.com/office/powerpoint/2010/main" val="8123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Events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At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they were also held events unrelated to football.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the mid-20th century the stadium was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meta-city marathon. The annual race began with St. Peter's Square. George in the city center, and ended with a round around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. In the interwar period was the object regularly hosted boxing fights, including the UK Championship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16832"/>
            <a:ext cx="4536504" cy="3163645"/>
          </a:xfrm>
        </p:spPr>
      </p:pic>
    </p:spTree>
    <p:extLst>
      <p:ext uri="{BB962C8B-B14F-4D97-AF65-F5344CB8AC3E}">
        <p14:creationId xmlns:p14="http://schemas.microsoft.com/office/powerpoint/2010/main" val="26050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Important</a:t>
            </a:r>
            <a:r>
              <a:rPr lang="pl-PL" dirty="0"/>
              <a:t> </a:t>
            </a:r>
            <a:r>
              <a:rPr lang="pl-PL" dirty="0" err="1"/>
              <a:t>Events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176464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The first match on the subject was held on 27 September 1884., And then undertook </a:t>
            </a:r>
            <a:r>
              <a:rPr lang="en-US" dirty="0" err="1">
                <a:solidFill>
                  <a:schemeClr val="tx1"/>
                </a:solidFill>
              </a:rPr>
              <a:t>Earlstown</a:t>
            </a:r>
            <a:r>
              <a:rPr lang="en-US" dirty="0">
                <a:solidFill>
                  <a:schemeClr val="tx1"/>
                </a:solidFill>
              </a:rPr>
              <a:t> Everton </a:t>
            </a:r>
            <a:r>
              <a:rPr lang="en-US" dirty="0" smtClean="0">
                <a:solidFill>
                  <a:schemeClr val="tx1"/>
                </a:solidFill>
              </a:rPr>
              <a:t>FC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first international match was played at </a:t>
            </a:r>
            <a:r>
              <a:rPr lang="en-US" dirty="0" err="1">
                <a:solidFill>
                  <a:schemeClr val="tx1"/>
                </a:solidFill>
              </a:rPr>
              <a:t>Anfield</a:t>
            </a:r>
            <a:r>
              <a:rPr lang="en-US" dirty="0">
                <a:solidFill>
                  <a:schemeClr val="tx1"/>
                </a:solidFill>
              </a:rPr>
              <a:t> on March 2, 1889., When England won with Ireland 6: 1.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Liverpool's first game in their own stadium took place on 1 September 1892. When the opponent was </a:t>
            </a:r>
            <a:r>
              <a:rPr lang="en-US" dirty="0" err="1">
                <a:solidFill>
                  <a:schemeClr val="tx1"/>
                </a:solidFill>
              </a:rPr>
              <a:t>Rotherdam</a:t>
            </a:r>
            <a:r>
              <a:rPr lang="en-US" dirty="0">
                <a:solidFill>
                  <a:schemeClr val="tx1"/>
                </a:solidFill>
              </a:rPr>
              <a:t> Town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Liverpool's biggest win at </a:t>
            </a:r>
            <a:r>
              <a:rPr lang="en-US" dirty="0" err="1" smtClean="0">
                <a:solidFill>
                  <a:schemeClr val="tx1"/>
                </a:solidFill>
              </a:rPr>
              <a:t>Anfield</a:t>
            </a:r>
            <a:r>
              <a:rPr lang="en-US" dirty="0" smtClean="0">
                <a:solidFill>
                  <a:schemeClr val="tx1"/>
                </a:solidFill>
              </a:rPr>
              <a:t> fell on 17 September 1974., In the match of the Cup Winners' Cup. The Reds defeated the Norwegian team </a:t>
            </a:r>
            <a:r>
              <a:rPr lang="en-US" dirty="0" err="1" smtClean="0">
                <a:solidFill>
                  <a:schemeClr val="tx1"/>
                </a:solidFill>
              </a:rPr>
              <a:t>Strømsgodset</a:t>
            </a:r>
            <a:r>
              <a:rPr lang="en-US" dirty="0" smtClean="0">
                <a:solidFill>
                  <a:schemeClr val="tx1"/>
                </a:solidFill>
              </a:rPr>
              <a:t> IF 11: 0.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The highest defeat Liverpool at </a:t>
            </a:r>
            <a:r>
              <a:rPr lang="en-US" dirty="0" err="1" smtClean="0">
                <a:solidFill>
                  <a:schemeClr val="tx1"/>
                </a:solidFill>
              </a:rPr>
              <a:t>Anfield</a:t>
            </a:r>
            <a:r>
              <a:rPr lang="en-US" dirty="0" smtClean="0">
                <a:solidFill>
                  <a:schemeClr val="tx1"/>
                </a:solidFill>
              </a:rPr>
              <a:t> is finished result 0: 6 match in April 1930. Sunderland.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16832"/>
            <a:ext cx="4412346" cy="3240360"/>
          </a:xfrm>
        </p:spPr>
      </p:pic>
    </p:spTree>
    <p:extLst>
      <p:ext uri="{BB962C8B-B14F-4D97-AF65-F5344CB8AC3E}">
        <p14:creationId xmlns:p14="http://schemas.microsoft.com/office/powerpoint/2010/main" val="27391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effectLst/>
              </a:rPr>
              <a:t>Thanks</a:t>
            </a:r>
            <a:endParaRPr lang="pl-PL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Thank you for watching our </a:t>
            </a:r>
            <a:r>
              <a:rPr lang="en-US" dirty="0" smtClean="0">
                <a:solidFill>
                  <a:schemeClr val="tx1"/>
                </a:solidFill>
              </a:rPr>
              <a:t>presentation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299</Words>
  <Application>Microsoft Office PowerPoint</Application>
  <PresentationFormat>Pokaz na ekranie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0" baseType="lpstr">
      <vt:lpstr>Strzecha</vt:lpstr>
      <vt:lpstr>1_Strzecha</vt:lpstr>
      <vt:lpstr>Anfield</vt:lpstr>
      <vt:lpstr>Table of Contents</vt:lpstr>
      <vt:lpstr>General Information</vt:lpstr>
      <vt:lpstr>Construction and equipment</vt:lpstr>
      <vt:lpstr>Events</vt:lpstr>
      <vt:lpstr>Events</vt:lpstr>
      <vt:lpstr>Important Events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Anfield</dc:title>
  <dc:creator>Iga Czeremaska</dc:creator>
  <cp:lastModifiedBy>Iga Czeremaska</cp:lastModifiedBy>
  <cp:revision>4</cp:revision>
  <dcterms:created xsi:type="dcterms:W3CDTF">2015-05-20T20:07:41Z</dcterms:created>
  <dcterms:modified xsi:type="dcterms:W3CDTF">2015-05-20T20:51:04Z</dcterms:modified>
</cp:coreProperties>
</file>