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4A0243-0BDA-4538-B910-D76444451AC7}" type="datetimeFigureOut">
              <a:rPr lang="pl-PL" smtClean="0"/>
              <a:pPr/>
              <a:t>2014-03-16</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D510-D954-4E05-AD65-45BA56CCA03B}"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2014-03-16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4000" b="-4000"/>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2014-03-16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4000" r="-24000"/>
          </a:stretch>
        </a:blipFill>
        <a:effectLst/>
      </p:bgPr>
    </p:bg>
    <p:spTree>
      <p:nvGrpSpPr>
        <p:cNvPr id="1" name=""/>
        <p:cNvGrpSpPr/>
        <p:nvPr/>
      </p:nvGrpSpPr>
      <p:grpSpPr>
        <a:xfrm>
          <a:off x="0" y="0"/>
          <a:ext cx="0" cy="0"/>
          <a:chOff x="0" y="0"/>
          <a:chExt cx="0" cy="0"/>
        </a:xfrm>
      </p:grpSpPr>
      <p:sp>
        <p:nvSpPr>
          <p:cNvPr id="4" name="Prostokąt 3"/>
          <p:cNvSpPr/>
          <p:nvPr/>
        </p:nvSpPr>
        <p:spPr>
          <a:xfrm>
            <a:off x="0" y="0"/>
            <a:ext cx="9144000" cy="861774"/>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TOP 5 </a:t>
            </a:r>
            <a:r>
              <a:rPr lang="pl-PL" sz="5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World’s</a:t>
            </a:r>
            <a:r>
              <a:rPr lang="pl-PL" sz="5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5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the</a:t>
            </a:r>
            <a:r>
              <a:rPr lang="pl-PL" sz="5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5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best</a:t>
            </a:r>
            <a:r>
              <a:rPr lang="pl-PL" sz="5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F1 </a:t>
            </a:r>
            <a:r>
              <a:rPr lang="pl-PL" sz="5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drivers</a:t>
            </a:r>
            <a:endParaRPr lang="pl-PL" sz="5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Prostokąt 4"/>
          <p:cNvSpPr/>
          <p:nvPr/>
        </p:nvSpPr>
        <p:spPr>
          <a:xfrm>
            <a:off x="251520" y="4797152"/>
            <a:ext cx="3100592" cy="1815882"/>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pl-PL" sz="2800" b="1" cap="none" spc="0" dirty="0" err="1" smtClean="0">
                <a:ln/>
                <a:solidFill>
                  <a:srgbClr val="FFC000"/>
                </a:solidFill>
                <a:effectLst/>
              </a:rPr>
              <a:t>Autors</a:t>
            </a:r>
            <a:r>
              <a:rPr lang="pl-PL" sz="2800" b="1" cap="none" spc="0" dirty="0" smtClean="0">
                <a:ln/>
                <a:solidFill>
                  <a:srgbClr val="FFC000"/>
                </a:solidFill>
                <a:effectLst/>
              </a:rPr>
              <a:t>:</a:t>
            </a:r>
            <a:br>
              <a:rPr lang="pl-PL" sz="2800" b="1" cap="none" spc="0" dirty="0" smtClean="0">
                <a:ln/>
                <a:solidFill>
                  <a:srgbClr val="FFC000"/>
                </a:solidFill>
                <a:effectLst/>
              </a:rPr>
            </a:br>
            <a:r>
              <a:rPr lang="pl-PL" sz="2800" b="1" cap="none" spc="0" dirty="0" smtClean="0">
                <a:ln/>
                <a:solidFill>
                  <a:srgbClr val="FFC000"/>
                </a:solidFill>
                <a:effectLst/>
              </a:rPr>
              <a:t>Filip Szewczyk</a:t>
            </a:r>
            <a:br>
              <a:rPr lang="pl-PL" sz="2800" b="1" cap="none" spc="0" dirty="0" smtClean="0">
                <a:ln/>
                <a:solidFill>
                  <a:srgbClr val="FFC000"/>
                </a:solidFill>
                <a:effectLst/>
              </a:rPr>
            </a:br>
            <a:r>
              <a:rPr lang="pl-PL" sz="2800" b="1" cap="none" spc="0" dirty="0" smtClean="0">
                <a:ln/>
                <a:solidFill>
                  <a:srgbClr val="FFC000"/>
                </a:solidFill>
                <a:effectLst/>
              </a:rPr>
              <a:t>Patryk Chojnacki</a:t>
            </a:r>
            <a:br>
              <a:rPr lang="pl-PL" sz="2800" b="1" cap="none" spc="0" dirty="0" smtClean="0">
                <a:ln/>
                <a:solidFill>
                  <a:srgbClr val="FFC000"/>
                </a:solidFill>
                <a:effectLst/>
              </a:rPr>
            </a:br>
            <a:r>
              <a:rPr lang="pl-PL" sz="2800" b="1" cap="none" spc="0" dirty="0" smtClean="0">
                <a:ln/>
                <a:solidFill>
                  <a:srgbClr val="FFC000"/>
                </a:solidFill>
                <a:effectLst/>
              </a:rPr>
              <a:t>Robert Łukaszewski</a:t>
            </a:r>
            <a:endParaRPr lang="pl-PL" sz="2800" b="1" cap="none" spc="0" dirty="0">
              <a:ln/>
              <a:solidFill>
                <a:srgbClr val="FFC000"/>
              </a:solidFill>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3000" r="-13000"/>
          </a:stretch>
        </a:blipFill>
        <a:effectLst/>
      </p:bgPr>
    </p:bg>
    <p:spTree>
      <p:nvGrpSpPr>
        <p:cNvPr id="1" name=""/>
        <p:cNvGrpSpPr/>
        <p:nvPr/>
      </p:nvGrpSpPr>
      <p:grpSpPr>
        <a:xfrm>
          <a:off x="0" y="0"/>
          <a:ext cx="0" cy="0"/>
          <a:chOff x="0" y="0"/>
          <a:chExt cx="0" cy="0"/>
        </a:xfrm>
      </p:grpSpPr>
      <p:sp>
        <p:nvSpPr>
          <p:cNvPr id="4" name="Prostokąt 3"/>
          <p:cNvSpPr/>
          <p:nvPr/>
        </p:nvSpPr>
        <p:spPr>
          <a:xfrm>
            <a:off x="0" y="5301208"/>
            <a:ext cx="9144000"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Arial Black" pitchFamily="34" charset="0"/>
              </a:rPr>
              <a:t>Michael Schumacher</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Arial Black" pitchFamily="34" charset="0"/>
            </a:endParaRPr>
          </a:p>
        </p:txBody>
      </p:sp>
      <p:sp>
        <p:nvSpPr>
          <p:cNvPr id="5" name="pole tekstowe 4"/>
          <p:cNvSpPr txBox="1"/>
          <p:nvPr/>
        </p:nvSpPr>
        <p:spPr>
          <a:xfrm>
            <a:off x="0" y="404664"/>
            <a:ext cx="9144000" cy="3046988"/>
          </a:xfrm>
          <a:prstGeom prst="rect">
            <a:avLst/>
          </a:prstGeom>
          <a:noFill/>
        </p:spPr>
        <p:txBody>
          <a:bodyPr wrap="square" rtlCol="0">
            <a:spAutoFit/>
          </a:bodyPr>
          <a:lstStyle/>
          <a:p>
            <a:pPr algn="ctr"/>
            <a:r>
              <a:rPr lang="en-US" sz="1600" b="1" dirty="0" smtClean="0">
                <a:solidFill>
                  <a:srgbClr val="FFFF00"/>
                </a:solidFill>
                <a:latin typeface="Arial Black" pitchFamily="34" charset="0"/>
              </a:rPr>
              <a:t>German race car driver. Since 1991 for 15 years and later in 2010-2012 participating in World Championship of Formula 1. He is sevenfold world champion Formula 1 driver and he is known as one of the best ever.</a:t>
            </a:r>
            <a:endParaRPr lang="pl-PL" sz="1600" b="1" dirty="0" smtClean="0">
              <a:solidFill>
                <a:srgbClr val="FFFF00"/>
              </a:solidFill>
              <a:latin typeface="Arial Black" pitchFamily="34" charset="0"/>
            </a:endParaRPr>
          </a:p>
          <a:p>
            <a:pPr algn="ctr"/>
            <a:r>
              <a:rPr lang="en-US" sz="1600" b="1" dirty="0" smtClean="0">
                <a:solidFill>
                  <a:srgbClr val="FFFF00"/>
                </a:solidFill>
                <a:latin typeface="Arial Black" pitchFamily="34" charset="0"/>
              </a:rPr>
              <a:t>Most of the world records belongs to Schumacher, e.g. he has been world champion more times than anyone else, he won the most races,</a:t>
            </a:r>
            <a:r>
              <a:rPr lang="pl-PL" sz="1600" b="1" dirty="0" smtClean="0">
                <a:solidFill>
                  <a:srgbClr val="FFFF00"/>
                </a:solidFill>
                <a:latin typeface="Arial Black" pitchFamily="34" charset="0"/>
              </a:rPr>
              <a:t/>
            </a:r>
            <a:br>
              <a:rPr lang="pl-PL" sz="1600" b="1" dirty="0" smtClean="0">
                <a:solidFill>
                  <a:srgbClr val="FFFF00"/>
                </a:solidFill>
                <a:latin typeface="Arial Black" pitchFamily="34" charset="0"/>
              </a:rPr>
            </a:br>
            <a:r>
              <a:rPr lang="en-US" sz="1600" b="1" dirty="0" smtClean="0">
                <a:solidFill>
                  <a:srgbClr val="FFFF00"/>
                </a:solidFill>
                <a:latin typeface="Arial Black" pitchFamily="34" charset="0"/>
              </a:rPr>
              <a:t>13 races won in one season etc.</a:t>
            </a:r>
            <a:endParaRPr lang="pl-PL" sz="1600" b="1" dirty="0" smtClean="0">
              <a:solidFill>
                <a:srgbClr val="FFFF00"/>
              </a:solidFill>
              <a:latin typeface="Arial Black" pitchFamily="34" charset="0"/>
            </a:endParaRPr>
          </a:p>
          <a:p>
            <a:pPr algn="ctr"/>
            <a:r>
              <a:rPr lang="en-US" sz="1600" b="1" dirty="0" smtClean="0">
                <a:solidFill>
                  <a:srgbClr val="FFFF00"/>
                </a:solidFill>
                <a:latin typeface="Arial Black" pitchFamily="34" charset="0"/>
              </a:rPr>
              <a:t>He began to drive in carting. He won championship of </a:t>
            </a:r>
            <a:r>
              <a:rPr lang="en-US" sz="1600" b="1" dirty="0" err="1" smtClean="0">
                <a:solidFill>
                  <a:srgbClr val="FFFF00"/>
                </a:solidFill>
                <a:latin typeface="Arial Black" pitchFamily="34" charset="0"/>
              </a:rPr>
              <a:t>Kӧnig</a:t>
            </a:r>
            <a:r>
              <a:rPr lang="en-US" sz="1600" b="1" dirty="0" smtClean="0">
                <a:solidFill>
                  <a:srgbClr val="FFFF00"/>
                </a:solidFill>
                <a:latin typeface="Arial Black" pitchFamily="34" charset="0"/>
              </a:rPr>
              <a:t> Formula and German Formula 3. Then he become Mercedes driver and after one victory he began to drive in Benetton. In1996 Schumacher joined the Ferrari team. He was the champion five times more in Ferrari team and in 2006 he </a:t>
            </a:r>
            <a:r>
              <a:rPr lang="en-US" sz="1600" b="1" dirty="0" err="1" smtClean="0">
                <a:solidFill>
                  <a:srgbClr val="FFFF00"/>
                </a:solidFill>
                <a:latin typeface="Arial Black" pitchFamily="34" charset="0"/>
              </a:rPr>
              <a:t>endedhis</a:t>
            </a:r>
            <a:r>
              <a:rPr lang="en-US" sz="1600" b="1" dirty="0" smtClean="0">
                <a:solidFill>
                  <a:srgbClr val="FFFF00"/>
                </a:solidFill>
                <a:latin typeface="Arial Black" pitchFamily="34" charset="0"/>
              </a:rPr>
              <a:t> career. Then in 2010 he came back to de Formula 1 as a Mercedes’ driver. In 2012 he gave up driving finally.</a:t>
            </a:r>
            <a:endParaRPr lang="pl-PL" sz="1600" b="1" dirty="0">
              <a:solidFill>
                <a:srgbClr val="FFFF00"/>
              </a:solidFill>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21000" r="-21000"/>
          </a:stretch>
        </a:blipFill>
        <a:effectLst/>
      </p:bgPr>
    </p:bg>
    <p:spTree>
      <p:nvGrpSpPr>
        <p:cNvPr id="1" name=""/>
        <p:cNvGrpSpPr/>
        <p:nvPr/>
      </p:nvGrpSpPr>
      <p:grpSpPr>
        <a:xfrm>
          <a:off x="0" y="0"/>
          <a:ext cx="0" cy="0"/>
          <a:chOff x="0" y="0"/>
          <a:chExt cx="0" cy="0"/>
        </a:xfrm>
      </p:grpSpPr>
      <p:sp>
        <p:nvSpPr>
          <p:cNvPr id="4" name="Prostokąt 3"/>
          <p:cNvSpPr/>
          <p:nvPr/>
        </p:nvSpPr>
        <p:spPr>
          <a:xfrm>
            <a:off x="0" y="692696"/>
            <a:ext cx="9144000"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smtClean="0">
                <a:ln w="11430"/>
                <a:solidFill>
                  <a:srgbClr val="99FF33"/>
                </a:solidFill>
                <a:effectLst>
                  <a:outerShdw blurRad="50800" dist="39000" dir="5460000" algn="tl">
                    <a:srgbClr val="000000">
                      <a:alpha val="38000"/>
                    </a:srgbClr>
                  </a:outerShdw>
                </a:effectLst>
              </a:rPr>
              <a:t>Juan Manuel Fangio</a:t>
            </a:r>
            <a:endParaRPr lang="pl-PL" sz="5400" b="1" cap="none" spc="0" dirty="0">
              <a:ln w="11430"/>
              <a:solidFill>
                <a:srgbClr val="99FF33"/>
              </a:solidFill>
              <a:effectLst>
                <a:outerShdw blurRad="50800" dist="39000" dir="5460000" algn="tl">
                  <a:srgbClr val="000000">
                    <a:alpha val="38000"/>
                  </a:srgbClr>
                </a:outerShdw>
              </a:effectLst>
            </a:endParaRPr>
          </a:p>
        </p:txBody>
      </p:sp>
      <p:sp>
        <p:nvSpPr>
          <p:cNvPr id="5" name="pole tekstowe 4"/>
          <p:cNvSpPr txBox="1"/>
          <p:nvPr/>
        </p:nvSpPr>
        <p:spPr>
          <a:xfrm>
            <a:off x="0" y="2348880"/>
            <a:ext cx="9144000" cy="3416320"/>
          </a:xfrm>
          <a:prstGeom prst="rect">
            <a:avLst/>
          </a:prstGeom>
          <a:noFill/>
        </p:spPr>
        <p:txBody>
          <a:bodyPr wrap="square" rtlCol="0">
            <a:spAutoFit/>
          </a:bodyPr>
          <a:lstStyle/>
          <a:p>
            <a:pPr algn="ctr"/>
            <a:r>
              <a:rPr lang="en-US" b="1" dirty="0" smtClean="0">
                <a:solidFill>
                  <a:srgbClr val="FF0000"/>
                </a:solidFill>
                <a:effectLst>
                  <a:outerShdw blurRad="38100" dist="38100" dir="2700000" algn="tl">
                    <a:srgbClr val="000000">
                      <a:alpha val="43137"/>
                    </a:srgbClr>
                  </a:outerShdw>
                </a:effectLst>
                <a:latin typeface="Arial Black" pitchFamily="34" charset="0"/>
              </a:rPr>
              <a:t>Argentinean Formula 1 driver, fivefold world champion. He was driving in road races to.</a:t>
            </a:r>
          </a:p>
          <a:p>
            <a:pPr algn="ctr"/>
            <a:r>
              <a:rPr lang="en-US" b="1" dirty="0" smtClean="0">
                <a:solidFill>
                  <a:srgbClr val="FF0000"/>
                </a:solidFill>
                <a:effectLst>
                  <a:outerShdw blurRad="38100" dist="38100" dir="2700000" algn="tl">
                    <a:srgbClr val="000000">
                      <a:alpha val="43137"/>
                    </a:srgbClr>
                  </a:outerShdw>
                </a:effectLst>
                <a:latin typeface="Arial Black" pitchFamily="34" charset="0"/>
              </a:rPr>
              <a:t>In 2013 he was chosen the best driver ever by “</a:t>
            </a:r>
            <a:r>
              <a:rPr lang="en-US" b="1" dirty="0" err="1" smtClean="0">
                <a:solidFill>
                  <a:srgbClr val="FF0000"/>
                </a:solidFill>
                <a:effectLst>
                  <a:outerShdw blurRad="38100" dist="38100" dir="2700000" algn="tl">
                    <a:srgbClr val="000000">
                      <a:alpha val="43137"/>
                    </a:srgbClr>
                  </a:outerShdw>
                </a:effectLst>
                <a:latin typeface="Arial Black" pitchFamily="34" charset="0"/>
              </a:rPr>
              <a:t>Autosprint</a:t>
            </a:r>
            <a:r>
              <a:rPr lang="en-US" b="1" dirty="0" smtClean="0">
                <a:solidFill>
                  <a:srgbClr val="FF0000"/>
                </a:solidFill>
                <a:effectLst>
                  <a:outerShdw blurRad="38100" dist="38100" dir="2700000" algn="tl">
                    <a:srgbClr val="000000">
                      <a:alpha val="43137"/>
                    </a:srgbClr>
                  </a:outerShdw>
                </a:effectLst>
                <a:latin typeface="Arial Black" pitchFamily="34" charset="0"/>
              </a:rPr>
              <a:t>” magazine.</a:t>
            </a:r>
          </a:p>
          <a:p>
            <a:pPr algn="ctr"/>
            <a:r>
              <a:rPr lang="en-US" b="1" dirty="0" smtClean="0">
                <a:solidFill>
                  <a:srgbClr val="FF0000"/>
                </a:solidFill>
                <a:effectLst>
                  <a:outerShdw blurRad="38100" dist="38100" dir="2700000" algn="tl">
                    <a:srgbClr val="000000">
                      <a:alpha val="43137"/>
                    </a:srgbClr>
                  </a:outerShdw>
                </a:effectLst>
                <a:latin typeface="Arial Black" pitchFamily="34" charset="0"/>
              </a:rPr>
              <a:t>In 1940 and 1941 he became Argentinean road race champion. He began driving in Formula 1 in 1950</a:t>
            </a:r>
            <a:r>
              <a:rPr lang="pl-PL" b="1" dirty="0" smtClean="0">
                <a:solidFill>
                  <a:srgbClr val="FF0000"/>
                </a:solidFill>
                <a:effectLst>
                  <a:outerShdw blurRad="38100" dist="38100" dir="2700000" algn="tl">
                    <a:srgbClr val="000000">
                      <a:alpha val="43137"/>
                    </a:srgbClr>
                  </a:outerShdw>
                </a:effectLst>
                <a:latin typeface="Arial Black" pitchFamily="34" charset="0"/>
              </a:rPr>
              <a:t>.</a:t>
            </a:r>
          </a:p>
          <a:p>
            <a:pPr algn="ctr"/>
            <a:r>
              <a:rPr lang="en-US" b="1" dirty="0" smtClean="0">
                <a:solidFill>
                  <a:srgbClr val="FF0000"/>
                </a:solidFill>
                <a:effectLst>
                  <a:outerShdw blurRad="38100" dist="38100" dir="2700000" algn="tl">
                    <a:srgbClr val="000000">
                      <a:alpha val="43137"/>
                    </a:srgbClr>
                  </a:outerShdw>
                </a:effectLst>
                <a:latin typeface="Arial Black" pitchFamily="34" charset="0"/>
              </a:rPr>
              <a:t>He was driving in Alfa Romeo (1950-1951), Ferrari (1956), </a:t>
            </a:r>
            <a:r>
              <a:rPr lang="en-US" b="1" dirty="0" err="1" smtClean="0">
                <a:solidFill>
                  <a:srgbClr val="FF0000"/>
                </a:solidFill>
                <a:effectLst>
                  <a:outerShdw blurRad="38100" dist="38100" dir="2700000" algn="tl">
                    <a:srgbClr val="000000">
                      <a:alpha val="43137"/>
                    </a:srgbClr>
                  </a:outerShdw>
                </a:effectLst>
                <a:latin typeface="Arial Black" pitchFamily="34" charset="0"/>
              </a:rPr>
              <a:t>Maseratti</a:t>
            </a:r>
            <a:r>
              <a:rPr lang="en-US" b="1" dirty="0" smtClean="0">
                <a:solidFill>
                  <a:srgbClr val="FF0000"/>
                </a:solidFill>
                <a:effectLst>
                  <a:outerShdw blurRad="38100" dist="38100" dir="2700000" algn="tl">
                    <a:srgbClr val="000000">
                      <a:alpha val="43137"/>
                    </a:srgbClr>
                  </a:outerShdw>
                </a:effectLst>
                <a:latin typeface="Arial Black" pitchFamily="34" charset="0"/>
              </a:rPr>
              <a:t> (1954, 1957-1958) and Mercedes (1954-1955). He became world champion in 1951 and 1954-1957. He gave up driving in 1958 when he was 47. In 58 races he won 24 times. He became the oldest Formula 1 world champion in the history.</a:t>
            </a:r>
          </a:p>
          <a:p>
            <a:pPr algn="ctr"/>
            <a:r>
              <a:rPr lang="en-US" b="1" dirty="0" smtClean="0">
                <a:solidFill>
                  <a:srgbClr val="FF0000"/>
                </a:solidFill>
                <a:effectLst>
                  <a:outerShdw blurRad="38100" dist="38100" dir="2700000" algn="tl">
                    <a:srgbClr val="000000">
                      <a:alpha val="43137"/>
                    </a:srgbClr>
                  </a:outerShdw>
                </a:effectLst>
                <a:latin typeface="Arial Black" pitchFamily="34" charset="0"/>
              </a:rPr>
              <a:t>In 1958 he was kidnapped by Cuban rebels but after a few hours they let him go.</a:t>
            </a:r>
            <a:endParaRPr lang="pl-PL" b="1" dirty="0">
              <a:solidFill>
                <a:srgbClr val="FF0000"/>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5000" b="-15000"/>
          </a:stretch>
        </a:blipFill>
        <a:effectLst/>
      </p:bgPr>
    </p:bg>
    <p:spTree>
      <p:nvGrpSpPr>
        <p:cNvPr id="1" name=""/>
        <p:cNvGrpSpPr/>
        <p:nvPr/>
      </p:nvGrpSpPr>
      <p:grpSpPr>
        <a:xfrm>
          <a:off x="0" y="0"/>
          <a:ext cx="0" cy="0"/>
          <a:chOff x="0" y="0"/>
          <a:chExt cx="0" cy="0"/>
        </a:xfrm>
      </p:grpSpPr>
      <p:sp>
        <p:nvSpPr>
          <p:cNvPr id="4" name="Prostokąt 3"/>
          <p:cNvSpPr/>
          <p:nvPr/>
        </p:nvSpPr>
        <p:spPr>
          <a:xfrm>
            <a:off x="0" y="548680"/>
            <a:ext cx="9144000"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Alain Prost</a:t>
            </a:r>
            <a:endParaRPr lang="pl-P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pole tekstowe 4"/>
          <p:cNvSpPr txBox="1"/>
          <p:nvPr/>
        </p:nvSpPr>
        <p:spPr>
          <a:xfrm>
            <a:off x="0" y="2276872"/>
            <a:ext cx="9144000" cy="3970318"/>
          </a:xfrm>
          <a:prstGeom prst="rect">
            <a:avLst/>
          </a:prstGeom>
          <a:noFill/>
        </p:spPr>
        <p:txBody>
          <a:bodyPr wrap="square" rtlCol="0">
            <a:spAutoFit/>
          </a:bodyPr>
          <a:lstStyle/>
          <a:p>
            <a:pPr algn="ctr"/>
            <a:r>
              <a:rPr lang="en-US" b="1" dirty="0" smtClean="0">
                <a:solidFill>
                  <a:srgbClr val="FFC000"/>
                </a:solidFill>
                <a:effectLst>
                  <a:outerShdw blurRad="38100" dist="38100" dir="2700000" algn="tl">
                    <a:srgbClr val="000000">
                      <a:alpha val="43137"/>
                    </a:srgbClr>
                  </a:outerShdw>
                </a:effectLst>
                <a:latin typeface="Arial Black" pitchFamily="34" charset="0"/>
              </a:rPr>
              <a:t>One of the most successful Formula 1 drivers ever. During his career (1980-1993) he won in 51 Grand Prix and he became fourfold world champion. He was driving for: Renault, McLaren, Ferrari and Williams.</a:t>
            </a:r>
          </a:p>
          <a:p>
            <a:pPr algn="ctr"/>
            <a:r>
              <a:rPr lang="en-US" b="1" dirty="0" smtClean="0">
                <a:solidFill>
                  <a:srgbClr val="FFC000"/>
                </a:solidFill>
                <a:effectLst>
                  <a:outerShdw blurRad="38100" dist="38100" dir="2700000" algn="tl">
                    <a:srgbClr val="000000">
                      <a:alpha val="43137"/>
                    </a:srgbClr>
                  </a:outerShdw>
                </a:effectLst>
                <a:latin typeface="Arial Black" pitchFamily="34" charset="0"/>
              </a:rPr>
              <a:t>He started his career after finishing school.</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In 1973 he became junior champion of France and Europe.</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The year after he repeated his achievement in the seniors category.</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In 1975 he has to stop his career because of crash.</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In 1977 he started to work for Lola &amp; Martini team</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in French Formula Renault.</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He won six races. In 1980 in Formula 1 he was driving</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for McLaren-Ford team.</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During his career he was known as “The Professor”, “The Calculator”, “ Fast Son of a Bitch” and “The King of Rio”</a:t>
            </a:r>
            <a:r>
              <a:rPr lang="pl-PL" b="1" dirty="0" smtClean="0">
                <a:solidFill>
                  <a:srgbClr val="FFC000"/>
                </a:solidFill>
                <a:effectLst>
                  <a:outerShdw blurRad="38100" dist="38100" dir="2700000" algn="tl">
                    <a:srgbClr val="000000">
                      <a:alpha val="43137"/>
                    </a:srgbClr>
                  </a:outerShdw>
                </a:effectLst>
                <a:latin typeface="Arial Black" pitchFamily="34" charset="0"/>
              </a:rPr>
              <a:t/>
            </a:r>
            <a:br>
              <a:rPr lang="pl-PL" b="1" dirty="0" smtClean="0">
                <a:solidFill>
                  <a:srgbClr val="FFC000"/>
                </a:solidFill>
                <a:effectLst>
                  <a:outerShdw blurRad="38100" dist="38100" dir="2700000" algn="tl">
                    <a:srgbClr val="000000">
                      <a:alpha val="43137"/>
                    </a:srgbClr>
                  </a:outerShdw>
                </a:effectLst>
                <a:latin typeface="Arial Black" pitchFamily="34" charset="0"/>
              </a:rPr>
            </a:br>
            <a:r>
              <a:rPr lang="en-US" b="1" dirty="0" smtClean="0">
                <a:solidFill>
                  <a:srgbClr val="FFC000"/>
                </a:solidFill>
                <a:effectLst>
                  <a:outerShdw blurRad="38100" dist="38100" dir="2700000" algn="tl">
                    <a:srgbClr val="000000">
                      <a:alpha val="43137"/>
                    </a:srgbClr>
                  </a:outerShdw>
                </a:effectLst>
                <a:latin typeface="Arial Black" pitchFamily="34" charset="0"/>
              </a:rPr>
              <a:t>(he won five races in Rio de </a:t>
            </a:r>
            <a:r>
              <a:rPr lang="en-US" b="1" dirty="0" err="1" smtClean="0">
                <a:solidFill>
                  <a:srgbClr val="FFC000"/>
                </a:solidFill>
                <a:effectLst>
                  <a:outerShdw blurRad="38100" dist="38100" dir="2700000" algn="tl">
                    <a:srgbClr val="000000">
                      <a:alpha val="43137"/>
                    </a:srgbClr>
                  </a:outerShdw>
                </a:effectLst>
                <a:latin typeface="Arial Black" pitchFamily="34" charset="0"/>
              </a:rPr>
              <a:t>Jeneiro</a:t>
            </a:r>
            <a:r>
              <a:rPr lang="pl-PL" b="1" dirty="0" smtClean="0">
                <a:solidFill>
                  <a:srgbClr val="FFC000"/>
                </a:solidFill>
                <a:effectLst>
                  <a:outerShdw blurRad="38100" dist="38100" dir="2700000" algn="tl">
                    <a:srgbClr val="000000">
                      <a:alpha val="43137"/>
                    </a:srgbClr>
                  </a:outerShdw>
                </a:effectLst>
                <a:latin typeface="Arial Black" pitchFamily="34" charset="0"/>
              </a:rPr>
              <a:t>)</a:t>
            </a:r>
            <a:r>
              <a:rPr lang="en-US" b="1" dirty="0" smtClean="0">
                <a:solidFill>
                  <a:srgbClr val="FFC000"/>
                </a:solidFill>
                <a:effectLst>
                  <a:outerShdw blurRad="38100" dist="38100" dir="2700000" algn="tl">
                    <a:srgbClr val="000000">
                      <a:alpha val="43137"/>
                    </a:srgbClr>
                  </a:outerShdw>
                </a:effectLst>
                <a:latin typeface="Arial Black" pitchFamily="34" charset="0"/>
              </a:rPr>
              <a:t>.</a:t>
            </a:r>
            <a:endParaRPr lang="pl-PL" b="1" dirty="0">
              <a:solidFill>
                <a:srgbClr val="FFC000"/>
              </a:soli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3000" r="-13000"/>
          </a:stretch>
        </a:blipFill>
        <a:effectLst/>
      </p:bgPr>
    </p:bg>
    <p:spTree>
      <p:nvGrpSpPr>
        <p:cNvPr id="1" name=""/>
        <p:cNvGrpSpPr/>
        <p:nvPr/>
      </p:nvGrpSpPr>
      <p:grpSpPr>
        <a:xfrm>
          <a:off x="0" y="0"/>
          <a:ext cx="0" cy="0"/>
          <a:chOff x="0" y="0"/>
          <a:chExt cx="0" cy="0"/>
        </a:xfrm>
      </p:grpSpPr>
      <p:sp>
        <p:nvSpPr>
          <p:cNvPr id="4" name="Prostokąt 3"/>
          <p:cNvSpPr/>
          <p:nvPr/>
        </p:nvSpPr>
        <p:spPr>
          <a:xfrm>
            <a:off x="0" y="260648"/>
            <a:ext cx="2987824"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err="1" smtClean="0">
                <a:ln w="11430"/>
                <a:solidFill>
                  <a:srgbClr val="99FF33"/>
                </a:solidFill>
                <a:effectLst>
                  <a:outerShdw blurRad="50800" dist="39000" dir="5460000" algn="tl">
                    <a:srgbClr val="000000">
                      <a:alpha val="38000"/>
                    </a:srgbClr>
                  </a:outerShdw>
                </a:effectLst>
              </a:rPr>
              <a:t>Niki</a:t>
            </a:r>
            <a:r>
              <a:rPr lang="pl-PL" sz="5400" b="1" dirty="0" smtClean="0">
                <a:ln w="11430"/>
                <a:solidFill>
                  <a:srgbClr val="99FF33"/>
                </a:solidFill>
                <a:effectLst>
                  <a:outerShdw blurRad="50800" dist="39000" dir="5460000" algn="tl">
                    <a:srgbClr val="000000">
                      <a:alpha val="38000"/>
                    </a:srgbClr>
                  </a:outerShdw>
                </a:effectLst>
              </a:rPr>
              <a:t> Lauda</a:t>
            </a:r>
            <a:endParaRPr lang="pl-PL" sz="5400" b="1" cap="none" spc="0" dirty="0">
              <a:ln w="11430"/>
              <a:solidFill>
                <a:srgbClr val="99FF33"/>
              </a:solidFill>
              <a:effectLst>
                <a:outerShdw blurRad="50800" dist="39000" dir="5460000" algn="tl">
                  <a:srgbClr val="000000">
                    <a:alpha val="38000"/>
                  </a:srgbClr>
                </a:outerShdw>
              </a:effectLst>
            </a:endParaRPr>
          </a:p>
        </p:txBody>
      </p:sp>
      <p:sp>
        <p:nvSpPr>
          <p:cNvPr id="5" name="pole tekstowe 4"/>
          <p:cNvSpPr txBox="1"/>
          <p:nvPr/>
        </p:nvSpPr>
        <p:spPr>
          <a:xfrm>
            <a:off x="2483768" y="404664"/>
            <a:ext cx="6444208" cy="6109365"/>
          </a:xfrm>
          <a:prstGeom prst="rect">
            <a:avLst/>
          </a:prstGeom>
          <a:noFill/>
        </p:spPr>
        <p:txBody>
          <a:bodyPr wrap="square" rtlCol="0">
            <a:spAutoFit/>
          </a:bodyPr>
          <a:lstStyle/>
          <a:p>
            <a:pPr algn="ct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Lauda</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was born in r</a:t>
            </a:r>
            <a: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i</a:t>
            </a: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ch</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family. Although his family didn’t want him to do this, he became the race driver.</a:t>
            </a:r>
            <a: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a:r>
            <a:b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b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In 1971 he joined the March team in Formula 2. In the next season he took a part in a few races in Formula 1.</a:t>
            </a:r>
            <a: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a:r>
            <a:b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b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In 1975 </a:t>
            </a: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Lauda</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won 4 over 6 first races. Then he won one more race in the same season in Great Britain.</a:t>
            </a:r>
            <a: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a:r>
            <a:b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b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During the next race </a:t>
            </a: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Lauda</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hit the band. His </a:t>
            </a: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bolide</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went up in flames and he was trapped in it. He </a:t>
            </a: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finaly</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got out of the </a:t>
            </a:r>
            <a:r>
              <a:rPr lang="en-US" sz="2300" b="1" dirty="0" err="1" smtClean="0">
                <a:solidFill>
                  <a:schemeClr val="accent4">
                    <a:lumMod val="50000"/>
                  </a:schemeClr>
                </a:solidFill>
                <a:effectLst>
                  <a:outerShdw blurRad="38100" dist="38100" dir="2700000" algn="tl">
                    <a:srgbClr val="000000">
                      <a:alpha val="43137"/>
                    </a:srgbClr>
                  </a:outerShdw>
                </a:effectLst>
                <a:latin typeface="Arial Black" pitchFamily="34" charset="0"/>
              </a:rPr>
              <a:t>bolide</a:t>
            </a: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but he was seriously burned. He came back to races 6 weeks later.</a:t>
            </a:r>
            <a: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
            </a:r>
            <a:br>
              <a:rPr lang="pl-PL"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br>
            <a:r>
              <a:rPr lang="en-US" sz="2300" b="1" dirty="0" smtClean="0">
                <a:solidFill>
                  <a:schemeClr val="accent4">
                    <a:lumMod val="50000"/>
                  </a:schemeClr>
                </a:solidFill>
                <a:effectLst>
                  <a:outerShdw blurRad="38100" dist="38100" dir="2700000" algn="tl">
                    <a:srgbClr val="000000">
                      <a:alpha val="43137"/>
                    </a:srgbClr>
                  </a:outerShdw>
                </a:effectLst>
                <a:latin typeface="Arial Black" pitchFamily="34" charset="0"/>
              </a:rPr>
              <a:t>In 1984 he became world champion again.</a:t>
            </a:r>
            <a:endParaRPr lang="pl-PL" sz="2300" b="1" dirty="0">
              <a:solidFill>
                <a:schemeClr val="accent4">
                  <a:lumMod val="50000"/>
                </a:schemeClr>
              </a:solidFill>
              <a:effectLst>
                <a:outerShdw blurRad="38100" dist="38100" dir="2700000" algn="tl">
                  <a:srgbClr val="000000">
                    <a:alpha val="43137"/>
                  </a:srgbClr>
                </a:outerShdw>
              </a:effectLst>
              <a:latin typeface="Arial Black" pitchFamily="34" charset="0"/>
            </a:endParaRPr>
          </a:p>
        </p:txBody>
      </p:sp>
      <p:pic>
        <p:nvPicPr>
          <p:cNvPr id="6" name="Obraz 5" descr="images (4).jpg"/>
          <p:cNvPicPr>
            <a:picLocks noChangeAspect="1"/>
          </p:cNvPicPr>
          <p:nvPr/>
        </p:nvPicPr>
        <p:blipFill>
          <a:blip r:embed="rId3" cstate="print"/>
          <a:stretch>
            <a:fillRect/>
          </a:stretch>
        </p:blipFill>
        <p:spPr>
          <a:xfrm>
            <a:off x="395536" y="2276872"/>
            <a:ext cx="2143125" cy="21431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000" r="-3000"/>
          </a:stretch>
        </a:blipFill>
        <a:effectLst/>
      </p:bgPr>
    </p:bg>
    <p:spTree>
      <p:nvGrpSpPr>
        <p:cNvPr id="1" name=""/>
        <p:cNvGrpSpPr/>
        <p:nvPr/>
      </p:nvGrpSpPr>
      <p:grpSpPr>
        <a:xfrm>
          <a:off x="0" y="0"/>
          <a:ext cx="0" cy="0"/>
          <a:chOff x="0" y="0"/>
          <a:chExt cx="0" cy="0"/>
        </a:xfrm>
      </p:grpSpPr>
      <p:sp>
        <p:nvSpPr>
          <p:cNvPr id="4" name="Prostokąt 3"/>
          <p:cNvSpPr/>
          <p:nvPr/>
        </p:nvSpPr>
        <p:spPr>
          <a:xfrm>
            <a:off x="0" y="548680"/>
            <a:ext cx="9144000" cy="92333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5400" b="1" dirty="0" smtClean="0">
                <a:ln w="11430"/>
                <a:solidFill>
                  <a:srgbClr val="FFFF00"/>
                </a:solidFill>
                <a:effectLst>
                  <a:outerShdw blurRad="50800" dist="39000" dir="5460000" algn="tl">
                    <a:srgbClr val="000000">
                      <a:alpha val="38000"/>
                    </a:srgbClr>
                  </a:outerShdw>
                </a:effectLst>
              </a:rPr>
              <a:t>Sebastian </a:t>
            </a:r>
            <a:r>
              <a:rPr lang="pl-PL" sz="5400" b="1" dirty="0" err="1" smtClean="0">
                <a:ln w="11430"/>
                <a:solidFill>
                  <a:srgbClr val="FFFF00"/>
                </a:solidFill>
                <a:effectLst>
                  <a:outerShdw blurRad="50800" dist="39000" dir="5460000" algn="tl">
                    <a:srgbClr val="000000">
                      <a:alpha val="38000"/>
                    </a:srgbClr>
                  </a:outerShdw>
                </a:effectLst>
              </a:rPr>
              <a:t>Vettel</a:t>
            </a:r>
            <a:endParaRPr lang="pl-PL" sz="5400" b="1" cap="none" spc="0" dirty="0">
              <a:ln w="11430"/>
              <a:solidFill>
                <a:srgbClr val="FFFF00"/>
              </a:solidFill>
              <a:effectLst>
                <a:outerShdw blurRad="50800" dist="39000" dir="5460000" algn="tl">
                  <a:srgbClr val="000000">
                    <a:alpha val="38000"/>
                  </a:srgbClr>
                </a:outerShdw>
              </a:effectLst>
            </a:endParaRPr>
          </a:p>
        </p:txBody>
      </p:sp>
      <p:sp>
        <p:nvSpPr>
          <p:cNvPr id="5" name="pole tekstowe 4"/>
          <p:cNvSpPr txBox="1"/>
          <p:nvPr/>
        </p:nvSpPr>
        <p:spPr>
          <a:xfrm>
            <a:off x="0" y="2708920"/>
            <a:ext cx="9144000" cy="2862322"/>
          </a:xfrm>
          <a:prstGeom prst="rect">
            <a:avLst/>
          </a:prstGeom>
          <a:noFill/>
        </p:spPr>
        <p:txBody>
          <a:bodyPr wrap="square" rtlCol="0">
            <a:spAutoFit/>
          </a:bodyPr>
          <a:lstStyle/>
          <a:p>
            <a:pPr algn="ct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German race driver, fourfold world champion of Formula 1</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(2010, 2011,</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t>
            </a: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2012,</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t>
            </a: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2013) in Red Bull Racing</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t>
            </a: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team.</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He began his career in carting in 1995. He was driving in German Formula BMW (18 victories in 20 races) and in Formula 3.</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After the crash of Robert </a:t>
            </a:r>
            <a:r>
              <a:rPr lang="en-US" b="1" dirty="0" err="1"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Kubica</a:t>
            </a: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during the Grand Prix Canada he was chosen for his deputy in Grand Prix USA.</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In 2008 he started to drive for Red Bull racing team.</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In 2010 he won the last race of the season – Grand Prix Abu </a:t>
            </a:r>
            <a:r>
              <a:rPr lang="en-US" b="1" dirty="0" err="1"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Zabi</a:t>
            </a: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He became the youngest world champion in history of Formula 1.</a:t>
            </a:r>
            <a: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
            </a:r>
            <a:br>
              <a:rPr lang="pl-PL"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br>
            <a:r>
              <a:rPr lang="en-US" b="1" dirty="0" smtClean="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rPr>
              <a:t>He was the world champion 3 more times in Japan, Brazil and India.</a:t>
            </a:r>
            <a:endParaRPr lang="pl-PL" b="1" dirty="0">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10800000" scaled="0"/>
                <a:tileRect/>
              </a:gradFill>
              <a:effectLst>
                <a:outerShdw blurRad="38100" dist="38100" dir="2700000" algn="tl">
                  <a:srgbClr val="000000">
                    <a:alpha val="43137"/>
                  </a:srgbClr>
                </a:outerShdw>
              </a:effectLst>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0"/>
            <a:ext cx="9144000" cy="52322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2800" b="1" dirty="0" err="1" smtClean="0">
                <a:ln w="11430"/>
                <a:solidFill>
                  <a:srgbClr val="92D050"/>
                </a:solidFill>
                <a:effectLst>
                  <a:outerShdw blurRad="50800" dist="39000" dir="5460000" algn="tl">
                    <a:srgbClr val="000000">
                      <a:alpha val="38000"/>
                    </a:srgbClr>
                  </a:outerShdw>
                </a:effectLst>
              </a:rPr>
              <a:t>They</a:t>
            </a:r>
            <a:r>
              <a:rPr lang="pl-PL" sz="2800" b="1" dirty="0" smtClean="0">
                <a:ln w="11430"/>
                <a:solidFill>
                  <a:srgbClr val="92D050"/>
                </a:solidFill>
                <a:effectLst>
                  <a:outerShdw blurRad="50800" dist="39000" dir="5460000" algn="tl">
                    <a:srgbClr val="000000">
                      <a:alpha val="38000"/>
                    </a:srgbClr>
                  </a:outerShdw>
                </a:effectLst>
              </a:rPr>
              <a:t> </a:t>
            </a:r>
            <a:r>
              <a:rPr lang="pl-PL" sz="2800" b="1" dirty="0" err="1" smtClean="0">
                <a:ln w="11430"/>
                <a:solidFill>
                  <a:srgbClr val="92D050"/>
                </a:solidFill>
                <a:effectLst>
                  <a:outerShdw blurRad="50800" dist="39000" dir="5460000" algn="tl">
                    <a:srgbClr val="000000">
                      <a:alpha val="38000"/>
                    </a:srgbClr>
                  </a:outerShdw>
                </a:effectLst>
              </a:rPr>
              <a:t>are</a:t>
            </a:r>
            <a:r>
              <a:rPr lang="pl-PL" sz="2800" b="1" dirty="0" smtClean="0">
                <a:ln w="11430"/>
                <a:solidFill>
                  <a:srgbClr val="92D050"/>
                </a:solidFill>
                <a:effectLst>
                  <a:outerShdw blurRad="50800" dist="39000" dir="5460000" algn="tl">
                    <a:srgbClr val="000000">
                      <a:alpha val="38000"/>
                    </a:srgbClr>
                  </a:outerShdw>
                </a:effectLst>
              </a:rPr>
              <a:t> </a:t>
            </a:r>
            <a:r>
              <a:rPr lang="pl-PL" sz="2800" b="1" dirty="0" err="1" smtClean="0">
                <a:ln w="11430"/>
                <a:solidFill>
                  <a:srgbClr val="92D050"/>
                </a:solidFill>
                <a:effectLst>
                  <a:outerShdw blurRad="50800" dist="39000" dir="5460000" algn="tl">
                    <a:srgbClr val="000000">
                      <a:alpha val="38000"/>
                    </a:srgbClr>
                  </a:outerShdw>
                </a:effectLst>
              </a:rPr>
              <a:t>the</a:t>
            </a:r>
            <a:r>
              <a:rPr lang="pl-PL" sz="2800" b="1" dirty="0" smtClean="0">
                <a:ln w="11430"/>
                <a:solidFill>
                  <a:srgbClr val="92D050"/>
                </a:solidFill>
                <a:effectLst>
                  <a:outerShdw blurRad="50800" dist="39000" dir="5460000" algn="tl">
                    <a:srgbClr val="000000">
                      <a:alpha val="38000"/>
                    </a:srgbClr>
                  </a:outerShdw>
                </a:effectLst>
              </a:rPr>
              <a:t> </a:t>
            </a:r>
            <a:r>
              <a:rPr lang="pl-PL" sz="2800" b="1" dirty="0" err="1" smtClean="0">
                <a:ln w="11430"/>
                <a:solidFill>
                  <a:srgbClr val="92D050"/>
                </a:solidFill>
                <a:effectLst>
                  <a:outerShdw blurRad="50800" dist="39000" dir="5460000" algn="tl">
                    <a:srgbClr val="000000">
                      <a:alpha val="38000"/>
                    </a:srgbClr>
                  </a:outerShdw>
                </a:effectLst>
              </a:rPr>
              <a:t>best</a:t>
            </a:r>
            <a:r>
              <a:rPr lang="pl-PL" sz="2800" b="1" dirty="0" smtClean="0">
                <a:ln w="11430"/>
                <a:solidFill>
                  <a:srgbClr val="92D050"/>
                </a:solidFill>
                <a:effectLst>
                  <a:outerShdw blurRad="50800" dist="39000" dir="5460000" algn="tl">
                    <a:srgbClr val="000000">
                      <a:alpha val="38000"/>
                    </a:srgbClr>
                  </a:outerShdw>
                </a:effectLst>
              </a:rPr>
              <a:t> F1 </a:t>
            </a:r>
            <a:r>
              <a:rPr lang="pl-PL" sz="2800" b="1" dirty="0" err="1" smtClean="0">
                <a:ln w="11430"/>
                <a:solidFill>
                  <a:srgbClr val="92D050"/>
                </a:solidFill>
                <a:effectLst>
                  <a:outerShdw blurRad="50800" dist="39000" dir="5460000" algn="tl">
                    <a:srgbClr val="000000">
                      <a:alpha val="38000"/>
                    </a:srgbClr>
                  </a:outerShdw>
                </a:effectLst>
              </a:rPr>
              <a:t>drivers</a:t>
            </a:r>
            <a:r>
              <a:rPr lang="pl-PL" sz="2800" b="1" dirty="0" smtClean="0">
                <a:ln w="11430"/>
                <a:solidFill>
                  <a:srgbClr val="92D050"/>
                </a:solidFill>
                <a:effectLst>
                  <a:outerShdw blurRad="50800" dist="39000" dir="5460000" algn="tl">
                    <a:srgbClr val="000000">
                      <a:alpha val="38000"/>
                    </a:srgbClr>
                  </a:outerShdw>
                </a:effectLst>
              </a:rPr>
              <a:t> </a:t>
            </a:r>
            <a:r>
              <a:rPr lang="pl-PL" sz="2800" b="1" dirty="0" err="1" smtClean="0">
                <a:ln w="11430"/>
                <a:solidFill>
                  <a:srgbClr val="92D050"/>
                </a:solidFill>
                <a:effectLst>
                  <a:outerShdw blurRad="50800" dist="39000" dir="5460000" algn="tl">
                    <a:srgbClr val="000000">
                      <a:alpha val="38000"/>
                    </a:srgbClr>
                  </a:outerShdw>
                </a:effectLst>
              </a:rPr>
              <a:t>in</a:t>
            </a:r>
            <a:r>
              <a:rPr lang="pl-PL" sz="2800" b="1" dirty="0" smtClean="0">
                <a:ln w="11430"/>
                <a:solidFill>
                  <a:srgbClr val="92D050"/>
                </a:solidFill>
                <a:effectLst>
                  <a:outerShdw blurRad="50800" dist="39000" dir="5460000" algn="tl">
                    <a:srgbClr val="000000">
                      <a:alpha val="38000"/>
                    </a:srgbClr>
                  </a:outerShdw>
                </a:effectLst>
              </a:rPr>
              <a:t> </a:t>
            </a:r>
            <a:r>
              <a:rPr lang="pl-PL" sz="2800" b="1" dirty="0" err="1" smtClean="0">
                <a:ln w="11430"/>
                <a:solidFill>
                  <a:srgbClr val="92D050"/>
                </a:solidFill>
                <a:effectLst>
                  <a:outerShdw blurRad="50800" dist="39000" dir="5460000" algn="tl">
                    <a:srgbClr val="000000">
                      <a:alpha val="38000"/>
                    </a:srgbClr>
                  </a:outerShdw>
                </a:effectLst>
              </a:rPr>
              <a:t>history</a:t>
            </a:r>
            <a:r>
              <a:rPr lang="pl-PL" sz="2800" b="1" dirty="0" smtClean="0">
                <a:ln w="11430"/>
                <a:solidFill>
                  <a:srgbClr val="92D050"/>
                </a:solidFill>
                <a:effectLst>
                  <a:outerShdw blurRad="50800" dist="39000" dir="5460000" algn="tl">
                    <a:srgbClr val="000000">
                      <a:alpha val="38000"/>
                    </a:srgbClr>
                  </a:outerShdw>
                </a:effectLst>
              </a:rPr>
              <a:t> of </a:t>
            </a:r>
            <a:r>
              <a:rPr lang="pl-PL" sz="2800" b="1" dirty="0" err="1" smtClean="0">
                <a:ln w="11430"/>
                <a:solidFill>
                  <a:srgbClr val="92D050"/>
                </a:solidFill>
                <a:effectLst>
                  <a:outerShdw blurRad="50800" dist="39000" dir="5460000" algn="tl">
                    <a:srgbClr val="000000">
                      <a:alpha val="38000"/>
                    </a:srgbClr>
                  </a:outerShdw>
                </a:effectLst>
              </a:rPr>
              <a:t>this</a:t>
            </a:r>
            <a:r>
              <a:rPr lang="pl-PL" sz="2800" b="1" dirty="0" smtClean="0">
                <a:ln w="11430"/>
                <a:solidFill>
                  <a:srgbClr val="92D050"/>
                </a:solidFill>
                <a:effectLst>
                  <a:outerShdw blurRad="50800" dist="39000" dir="5460000" algn="tl">
                    <a:srgbClr val="000000">
                      <a:alpha val="38000"/>
                    </a:srgbClr>
                  </a:outerShdw>
                </a:effectLst>
              </a:rPr>
              <a:t> </a:t>
            </a:r>
            <a:r>
              <a:rPr lang="pl-PL" sz="2800" b="1" dirty="0" err="1" smtClean="0">
                <a:ln w="11430"/>
                <a:solidFill>
                  <a:srgbClr val="92D050"/>
                </a:solidFill>
                <a:effectLst>
                  <a:outerShdw blurRad="50800" dist="39000" dir="5460000" algn="tl">
                    <a:srgbClr val="000000">
                      <a:alpha val="38000"/>
                    </a:srgbClr>
                  </a:outerShdw>
                </a:effectLst>
              </a:rPr>
              <a:t>amazing</a:t>
            </a:r>
            <a:r>
              <a:rPr lang="pl-PL" sz="2800" b="1" dirty="0" smtClean="0">
                <a:ln w="11430"/>
                <a:solidFill>
                  <a:srgbClr val="92D050"/>
                </a:solidFill>
                <a:effectLst>
                  <a:outerShdw blurRad="50800" dist="39000" dir="5460000" algn="tl">
                    <a:srgbClr val="000000">
                      <a:alpha val="38000"/>
                    </a:srgbClr>
                  </a:outerShdw>
                </a:effectLst>
              </a:rPr>
              <a:t> sport,</a:t>
            </a:r>
            <a:endParaRPr lang="pl-PL" sz="2800" b="1" cap="none" spc="0" dirty="0">
              <a:ln w="11430"/>
              <a:solidFill>
                <a:srgbClr val="92D050"/>
              </a:solidFill>
              <a:effectLst>
                <a:outerShdw blurRad="50800" dist="39000" dir="5460000" algn="tl">
                  <a:srgbClr val="000000">
                    <a:alpha val="38000"/>
                  </a:srgbClr>
                </a:outerShdw>
              </a:effectLst>
            </a:endParaRPr>
          </a:p>
        </p:txBody>
      </p:sp>
      <p:sp>
        <p:nvSpPr>
          <p:cNvPr id="5" name="Prostokąt 4"/>
          <p:cNvSpPr/>
          <p:nvPr/>
        </p:nvSpPr>
        <p:spPr>
          <a:xfrm>
            <a:off x="0" y="620688"/>
            <a:ext cx="9225091" cy="769441"/>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pl-PL" sz="4400" b="1" cap="none" spc="0" dirty="0" err="1" smtClean="0">
                <a:ln/>
                <a:solidFill>
                  <a:srgbClr val="FFC000"/>
                </a:solidFill>
                <a:effectLst/>
              </a:rPr>
              <a:t>Thank</a:t>
            </a:r>
            <a:r>
              <a:rPr lang="pl-PL" sz="4400" b="1" cap="none" spc="0" dirty="0" smtClean="0">
                <a:ln/>
                <a:solidFill>
                  <a:srgbClr val="FFC000"/>
                </a:solidFill>
                <a:effectLst/>
              </a:rPr>
              <a:t> </a:t>
            </a:r>
            <a:r>
              <a:rPr lang="pl-PL" sz="4400" b="1" cap="none" spc="0" dirty="0" err="1" smtClean="0">
                <a:ln/>
                <a:solidFill>
                  <a:srgbClr val="FFC000"/>
                </a:solidFill>
                <a:effectLst/>
              </a:rPr>
              <a:t>you</a:t>
            </a:r>
            <a:r>
              <a:rPr lang="pl-PL" sz="4400" b="1" cap="none" spc="0" dirty="0" smtClean="0">
                <a:ln/>
                <a:solidFill>
                  <a:srgbClr val="FFC000"/>
                </a:solidFill>
                <a:effectLst/>
              </a:rPr>
              <a:t> for </a:t>
            </a:r>
            <a:r>
              <a:rPr lang="pl-PL" sz="4400" b="1" cap="none" spc="0" dirty="0" err="1" smtClean="0">
                <a:ln/>
                <a:solidFill>
                  <a:srgbClr val="FFC000"/>
                </a:solidFill>
                <a:effectLst/>
              </a:rPr>
              <a:t>watching</a:t>
            </a:r>
            <a:r>
              <a:rPr lang="pl-PL" sz="4400" b="1" cap="none" spc="0" dirty="0" smtClean="0">
                <a:ln/>
                <a:solidFill>
                  <a:srgbClr val="FFC000"/>
                </a:solidFill>
                <a:effectLst/>
              </a:rPr>
              <a:t> </a:t>
            </a:r>
            <a:r>
              <a:rPr lang="pl-PL" sz="4400" b="1" cap="none" spc="0" dirty="0" err="1" smtClean="0">
                <a:ln/>
                <a:solidFill>
                  <a:srgbClr val="FFC000"/>
                </a:solidFill>
                <a:effectLst/>
              </a:rPr>
              <a:t>this</a:t>
            </a:r>
            <a:r>
              <a:rPr lang="pl-PL" sz="4400" b="1" dirty="0" smtClean="0">
                <a:ln/>
                <a:solidFill>
                  <a:srgbClr val="FFC000"/>
                </a:solidFill>
              </a:rPr>
              <a:t> </a:t>
            </a:r>
            <a:r>
              <a:rPr lang="pl-PL" sz="4400" b="1" dirty="0" err="1" smtClean="0">
                <a:ln/>
                <a:solidFill>
                  <a:srgbClr val="FFC000"/>
                </a:solidFill>
              </a:rPr>
              <a:t>slideshow</a:t>
            </a:r>
            <a:r>
              <a:rPr lang="pl-PL" sz="4400" b="1" dirty="0" smtClean="0">
                <a:ln/>
                <a:solidFill>
                  <a:srgbClr val="FFC000"/>
                </a:solidFill>
              </a:rPr>
              <a:t>,</a:t>
            </a:r>
            <a:endParaRPr lang="pl-PL" sz="4400" b="1" cap="none" spc="0" dirty="0">
              <a:ln/>
              <a:solidFill>
                <a:srgbClr val="FFC000"/>
              </a:solidFill>
              <a:effectLst/>
            </a:endParaRPr>
          </a:p>
        </p:txBody>
      </p:sp>
      <p:sp>
        <p:nvSpPr>
          <p:cNvPr id="6" name="Prostokąt 5"/>
          <p:cNvSpPr/>
          <p:nvPr/>
        </p:nvSpPr>
        <p:spPr>
          <a:xfrm>
            <a:off x="0" y="1268760"/>
            <a:ext cx="9144000" cy="101566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pl-PL"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a:t>
            </a:r>
            <a:r>
              <a:rPr lang="pl-PL"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6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hope</a:t>
            </a:r>
            <a:r>
              <a:rPr lang="pl-PL"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6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that</a:t>
            </a:r>
            <a:r>
              <a:rPr lang="pl-PL"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6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a:t>
            </a:r>
            <a:r>
              <a:rPr lang="pl-PL"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pl-PL" sz="6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enjoyed</a:t>
            </a:r>
            <a:r>
              <a:rPr lang="pl-PL" sz="6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pl-PL" sz="6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pole tekstowe 6"/>
          <p:cNvSpPr txBox="1"/>
          <p:nvPr/>
        </p:nvSpPr>
        <p:spPr>
          <a:xfrm>
            <a:off x="0" y="5877272"/>
            <a:ext cx="4608512" cy="1200329"/>
          </a:xfrm>
          <a:prstGeom prst="rect">
            <a:avLst/>
          </a:prstGeom>
          <a:noFill/>
        </p:spPr>
        <p:txBody>
          <a:bodyPr wrap="square" rtlCol="0">
            <a:spAutoFit/>
          </a:bodyPr>
          <a:lstStyle/>
          <a:p>
            <a:r>
              <a:rPr lang="pl-PL" b="1" dirty="0" err="1" smtClean="0"/>
              <a:t>Sources</a:t>
            </a:r>
            <a:r>
              <a:rPr lang="pl-PL" b="1" dirty="0" smtClean="0"/>
              <a:t> of </a:t>
            </a:r>
            <a:r>
              <a:rPr lang="pl-PL" b="1" dirty="0" err="1" smtClean="0"/>
              <a:t>informations</a:t>
            </a:r>
            <a:r>
              <a:rPr lang="pl-PL" b="1" dirty="0" smtClean="0"/>
              <a:t>:</a:t>
            </a:r>
          </a:p>
          <a:p>
            <a:pPr>
              <a:buFontTx/>
              <a:buChar char="-"/>
            </a:pPr>
            <a:r>
              <a:rPr lang="pl-PL" b="1" dirty="0" err="1" smtClean="0"/>
              <a:t>Book</a:t>
            </a:r>
            <a:r>
              <a:rPr lang="pl-PL" b="1" dirty="0" smtClean="0"/>
              <a:t> </a:t>
            </a:r>
            <a:r>
              <a:rPr lang="pl-PL" b="1" dirty="0" err="1" smtClean="0"/>
              <a:t>called</a:t>
            </a:r>
            <a:r>
              <a:rPr lang="pl-PL" b="1" dirty="0" smtClean="0"/>
              <a:t> „</a:t>
            </a:r>
            <a:r>
              <a:rPr lang="pl-PL" b="1" dirty="0" err="1" smtClean="0"/>
              <a:t>Legends</a:t>
            </a:r>
            <a:r>
              <a:rPr lang="pl-PL" b="1" dirty="0" smtClean="0"/>
              <a:t> of </a:t>
            </a:r>
            <a:r>
              <a:rPr lang="pl-PL" b="1" dirty="0" err="1" smtClean="0"/>
              <a:t>Formula</a:t>
            </a:r>
            <a:r>
              <a:rPr lang="pl-PL" b="1" dirty="0" smtClean="0"/>
              <a:t> 1”</a:t>
            </a:r>
          </a:p>
          <a:p>
            <a:pPr>
              <a:buFontTx/>
              <a:buChar char="-"/>
            </a:pPr>
            <a:r>
              <a:rPr lang="pl-PL" b="1" dirty="0" smtClean="0"/>
              <a:t> </a:t>
            </a:r>
            <a:r>
              <a:rPr lang="pl-PL" b="1" dirty="0" err="1" smtClean="0"/>
              <a:t>Wikipedia.pl</a:t>
            </a:r>
            <a:r>
              <a:rPr lang="pl-PL" dirty="0" smtClean="0"/>
              <a:t/>
            </a:r>
            <a:br>
              <a:rPr lang="pl-PL" dirty="0" smtClean="0"/>
            </a:br>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4B4B4B"/>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4B4B4B"/>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348</Words>
  <Application>Microsoft Office PowerPoint</Application>
  <PresentationFormat>Pokaz na ekranie (4:3)</PresentationFormat>
  <Paragraphs>25</Paragraphs>
  <Slides>7</Slides>
  <Notes>0</Notes>
  <HiddenSlides>0</HiddenSlides>
  <MMClips>0</MMClips>
  <ScaleCrop>false</ScaleCrop>
  <HeadingPairs>
    <vt:vector size="4" baseType="variant">
      <vt:variant>
        <vt:lpstr>Motyw</vt:lpstr>
      </vt:variant>
      <vt:variant>
        <vt:i4>1</vt:i4>
      </vt:variant>
      <vt:variant>
        <vt:lpstr>Tytuły slajdów</vt:lpstr>
      </vt:variant>
      <vt:variant>
        <vt:i4>7</vt:i4>
      </vt:variant>
    </vt:vector>
  </HeadingPairs>
  <TitlesOfParts>
    <vt:vector size="8" baseType="lpstr">
      <vt:lpstr>Motyw pakietu Office</vt:lpstr>
      <vt:lpstr>Slajd 1</vt:lpstr>
      <vt:lpstr>Slajd 2</vt:lpstr>
      <vt:lpstr>Slajd 3</vt:lpstr>
      <vt:lpstr>Slajd 4</vt:lpstr>
      <vt:lpstr>Slajd 5</vt:lpstr>
      <vt:lpstr>Slajd 6</vt:lpstr>
      <vt:lpstr>Slajd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Monika</dc:creator>
  <cp:lastModifiedBy>Sandra</cp:lastModifiedBy>
  <cp:revision>6</cp:revision>
  <dcterms:created xsi:type="dcterms:W3CDTF">2014-03-16T17:38:54Z</dcterms:created>
  <dcterms:modified xsi:type="dcterms:W3CDTF">2014-03-16T20:29:39Z</dcterms:modified>
</cp:coreProperties>
</file>