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794DE-A38C-4F8E-91DF-F8A89C02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357B23C-8604-47A0-A73E-ABF8205E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EB79-3EB6-4B48-B905-4ECE8DF728E9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9EA88CA-DC15-403E-BEF7-93898555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D331ECB-8337-40D2-9D13-5051A72A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E05-EBFE-498F-B76B-B0B86C3DCA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50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C6AEC6A-B162-4C0C-8198-E0D120E1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29283B-6C23-4002-93BD-12AEBE726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8BEA01-AC0F-42E3-BE76-C289C7D78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EB79-3EB6-4B48-B905-4ECE8DF728E9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5262CC-1EFD-4945-8348-592A0510E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2FE70A-7C66-40CC-B674-1DF716DA4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0E05-EBFE-498F-B76B-B0B86C3DCA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7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BF79605-3751-4C91-9B10-D64355B6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BE1609D-8E41-41A0-A1A0-0828330FF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0BF4845-F0D6-4890-AC4D-46BC66FF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E8C354C-492C-450F-A562-7F5EDA878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A31947A-6EB5-404C-8A4B-BF4E7E91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1402BC6-C8C5-4BCB-9E08-1C9785C2F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1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46CE07E-A49A-45C3-AC25-AB356B56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24E41B3-0CCB-46DB-90C9-06F031CCB3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7D40E04-DC4A-4FCE-A4B9-B02B42BD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E75FBF-8913-4214-84C7-7C7F352A8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EE0CC7E-74B3-416C-B346-460BCAB6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559744D-0EE2-4713-AF3E-DCB286514D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5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939D626-6960-4457-AFFC-AA3A2F55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3D07B93-6EF9-4DEE-8C16-F24A288959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6A1407D-E618-4CFF-9099-728953AD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D89C343-88FE-46BD-A642-E9DCE14717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97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Kleopatra</dc:creator>
  <cp:lastModifiedBy>Kleopatra</cp:lastModifiedBy>
  <cp:revision>1</cp:revision>
  <dcterms:created xsi:type="dcterms:W3CDTF">2018-04-29T17:31:28Z</dcterms:created>
  <dcterms:modified xsi:type="dcterms:W3CDTF">2018-04-29T17:31:28Z</dcterms:modified>
</cp:coreProperties>
</file>