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256" r:id="rId2"/>
    <p:sldId id="266" r:id="rId3"/>
    <p:sldId id="278" r:id="rId4"/>
    <p:sldId id="263" r:id="rId5"/>
    <p:sldId id="276" r:id="rId6"/>
    <p:sldId id="267" r:id="rId7"/>
    <p:sldId id="279" r:id="rId8"/>
    <p:sldId id="257" r:id="rId9"/>
    <p:sldId id="270" r:id="rId10"/>
    <p:sldId id="259" r:id="rId11"/>
    <p:sldId id="272" r:id="rId12"/>
    <p:sldId id="262" r:id="rId13"/>
    <p:sldId id="275" r:id="rId14"/>
    <p:sldId id="271" r:id="rId15"/>
    <p:sldId id="258" r:id="rId16"/>
    <p:sldId id="261" r:id="rId17"/>
    <p:sldId id="274" r:id="rId18"/>
    <p:sldId id="268" r:id="rId19"/>
    <p:sldId id="280" r:id="rId20"/>
    <p:sldId id="26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6FD629-617E-4ED9-8E87-CD42E2A3EBDE}" type="datetimeFigureOut">
              <a:rPr lang="pl-PL" smtClean="0"/>
              <a:t>29.04.2018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70DF814-AACC-48DD-A778-2698D2970D86}" type="slidenum">
              <a:rPr lang="pl-PL" smtClean="0"/>
              <a:t>‹#›</a:t>
            </a:fld>
            <a:endParaRPr lang="pl-PL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31321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D629-617E-4ED9-8E87-CD42E2A3EBDE}" type="datetimeFigureOut">
              <a:rPr lang="pl-PL" smtClean="0"/>
              <a:t>29.04.2018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814-AACC-48DD-A778-2698D2970D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1751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D629-617E-4ED9-8E87-CD42E2A3EBDE}" type="datetimeFigureOut">
              <a:rPr lang="pl-PL" smtClean="0"/>
              <a:t>29.04.2018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814-AACC-48DD-A778-2698D2970D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5394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D629-617E-4ED9-8E87-CD42E2A3EBDE}" type="datetimeFigureOut">
              <a:rPr lang="pl-PL" smtClean="0"/>
              <a:t>29.04.2018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814-AACC-48DD-A778-2698D2970D86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7792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D629-617E-4ED9-8E87-CD42E2A3EBDE}" type="datetimeFigureOut">
              <a:rPr lang="pl-PL" smtClean="0"/>
              <a:t>29.04.2018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814-AACC-48DD-A778-2698D2970D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1279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D629-617E-4ED9-8E87-CD42E2A3EBDE}" type="datetimeFigureOut">
              <a:rPr lang="pl-PL" smtClean="0"/>
              <a:t>29.04.2018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814-AACC-48DD-A778-2698D2970D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976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D629-617E-4ED9-8E87-CD42E2A3EBDE}" type="datetimeFigureOut">
              <a:rPr lang="pl-PL" smtClean="0"/>
              <a:t>29.04.2018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814-AACC-48DD-A778-2698D2970D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0885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D629-617E-4ED9-8E87-CD42E2A3EBDE}" type="datetimeFigureOut">
              <a:rPr lang="pl-PL" smtClean="0"/>
              <a:t>29.04.2018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814-AACC-48DD-A778-2698D2970D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3631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D629-617E-4ED9-8E87-CD42E2A3EBDE}" type="datetimeFigureOut">
              <a:rPr lang="pl-PL" smtClean="0"/>
              <a:t>29.04.2018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814-AACC-48DD-A778-2698D2970D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2791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D629-617E-4ED9-8E87-CD42E2A3EBDE}" type="datetimeFigureOut">
              <a:rPr lang="pl-PL" smtClean="0"/>
              <a:t>29.04.2018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814-AACC-48DD-A778-2698D2970D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6855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D629-617E-4ED9-8E87-CD42E2A3EBDE}" type="datetimeFigureOut">
              <a:rPr lang="pl-PL" smtClean="0"/>
              <a:t>29.04.2018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814-AACC-48DD-A778-2698D2970D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8769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D629-617E-4ED9-8E87-CD42E2A3EBDE}" type="datetimeFigureOut">
              <a:rPr lang="pl-PL" smtClean="0"/>
              <a:t>29.04.2018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814-AACC-48DD-A778-2698D2970D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5862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D629-617E-4ED9-8E87-CD42E2A3EBDE}" type="datetimeFigureOut">
              <a:rPr lang="pl-PL" smtClean="0"/>
              <a:t>29.04.2018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814-AACC-48DD-A778-2698D2970D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28798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D629-617E-4ED9-8E87-CD42E2A3EBDE}" type="datetimeFigureOut">
              <a:rPr lang="pl-PL" smtClean="0"/>
              <a:t>29.04.2018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814-AACC-48DD-A778-2698D2970D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401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D629-617E-4ED9-8E87-CD42E2A3EBDE}" type="datetimeFigureOut">
              <a:rPr lang="pl-PL" smtClean="0"/>
              <a:t>29.04.2018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814-AACC-48DD-A778-2698D2970D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3762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D629-617E-4ED9-8E87-CD42E2A3EBDE}" type="datetimeFigureOut">
              <a:rPr lang="pl-PL" smtClean="0"/>
              <a:t>29.04.2018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814-AACC-48DD-A778-2698D2970D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969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D629-617E-4ED9-8E87-CD42E2A3EBDE}" type="datetimeFigureOut">
              <a:rPr lang="pl-PL" smtClean="0"/>
              <a:t>29.04.2018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814-AACC-48DD-A778-2698D2970D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5232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6FD629-617E-4ED9-8E87-CD42E2A3EBDE}" type="datetimeFigureOut">
              <a:rPr lang="pl-PL" smtClean="0"/>
              <a:t>29.04.2018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70DF814-AACC-48DD-A778-2698D2970D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473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The_Platinum_Collection_(The_Doors_album)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A1B022-DBE0-44B0-B4C1-56D5795F2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97756"/>
            <a:ext cx="9144000" cy="1020763"/>
          </a:xfrm>
        </p:spPr>
        <p:txBody>
          <a:bodyPr>
            <a:normAutofit fontScale="90000"/>
          </a:bodyPr>
          <a:lstStyle/>
          <a:p>
            <a:r>
              <a: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USA </a:t>
            </a:r>
            <a:r>
              <a:rPr lang="pl-PL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music</a:t>
            </a:r>
            <a:r>
              <a: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l-PL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bands</a:t>
            </a:r>
            <a:endParaRPr lang="pl-PL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4AA38CF-2D4E-445A-AA5B-6688804A3920}"/>
              </a:ext>
            </a:extLst>
          </p:cNvPr>
          <p:cNvSpPr txBox="1"/>
          <p:nvPr/>
        </p:nvSpPr>
        <p:spPr>
          <a:xfrm>
            <a:off x="10668000" y="6214533"/>
            <a:ext cx="149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Igor Kubsz IIA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E21FC3A-0FAE-4C4D-B3D0-F418258CAC35}"/>
              </a:ext>
            </a:extLst>
          </p:cNvPr>
          <p:cNvSpPr txBox="1"/>
          <p:nvPr/>
        </p:nvSpPr>
        <p:spPr>
          <a:xfrm>
            <a:off x="1969477" y="3831696"/>
            <a:ext cx="8806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dirty="0"/>
              <a:t>Author: Igor </a:t>
            </a:r>
            <a:r>
              <a:rPr lang="pl-PL" sz="2400" dirty="0" err="1"/>
              <a:t>Kubsz</a:t>
            </a:r>
            <a:endParaRPr lang="pl-PL" sz="2400" dirty="0"/>
          </a:p>
          <a:p>
            <a:pPr algn="r"/>
            <a:endParaRPr lang="pl-PL" dirty="0"/>
          </a:p>
          <a:p>
            <a:pPr algn="r"/>
            <a:endParaRPr lang="pl-PL" dirty="0"/>
          </a:p>
          <a:p>
            <a:pPr algn="r"/>
            <a:r>
              <a:rPr lang="pl-PL" dirty="0">
                <a:solidFill>
                  <a:schemeClr val="bg1"/>
                </a:solidFill>
              </a:rPr>
              <a:t>Suppervised by: Małgorzata Stasińska</a:t>
            </a:r>
          </a:p>
          <a:p>
            <a:pPr algn="r"/>
            <a:r>
              <a:rPr lang="pl-PL" dirty="0">
                <a:solidFill>
                  <a:schemeClr val="bg1"/>
                </a:solidFill>
              </a:rPr>
              <a:t>SP6  w Zgierzu z Oddziałami Dwujęzycznymi i Oddziałami </a:t>
            </a:r>
            <a:r>
              <a:rPr lang="pl-PL" dirty="0" err="1">
                <a:solidFill>
                  <a:schemeClr val="bg1"/>
                </a:solidFill>
              </a:rPr>
              <a:t>Sportoymi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9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BBEC31-A360-4A1E-A299-041F6256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068" y="0"/>
            <a:ext cx="3293532" cy="1151965"/>
          </a:xfrm>
        </p:spPr>
        <p:txBody>
          <a:bodyPr/>
          <a:lstStyle/>
          <a:p>
            <a:r>
              <a:rPr lang="pl-PL" dirty="0"/>
              <a:t>Metallica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120F9C5-C8D2-40B8-A934-308AF0EDB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73723"/>
            <a:ext cx="5465771" cy="431878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EA015AB-9BFA-4D8D-9D21-F27516C016E1}"/>
              </a:ext>
            </a:extLst>
          </p:cNvPr>
          <p:cNvSpPr txBox="1"/>
          <p:nvPr/>
        </p:nvSpPr>
        <p:spPr>
          <a:xfrm>
            <a:off x="9353548" y="6041489"/>
            <a:ext cx="909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July</a:t>
            </a:r>
            <a:r>
              <a:rPr lang="pl-PL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27, 1984  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0A5039D-B787-467B-9FB3-321EEABA1856}"/>
              </a:ext>
            </a:extLst>
          </p:cNvPr>
          <p:cNvSpPr txBox="1"/>
          <p:nvPr/>
        </p:nvSpPr>
        <p:spPr>
          <a:xfrm>
            <a:off x="211015" y="1048296"/>
            <a:ext cx="60209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/>
              <a:t>Members</a:t>
            </a:r>
            <a:r>
              <a:rPr lang="pl-PL" sz="1600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/>
              <a:t>James </a:t>
            </a:r>
            <a:r>
              <a:rPr lang="pl-PL" sz="1600" dirty="0" err="1"/>
              <a:t>Hetfield</a:t>
            </a:r>
            <a:r>
              <a:rPr lang="pl-PL" sz="1600" dirty="0"/>
              <a:t> (August 3, 1963)  - </a:t>
            </a:r>
            <a:r>
              <a:rPr lang="pl-PL" sz="1600" dirty="0" err="1"/>
              <a:t>lead</a:t>
            </a:r>
            <a:r>
              <a:rPr lang="pl-PL" sz="1600" dirty="0"/>
              <a:t> </a:t>
            </a:r>
            <a:r>
              <a:rPr lang="pl-PL" sz="1600" dirty="0" err="1"/>
              <a:t>vocal</a:t>
            </a:r>
            <a:r>
              <a:rPr lang="pl-PL" sz="1600" dirty="0"/>
              <a:t>, </a:t>
            </a:r>
            <a:r>
              <a:rPr lang="pl-PL" sz="1600" dirty="0" err="1"/>
              <a:t>rhythm</a:t>
            </a:r>
            <a:r>
              <a:rPr lang="pl-PL" sz="1600" dirty="0"/>
              <a:t> </a:t>
            </a:r>
            <a:r>
              <a:rPr lang="pl-PL" sz="1600" dirty="0" err="1"/>
              <a:t>guitar</a:t>
            </a:r>
            <a:r>
              <a:rPr lang="pl-PL" sz="1600" dirty="0"/>
              <a:t> (from 1981)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/>
              <a:t>Lars Ulrich (</a:t>
            </a:r>
            <a:r>
              <a:rPr lang="pl-PL" sz="1600" dirty="0" err="1"/>
              <a:t>December</a:t>
            </a:r>
            <a:r>
              <a:rPr lang="pl-PL" sz="1600" dirty="0"/>
              <a:t> 26, 1963)  - </a:t>
            </a:r>
            <a:r>
              <a:rPr lang="pl-PL" sz="1600" dirty="0" err="1"/>
              <a:t>drums</a:t>
            </a:r>
            <a:r>
              <a:rPr lang="pl-PL" sz="1600" dirty="0"/>
              <a:t> (from 1981)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/>
              <a:t>Kirk Hammett (</a:t>
            </a:r>
            <a:r>
              <a:rPr lang="pl-PL" sz="1600" dirty="0" err="1"/>
              <a:t>November</a:t>
            </a:r>
            <a:r>
              <a:rPr lang="pl-PL" sz="1600" dirty="0"/>
              <a:t> 18, 1962) - </a:t>
            </a:r>
            <a:r>
              <a:rPr lang="pl-PL" sz="1600" dirty="0" err="1"/>
              <a:t>lead</a:t>
            </a:r>
            <a:r>
              <a:rPr lang="pl-PL" sz="1600" dirty="0"/>
              <a:t> </a:t>
            </a:r>
            <a:r>
              <a:rPr lang="pl-PL" sz="1600" dirty="0" err="1"/>
              <a:t>guitar</a:t>
            </a:r>
            <a:r>
              <a:rPr lang="pl-PL" sz="1600" dirty="0"/>
              <a:t>, </a:t>
            </a:r>
            <a:r>
              <a:rPr lang="pl-PL" sz="1600" dirty="0" err="1"/>
              <a:t>supporting</a:t>
            </a:r>
            <a:r>
              <a:rPr lang="pl-PL" sz="1600" dirty="0"/>
              <a:t> </a:t>
            </a:r>
            <a:r>
              <a:rPr lang="pl-PL" sz="1600" dirty="0" err="1"/>
              <a:t>vocal</a:t>
            </a:r>
            <a:r>
              <a:rPr lang="pl-PL" sz="1600" dirty="0"/>
              <a:t> (</a:t>
            </a:r>
            <a:r>
              <a:rPr lang="pl-PL" sz="1600" dirty="0" err="1"/>
              <a:t>since</a:t>
            </a:r>
            <a:r>
              <a:rPr lang="pl-PL" sz="1600" dirty="0"/>
              <a:t> 1983)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/>
              <a:t>Robert Trujillo (</a:t>
            </a:r>
            <a:r>
              <a:rPr lang="pl-PL" sz="1600" dirty="0" err="1"/>
              <a:t>October</a:t>
            </a:r>
            <a:r>
              <a:rPr lang="pl-PL" sz="1600" dirty="0"/>
              <a:t> 23, 1964) - </a:t>
            </a:r>
            <a:r>
              <a:rPr lang="pl-PL" sz="1600" dirty="0" err="1"/>
              <a:t>bass</a:t>
            </a:r>
            <a:r>
              <a:rPr lang="pl-PL" sz="1600" dirty="0"/>
              <a:t> </a:t>
            </a:r>
            <a:r>
              <a:rPr lang="pl-PL" sz="1600" dirty="0" err="1"/>
              <a:t>guitar</a:t>
            </a:r>
            <a:r>
              <a:rPr lang="pl-PL" sz="1600" dirty="0"/>
              <a:t>, </a:t>
            </a:r>
            <a:r>
              <a:rPr lang="pl-PL" sz="1600" dirty="0" err="1"/>
              <a:t>supporting</a:t>
            </a:r>
            <a:r>
              <a:rPr lang="pl-PL" sz="1600" dirty="0"/>
              <a:t> </a:t>
            </a:r>
            <a:r>
              <a:rPr lang="pl-PL" sz="1600" dirty="0" err="1"/>
              <a:t>vocal</a:t>
            </a:r>
            <a:r>
              <a:rPr lang="pl-PL" sz="1600" dirty="0"/>
              <a:t> (</a:t>
            </a:r>
            <a:r>
              <a:rPr lang="pl-PL" sz="1600" dirty="0" err="1"/>
              <a:t>since</a:t>
            </a:r>
            <a:r>
              <a:rPr lang="pl-PL" sz="1600" dirty="0"/>
              <a:t> 2003)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F9C69BC4-31DB-4AC6-BD8C-A678F124DBF0}"/>
              </a:ext>
            </a:extLst>
          </p:cNvPr>
          <p:cNvSpPr/>
          <p:nvPr/>
        </p:nvSpPr>
        <p:spPr>
          <a:xfrm>
            <a:off x="420295" y="3501381"/>
            <a:ext cx="567570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/>
              <a:t>Biggest </a:t>
            </a:r>
            <a:r>
              <a:rPr lang="pl-PL" sz="2000" dirty="0" err="1"/>
              <a:t>hits</a:t>
            </a:r>
            <a:r>
              <a:rPr lang="pl-PL" sz="2000" dirty="0"/>
              <a:t>: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2000" dirty="0"/>
              <a:t>„Master of </a:t>
            </a:r>
            <a:r>
              <a:rPr lang="pl-PL" sz="2000" dirty="0" err="1"/>
              <a:t>Puppets</a:t>
            </a:r>
            <a:r>
              <a:rPr lang="pl-PL" sz="2000" dirty="0"/>
              <a:t>” - March 3, 1986 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2000" dirty="0"/>
              <a:t>„One” - January 10, 1989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2000" dirty="0"/>
              <a:t>„</a:t>
            </a:r>
            <a:r>
              <a:rPr lang="pl-PL" sz="2000" dirty="0" err="1"/>
              <a:t>Fade</a:t>
            </a:r>
            <a:r>
              <a:rPr lang="pl-PL" sz="2000" dirty="0"/>
              <a:t> to Black” -  </a:t>
            </a:r>
            <a:r>
              <a:rPr lang="pl-PL" sz="2000" dirty="0" err="1"/>
              <a:t>September</a:t>
            </a:r>
            <a:r>
              <a:rPr lang="pl-PL" sz="2000" dirty="0"/>
              <a:t> 30, 1984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2000" dirty="0"/>
              <a:t>„</a:t>
            </a:r>
            <a:r>
              <a:rPr lang="en-US" sz="2000" dirty="0"/>
              <a:t>For Whom the Bell Tolls</a:t>
            </a:r>
            <a:r>
              <a:rPr lang="pl-PL" sz="2000" dirty="0"/>
              <a:t>” - </a:t>
            </a:r>
            <a:r>
              <a:rPr lang="pl-PL" sz="2000" dirty="0" err="1"/>
              <a:t>July</a:t>
            </a:r>
            <a:r>
              <a:rPr lang="pl-PL" sz="2000" dirty="0"/>
              <a:t> 2, 1986</a:t>
            </a:r>
          </a:p>
        </p:txBody>
      </p:sp>
    </p:spTree>
    <p:extLst>
      <p:ext uri="{BB962C8B-B14F-4D97-AF65-F5344CB8AC3E}">
        <p14:creationId xmlns:p14="http://schemas.microsoft.com/office/powerpoint/2010/main" val="311564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CAD38B-5F61-4FEB-A1D1-5FC0D666D2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04E869F-EBC2-416E-8FB7-4F6A45F66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AE87366-540B-4FF9-AAD9-88912AB043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87"/>
          <a:stretch/>
        </p:blipFill>
        <p:spPr>
          <a:xfrm>
            <a:off x="20" y="10"/>
            <a:ext cx="11734780" cy="6408728"/>
          </a:xfrm>
          <a:prstGeom prst="rect">
            <a:avLst/>
          </a:prstGeom>
          <a:ln>
            <a:noFill/>
          </a:ln>
        </p:spPr>
      </p:pic>
      <p:sp>
        <p:nvSpPr>
          <p:cNvPr id="13" name="Freeform 9">
            <a:extLst>
              <a:ext uri="{FF2B5EF4-FFF2-40B4-BE49-F238E27FC236}">
                <a16:creationId xmlns:a16="http://schemas.microsoft.com/office/drawing/2014/main" id="{7D1C9B27-27B9-4E9E-82C8-6F9B7D12B8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9AE32D-417D-4951-BD6D-383A7A5E60E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232D15B-B663-48A8-8398-716F979A5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>
            <a:normAutofit/>
          </a:bodyPr>
          <a:lstStyle/>
          <a:p>
            <a:r>
              <a:rPr lang="pl-PL" dirty="0"/>
              <a:t>Metallica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52AE82-15C7-4988-9730-12AE7C1182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8646" y="3069607"/>
            <a:ext cx="10394707" cy="331118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Metallica was formed in Los Angeles, California, in late 1981 when Danish-born drummer Lars Ulrich placed an advertisement in a Los Angeles newspaper, </a:t>
            </a:r>
            <a:endParaRPr lang="pl-PL" dirty="0"/>
          </a:p>
          <a:p>
            <a:pPr>
              <a:lnSpc>
                <a:spcPct val="110000"/>
              </a:lnSpc>
            </a:pPr>
            <a:r>
              <a:rPr lang="pl-PL" dirty="0"/>
              <a:t>The </a:t>
            </a:r>
            <a:r>
              <a:rPr lang="en-US" dirty="0"/>
              <a:t>Guitarists James Hetfield and Hugh Tanner of Leather Charm answered the advertisement. Ulrich recruited Hetfield to sing and play </a:t>
            </a:r>
            <a:r>
              <a:rPr lang="pl-PL" dirty="0"/>
              <a:t>the </a:t>
            </a:r>
            <a:r>
              <a:rPr lang="en-US" dirty="0"/>
              <a:t>rhythm guitar.</a:t>
            </a:r>
            <a:r>
              <a:rPr lang="pl-PL" dirty="0"/>
              <a:t> </a:t>
            </a:r>
          </a:p>
          <a:p>
            <a:pPr>
              <a:lnSpc>
                <a:spcPct val="110000"/>
              </a:lnSpc>
            </a:pPr>
            <a:r>
              <a:rPr lang="en-US" dirty="0"/>
              <a:t>The band was officially formed on October 28</a:t>
            </a:r>
            <a:r>
              <a:rPr lang="pl-PL" dirty="0"/>
              <a:t>th</a:t>
            </a:r>
            <a:r>
              <a:rPr lang="en-US" dirty="0"/>
              <a:t>, 1981, five months after Ulrich and Hetfield first met.</a:t>
            </a:r>
            <a:endParaRPr lang="pl-PL" dirty="0"/>
          </a:p>
          <a:p>
            <a:pPr>
              <a:lnSpc>
                <a:spcPct val="110000"/>
              </a:lnSpc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2189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083302-3BCB-48C2-9428-5D56EB9C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2" y="198336"/>
            <a:ext cx="2777066" cy="1151965"/>
          </a:xfrm>
        </p:spPr>
        <p:txBody>
          <a:bodyPr/>
          <a:lstStyle/>
          <a:p>
            <a:r>
              <a:rPr lang="pl-PL" dirty="0"/>
              <a:t>Bon </a:t>
            </a:r>
            <a:r>
              <a:rPr lang="pl-PL" dirty="0" err="1"/>
              <a:t>Jovi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F1921AF-7D7B-447A-8EFF-D3E00C453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73" y="1023459"/>
            <a:ext cx="4532933" cy="3643135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9591EEB7-C7AC-4927-ACFD-61F55A881416}"/>
              </a:ext>
            </a:extLst>
          </p:cNvPr>
          <p:cNvSpPr/>
          <p:nvPr/>
        </p:nvSpPr>
        <p:spPr>
          <a:xfrm>
            <a:off x="4538534" y="1097893"/>
            <a:ext cx="64685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err="1"/>
              <a:t>Members</a:t>
            </a:r>
            <a:r>
              <a:rPr lang="pl-PL" sz="1600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/>
              <a:t>Jon Bon </a:t>
            </a:r>
            <a:r>
              <a:rPr lang="pl-PL" sz="1600" dirty="0" err="1"/>
              <a:t>Jovi</a:t>
            </a:r>
            <a:r>
              <a:rPr lang="pl-PL" sz="1600" dirty="0"/>
              <a:t> (March 2, 1962) - </a:t>
            </a:r>
            <a:r>
              <a:rPr lang="pl-PL" sz="1600" dirty="0" err="1"/>
              <a:t>lead</a:t>
            </a:r>
            <a:r>
              <a:rPr lang="pl-PL" sz="1600" dirty="0"/>
              <a:t> </a:t>
            </a:r>
            <a:r>
              <a:rPr lang="pl-PL" sz="1600" dirty="0" err="1"/>
              <a:t>vocal</a:t>
            </a:r>
            <a:r>
              <a:rPr lang="pl-PL" sz="1600" dirty="0"/>
              <a:t>, </a:t>
            </a:r>
            <a:r>
              <a:rPr lang="pl-PL" sz="1600" dirty="0" err="1"/>
              <a:t>guitar</a:t>
            </a:r>
            <a:r>
              <a:rPr lang="pl-PL" sz="1600" dirty="0"/>
              <a:t> (</a:t>
            </a:r>
            <a:r>
              <a:rPr lang="pl-PL" sz="1600" dirty="0" err="1"/>
              <a:t>since</a:t>
            </a:r>
            <a:r>
              <a:rPr lang="pl-PL" sz="1600" dirty="0"/>
              <a:t> 1983)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/>
              <a:t>Tico </a:t>
            </a:r>
            <a:r>
              <a:rPr lang="pl-PL" sz="1600" dirty="0" err="1"/>
              <a:t>Torres</a:t>
            </a:r>
            <a:r>
              <a:rPr lang="pl-PL" sz="1600" dirty="0"/>
              <a:t> (</a:t>
            </a:r>
            <a:r>
              <a:rPr lang="pl-PL" sz="1600" dirty="0" err="1"/>
              <a:t>October</a:t>
            </a:r>
            <a:r>
              <a:rPr lang="pl-PL" sz="1600" dirty="0"/>
              <a:t> 7, 1953) - </a:t>
            </a:r>
            <a:r>
              <a:rPr lang="pl-PL" sz="1600" dirty="0" err="1"/>
              <a:t>drums</a:t>
            </a:r>
            <a:r>
              <a:rPr lang="pl-PL" sz="1600" dirty="0"/>
              <a:t>, </a:t>
            </a:r>
            <a:r>
              <a:rPr lang="pl-PL" sz="1600" dirty="0" err="1"/>
              <a:t>percussion</a:t>
            </a:r>
            <a:r>
              <a:rPr lang="pl-PL" sz="1600" dirty="0"/>
              <a:t> </a:t>
            </a:r>
            <a:r>
              <a:rPr lang="pl-PL" sz="1600" dirty="0" err="1"/>
              <a:t>instruments</a:t>
            </a:r>
            <a:r>
              <a:rPr lang="pl-PL" sz="1600" dirty="0"/>
              <a:t> (</a:t>
            </a:r>
            <a:r>
              <a:rPr lang="pl-PL" sz="1600" dirty="0" err="1"/>
              <a:t>since</a:t>
            </a:r>
            <a:r>
              <a:rPr lang="pl-PL" sz="1600" dirty="0"/>
              <a:t> 1983)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/>
              <a:t>David Bryan (</a:t>
            </a:r>
            <a:r>
              <a:rPr lang="pl-PL" sz="1600" dirty="0" err="1"/>
              <a:t>February</a:t>
            </a:r>
            <a:r>
              <a:rPr lang="pl-PL" sz="1600" dirty="0"/>
              <a:t> 7, 1962) - </a:t>
            </a:r>
            <a:r>
              <a:rPr lang="pl-PL" sz="1600" dirty="0" err="1"/>
              <a:t>keyboards</a:t>
            </a:r>
            <a:r>
              <a:rPr lang="pl-PL" sz="1600" dirty="0"/>
              <a:t>, </a:t>
            </a:r>
            <a:r>
              <a:rPr lang="pl-PL" sz="1600" dirty="0" err="1"/>
              <a:t>supporting</a:t>
            </a:r>
            <a:r>
              <a:rPr lang="pl-PL" sz="1600" dirty="0"/>
              <a:t> </a:t>
            </a:r>
            <a:r>
              <a:rPr lang="pl-PL" sz="1600" dirty="0" err="1"/>
              <a:t>vocal</a:t>
            </a:r>
            <a:r>
              <a:rPr lang="pl-PL" sz="1600" dirty="0"/>
              <a:t> (</a:t>
            </a:r>
            <a:r>
              <a:rPr lang="pl-PL" sz="1600" dirty="0" err="1"/>
              <a:t>since</a:t>
            </a:r>
            <a:r>
              <a:rPr lang="pl-PL" sz="1600" dirty="0"/>
              <a:t> 1983)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/>
              <a:t>Phil </a:t>
            </a:r>
            <a:r>
              <a:rPr lang="pl-PL" sz="1600" dirty="0" err="1"/>
              <a:t>Xenidis</a:t>
            </a:r>
            <a:r>
              <a:rPr lang="pl-PL" sz="1600" dirty="0"/>
              <a:t> (March 10, 1966) - </a:t>
            </a:r>
            <a:r>
              <a:rPr lang="pl-PL" sz="1600" dirty="0" err="1"/>
              <a:t>guitar</a:t>
            </a:r>
            <a:r>
              <a:rPr lang="pl-PL" sz="1600" dirty="0"/>
              <a:t> (</a:t>
            </a:r>
            <a:r>
              <a:rPr lang="pl-PL" sz="1600" dirty="0" err="1"/>
              <a:t>since</a:t>
            </a:r>
            <a:r>
              <a:rPr lang="pl-PL" sz="1600" dirty="0"/>
              <a:t> 2016, 2011, 2013)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/>
              <a:t>Hugh McDonald (</a:t>
            </a:r>
            <a:r>
              <a:rPr lang="pl-PL" sz="1600" dirty="0" err="1"/>
              <a:t>December</a:t>
            </a:r>
            <a:r>
              <a:rPr lang="pl-PL" sz="1600" dirty="0"/>
              <a:t> 28, 1950) - </a:t>
            </a:r>
            <a:r>
              <a:rPr lang="pl-PL" sz="1600" dirty="0" err="1"/>
              <a:t>bass</a:t>
            </a:r>
            <a:r>
              <a:rPr lang="pl-PL" sz="1600" dirty="0"/>
              <a:t> </a:t>
            </a:r>
            <a:r>
              <a:rPr lang="pl-PL" sz="1600" dirty="0" err="1"/>
              <a:t>guitar</a:t>
            </a:r>
            <a:r>
              <a:rPr lang="pl-PL" sz="1600" dirty="0"/>
              <a:t> (</a:t>
            </a:r>
            <a:r>
              <a:rPr lang="pl-PL" sz="1600" dirty="0" err="1"/>
              <a:t>since</a:t>
            </a:r>
            <a:r>
              <a:rPr lang="pl-PL" sz="1600" dirty="0"/>
              <a:t> 2016)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438B59B4-FC25-4D2C-8AA1-2B25FA416036}"/>
              </a:ext>
            </a:extLst>
          </p:cNvPr>
          <p:cNvSpPr/>
          <p:nvPr/>
        </p:nvSpPr>
        <p:spPr>
          <a:xfrm>
            <a:off x="6321949" y="3661735"/>
            <a:ext cx="66593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/>
              <a:t>Biggest </a:t>
            </a:r>
            <a:r>
              <a:rPr lang="pl-PL" sz="2000" dirty="0" err="1"/>
              <a:t>hits</a:t>
            </a:r>
            <a:r>
              <a:rPr lang="pl-PL" sz="2000" dirty="0"/>
              <a:t>: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2000" dirty="0"/>
              <a:t>„</a:t>
            </a:r>
            <a:r>
              <a:rPr lang="en-US" sz="2000" dirty="0" err="1"/>
              <a:t>Livin</a:t>
            </a:r>
            <a:r>
              <a:rPr lang="en-US" sz="2000" dirty="0"/>
              <a:t> 'on a Prayer</a:t>
            </a:r>
            <a:r>
              <a:rPr lang="pl-PL" sz="2000" dirty="0"/>
              <a:t>”</a:t>
            </a:r>
            <a:r>
              <a:rPr lang="en-US" sz="2000" dirty="0"/>
              <a:t> - October 31, 1986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2000" dirty="0"/>
              <a:t>„</a:t>
            </a:r>
            <a:r>
              <a:rPr lang="en-US" sz="2000" dirty="0"/>
              <a:t>It's My Life</a:t>
            </a:r>
            <a:r>
              <a:rPr lang="pl-PL" sz="2000" dirty="0"/>
              <a:t>”</a:t>
            </a:r>
            <a:r>
              <a:rPr lang="en-US" sz="2000" dirty="0"/>
              <a:t> - May 23, 2000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2000" dirty="0"/>
              <a:t>„</a:t>
            </a:r>
            <a:r>
              <a:rPr lang="en-US" sz="2000" dirty="0"/>
              <a:t>You Give Love and Bad Name</a:t>
            </a:r>
            <a:r>
              <a:rPr lang="pl-PL" sz="2000" dirty="0"/>
              <a:t>”</a:t>
            </a:r>
            <a:r>
              <a:rPr lang="en-US" sz="2000" dirty="0"/>
              <a:t> - July 23, 1986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2000" dirty="0"/>
              <a:t>„</a:t>
            </a:r>
            <a:r>
              <a:rPr lang="en-US" sz="2000" dirty="0"/>
              <a:t>Wanted Dead or Alive</a:t>
            </a:r>
            <a:r>
              <a:rPr lang="pl-PL" sz="2000" dirty="0"/>
              <a:t>”</a:t>
            </a:r>
            <a:r>
              <a:rPr lang="en-US" sz="2000" dirty="0"/>
              <a:t> - March 3, 1987</a:t>
            </a:r>
            <a:endParaRPr lang="pl-PL" sz="2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F2FE3436-EFBC-46D5-8CC5-D3CDB74BF2F0}"/>
              </a:ext>
            </a:extLst>
          </p:cNvPr>
          <p:cNvSpPr/>
          <p:nvPr/>
        </p:nvSpPr>
        <p:spPr>
          <a:xfrm>
            <a:off x="928404" y="4680026"/>
            <a:ext cx="1744458" cy="446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100" dirty="0">
              <a:solidFill>
                <a:srgbClr val="FF0000"/>
              </a:solidFill>
            </a:endParaRPr>
          </a:p>
          <a:p>
            <a:r>
              <a:rPr lang="pl-PL" sz="1100" dirty="0">
                <a:solidFill>
                  <a:srgbClr val="FF0000"/>
                </a:solidFill>
              </a:rPr>
              <a:t>January 21, </a:t>
            </a:r>
            <a:r>
              <a:rPr lang="pl-PL" sz="1204" dirty="0">
                <a:solidFill>
                  <a:srgbClr val="FF0000"/>
                </a:solidFill>
              </a:rPr>
              <a:t>1984</a:t>
            </a:r>
          </a:p>
        </p:txBody>
      </p:sp>
    </p:spTree>
    <p:extLst>
      <p:ext uri="{BB962C8B-B14F-4D97-AF65-F5344CB8AC3E}">
        <p14:creationId xmlns:p14="http://schemas.microsoft.com/office/powerpoint/2010/main" val="1402247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DC6FCE6-89FD-44EC-A354-64746EF64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" r="3" b="3"/>
          <a:stretch/>
        </p:blipFill>
        <p:spPr>
          <a:xfrm>
            <a:off x="404226" y="10"/>
            <a:ext cx="5312664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DF3DEA-E0C6-438D-9A71-38FC67F97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229" y="685800"/>
            <a:ext cx="4903454" cy="1151965"/>
          </a:xfrm>
        </p:spPr>
        <p:txBody>
          <a:bodyPr>
            <a:normAutofit/>
          </a:bodyPr>
          <a:lstStyle/>
          <a:p>
            <a:r>
              <a:rPr lang="pl-PL"/>
              <a:t>Bon Jovi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604C33-9EA8-4248-AD87-61C13ABFE1B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74089" y="2142066"/>
            <a:ext cx="4908593" cy="323251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700" dirty="0" err="1"/>
              <a:t>Awards</a:t>
            </a:r>
            <a:r>
              <a:rPr lang="pl-PL" sz="1700" dirty="0"/>
              <a:t>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1700" dirty="0"/>
              <a:t>     </a:t>
            </a:r>
            <a:r>
              <a:rPr lang="en-US" sz="1700" dirty="0"/>
              <a:t>American Music Awards: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700" dirty="0"/>
              <a:t>1988 - (category) Favorite Pop/Rock Band/Duo/Group</a:t>
            </a:r>
            <a:r>
              <a:rPr lang="pl-PL" sz="1700" dirty="0"/>
              <a:t>)</a:t>
            </a:r>
            <a:endParaRPr lang="en-US" sz="17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700" dirty="0"/>
              <a:t>2004 - Award of Merit</a:t>
            </a:r>
            <a:endParaRPr lang="pl-PL" sz="1700" dirty="0"/>
          </a:p>
          <a:p>
            <a:pPr marL="0" indent="0">
              <a:lnSpc>
                <a:spcPct val="110000"/>
              </a:lnSpc>
              <a:buNone/>
            </a:pPr>
            <a:r>
              <a:rPr lang="pl-PL" sz="1700" dirty="0"/>
              <a:t>     </a:t>
            </a:r>
            <a:r>
              <a:rPr lang="en-US" sz="1700" dirty="0"/>
              <a:t>CMT Music Awards:</a:t>
            </a:r>
            <a:endParaRPr lang="pl-PL" sz="17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700" dirty="0"/>
              <a:t>2006 - Collaborative Video of the Year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700" dirty="0"/>
              <a:t>2008 - Collaborative Video of the Year</a:t>
            </a:r>
            <a:endParaRPr lang="pl-PL" sz="1700" dirty="0"/>
          </a:p>
          <a:p>
            <a:pPr>
              <a:lnSpc>
                <a:spcPct val="110000"/>
              </a:lnSpc>
            </a:pPr>
            <a:endParaRPr lang="pl-PL" sz="1700" dirty="0"/>
          </a:p>
          <a:p>
            <a:pPr>
              <a:lnSpc>
                <a:spcPct val="110000"/>
              </a:lnSpc>
            </a:pPr>
            <a:endParaRPr lang="pl-PL" sz="1700" dirty="0"/>
          </a:p>
        </p:txBody>
      </p:sp>
    </p:spTree>
    <p:extLst>
      <p:ext uri="{BB962C8B-B14F-4D97-AF65-F5344CB8AC3E}">
        <p14:creationId xmlns:p14="http://schemas.microsoft.com/office/powerpoint/2010/main" val="866018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4449D6-1857-44A7-A4C4-2B0ADF10D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63" y="180803"/>
            <a:ext cx="4350433" cy="1151965"/>
          </a:xfrm>
        </p:spPr>
        <p:txBody>
          <a:bodyPr/>
          <a:lstStyle/>
          <a:p>
            <a:r>
              <a:rPr lang="pl-PL" dirty="0" err="1"/>
              <a:t>Gun</a:t>
            </a:r>
            <a:r>
              <a:rPr lang="pl-PL" dirty="0"/>
              <a:t> N’ </a:t>
            </a:r>
            <a:r>
              <a:rPr lang="pl-PL" dirty="0" err="1"/>
              <a:t>Roses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3DA7F3-5670-4702-B0F6-19ED733A80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184331"/>
            <a:ext cx="10394707" cy="4724099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Guns N' Roses was formed in March 1985 by</a:t>
            </a:r>
            <a:r>
              <a:rPr lang="pl-PL" sz="2200" dirty="0"/>
              <a:t> Axel</a:t>
            </a:r>
            <a:r>
              <a:rPr lang="en-US" sz="2200" dirty="0"/>
              <a:t> Rose and rhythm guitarist </a:t>
            </a:r>
            <a:r>
              <a:rPr lang="en-US" sz="2200" dirty="0" err="1"/>
              <a:t>Stradlin</a:t>
            </a:r>
            <a:r>
              <a:rPr lang="en-US" sz="2200" dirty="0"/>
              <a:t>, along with</a:t>
            </a:r>
            <a:r>
              <a:rPr lang="pl-PL" sz="2200" dirty="0"/>
              <a:t> the</a:t>
            </a:r>
            <a:r>
              <a:rPr lang="en-US" sz="2200" dirty="0"/>
              <a:t> lead guitarist </a:t>
            </a:r>
            <a:r>
              <a:rPr lang="en-US" sz="2200" dirty="0" err="1"/>
              <a:t>Tracii</a:t>
            </a:r>
            <a:r>
              <a:rPr lang="en-US" sz="2200" dirty="0"/>
              <a:t> Guns,</a:t>
            </a:r>
            <a:r>
              <a:rPr lang="pl-PL" sz="2200" dirty="0"/>
              <a:t> the</a:t>
            </a:r>
            <a:r>
              <a:rPr lang="en-US" sz="2200" dirty="0"/>
              <a:t> bassist Ole </a:t>
            </a:r>
            <a:r>
              <a:rPr lang="en-US" sz="2200" dirty="0" err="1"/>
              <a:t>Beich</a:t>
            </a:r>
            <a:r>
              <a:rPr lang="en-US" sz="2200" dirty="0"/>
              <a:t>, and</a:t>
            </a:r>
            <a:r>
              <a:rPr lang="pl-PL" sz="2200" dirty="0"/>
              <a:t> the</a:t>
            </a:r>
            <a:r>
              <a:rPr lang="en-US" sz="2200" dirty="0"/>
              <a:t> drummer Rob Gardner.</a:t>
            </a:r>
            <a:endParaRPr lang="pl-PL" sz="2200" dirty="0"/>
          </a:p>
          <a:p>
            <a:r>
              <a:rPr lang="en-US" sz="2200" dirty="0"/>
              <a:t>The band coined its name by combining the names of both previous groups. Rejected names for the band included "Heads of Amazon" and "AIDS". </a:t>
            </a:r>
            <a:endParaRPr lang="pl-PL" sz="2200" dirty="0"/>
          </a:p>
          <a:p>
            <a:r>
              <a:rPr lang="pl-PL" sz="2200" dirty="0" err="1"/>
              <a:t>Biggest</a:t>
            </a:r>
            <a:r>
              <a:rPr lang="pl-PL" sz="2200" dirty="0"/>
              <a:t> </a:t>
            </a:r>
            <a:r>
              <a:rPr lang="pl-PL" sz="2200" dirty="0" err="1"/>
              <a:t>hits</a:t>
            </a:r>
            <a:r>
              <a:rPr lang="pl-PL" sz="2200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200" dirty="0"/>
              <a:t>„</a:t>
            </a:r>
            <a:r>
              <a:rPr lang="en-US" sz="2200" dirty="0"/>
              <a:t>Welcome to the Jungle" - September 28, 1987</a:t>
            </a:r>
            <a:r>
              <a:rPr lang="pl-PL" sz="2200" dirty="0"/>
              <a:t>  </a:t>
            </a:r>
            <a:endParaRPr lang="en-US" sz="2200" dirty="0"/>
          </a:p>
          <a:p>
            <a:pPr marL="342900" indent="-342900">
              <a:buFont typeface="+mj-lt"/>
              <a:buAutoNum type="arabicPeriod"/>
            </a:pPr>
            <a:r>
              <a:rPr lang="pl-PL" sz="2200" dirty="0"/>
              <a:t>„</a:t>
            </a:r>
            <a:r>
              <a:rPr lang="en-US" sz="2200" dirty="0"/>
              <a:t>Sweet Child o</a:t>
            </a:r>
            <a:r>
              <a:rPr lang="pl-PL" sz="2200" dirty="0"/>
              <a:t>f </a:t>
            </a:r>
            <a:r>
              <a:rPr lang="en-US" sz="2200" dirty="0"/>
              <a:t>Mine" - August 17, 1988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200" dirty="0"/>
              <a:t>„</a:t>
            </a:r>
            <a:r>
              <a:rPr lang="en-US" sz="2200" dirty="0"/>
              <a:t>Yesterdays" - 19</a:t>
            </a:r>
            <a:r>
              <a:rPr lang="pl-PL" sz="2200" dirty="0"/>
              <a:t>9</a:t>
            </a:r>
            <a:r>
              <a:rPr lang="en-US" sz="2200" dirty="0"/>
              <a:t>3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200" dirty="0"/>
              <a:t>„</a:t>
            </a:r>
            <a:r>
              <a:rPr lang="en-US" sz="2200" dirty="0"/>
              <a:t>Out Ta Get Me" - July 21, 1987</a:t>
            </a:r>
            <a:endParaRPr lang="pl-PL" sz="2200" dirty="0"/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97D6BC8-2648-4F90-A5BF-56741D79F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056" y="3139962"/>
            <a:ext cx="3040144" cy="304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76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E27364-1620-489D-ABEA-E4D6F6F57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4151" y="61364"/>
            <a:ext cx="3956203" cy="1325563"/>
          </a:xfrm>
        </p:spPr>
        <p:txBody>
          <a:bodyPr/>
          <a:lstStyle/>
          <a:p>
            <a:r>
              <a:rPr lang="pl-PL" dirty="0" err="1"/>
              <a:t>Gun</a:t>
            </a:r>
            <a:r>
              <a:rPr lang="pl-PL" dirty="0"/>
              <a:t> N’ </a:t>
            </a:r>
            <a:r>
              <a:rPr lang="pl-PL" dirty="0" err="1"/>
              <a:t>Roses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E2B9D4E-39C0-4C00-B37C-C5F8B64EA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1" y="1149720"/>
            <a:ext cx="5547219" cy="4412511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975750D-F256-4D41-B9E9-D3F8170FBE93}"/>
              </a:ext>
            </a:extLst>
          </p:cNvPr>
          <p:cNvSpPr/>
          <p:nvPr/>
        </p:nvSpPr>
        <p:spPr>
          <a:xfrm>
            <a:off x="1036461" y="5685889"/>
            <a:ext cx="8675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July</a:t>
            </a:r>
            <a:r>
              <a:rPr lang="pl-PL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21, 1987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BA9E67C-C763-451D-9287-28363045A24A}"/>
              </a:ext>
            </a:extLst>
          </p:cNvPr>
          <p:cNvSpPr/>
          <p:nvPr/>
        </p:nvSpPr>
        <p:spPr>
          <a:xfrm>
            <a:off x="6203851" y="1149720"/>
            <a:ext cx="49516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err="1"/>
              <a:t>Members</a:t>
            </a:r>
            <a:r>
              <a:rPr lang="pl-PL" sz="1600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 err="1"/>
              <a:t>Axl</a:t>
            </a:r>
            <a:r>
              <a:rPr lang="pl-PL" sz="1600" dirty="0"/>
              <a:t> </a:t>
            </a:r>
            <a:r>
              <a:rPr lang="pl-PL" sz="1600" dirty="0" err="1"/>
              <a:t>Rose</a:t>
            </a:r>
            <a:r>
              <a:rPr lang="pl-PL" sz="1600" dirty="0"/>
              <a:t> (</a:t>
            </a:r>
            <a:r>
              <a:rPr lang="pl-PL" sz="1600" dirty="0" err="1"/>
              <a:t>February</a:t>
            </a:r>
            <a:r>
              <a:rPr lang="pl-PL" sz="1600" dirty="0"/>
              <a:t> 6, 1962 [) - </a:t>
            </a:r>
            <a:r>
              <a:rPr lang="pl-PL" sz="1600" dirty="0" err="1"/>
              <a:t>lead</a:t>
            </a:r>
            <a:r>
              <a:rPr lang="pl-PL" sz="1600" dirty="0"/>
              <a:t> </a:t>
            </a:r>
            <a:r>
              <a:rPr lang="pl-PL" sz="1600" dirty="0" err="1"/>
              <a:t>vocal</a:t>
            </a:r>
            <a:r>
              <a:rPr lang="pl-PL" sz="1600" dirty="0"/>
              <a:t>, piano (</a:t>
            </a:r>
            <a:r>
              <a:rPr lang="pl-PL" sz="1600" dirty="0" err="1"/>
              <a:t>since</a:t>
            </a:r>
            <a:r>
              <a:rPr lang="pl-PL" sz="1600" dirty="0"/>
              <a:t> 1985)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/>
              <a:t>Michael </a:t>
            </a:r>
            <a:r>
              <a:rPr lang="pl-PL" sz="1600" dirty="0" err="1"/>
              <a:t>McKagan</a:t>
            </a:r>
            <a:r>
              <a:rPr lang="pl-PL" sz="1600" dirty="0"/>
              <a:t> (</a:t>
            </a:r>
            <a:r>
              <a:rPr lang="pl-PL" sz="1600" dirty="0" err="1"/>
              <a:t>February</a:t>
            </a:r>
            <a:r>
              <a:rPr lang="pl-PL" sz="1600" dirty="0"/>
              <a:t> 5, 1964) - </a:t>
            </a:r>
            <a:r>
              <a:rPr lang="pl-PL" sz="1600" dirty="0" err="1"/>
              <a:t>bass</a:t>
            </a:r>
            <a:r>
              <a:rPr lang="pl-PL" sz="1600" dirty="0"/>
              <a:t> </a:t>
            </a:r>
            <a:r>
              <a:rPr lang="pl-PL" sz="1600" dirty="0" err="1"/>
              <a:t>guitar</a:t>
            </a:r>
            <a:r>
              <a:rPr lang="pl-PL" sz="1600" dirty="0"/>
              <a:t>, </a:t>
            </a:r>
            <a:r>
              <a:rPr lang="pl-PL" sz="1600" dirty="0" err="1"/>
              <a:t>supporting</a:t>
            </a:r>
            <a:r>
              <a:rPr lang="pl-PL" sz="1600" dirty="0"/>
              <a:t> </a:t>
            </a:r>
            <a:r>
              <a:rPr lang="pl-PL" sz="1600" dirty="0" err="1"/>
              <a:t>vocal</a:t>
            </a:r>
            <a:r>
              <a:rPr lang="pl-PL" sz="1600" dirty="0"/>
              <a:t> (1985-1997, 2014, </a:t>
            </a:r>
            <a:r>
              <a:rPr lang="pl-PL" sz="1600" dirty="0" err="1"/>
              <a:t>since</a:t>
            </a:r>
            <a:r>
              <a:rPr lang="pl-PL" sz="1600" dirty="0"/>
              <a:t> 2016)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/>
              <a:t>Saul Hudson (</a:t>
            </a:r>
            <a:r>
              <a:rPr lang="pl-PL" sz="1600" dirty="0" err="1"/>
              <a:t>July</a:t>
            </a:r>
            <a:r>
              <a:rPr lang="pl-PL" sz="1600" dirty="0"/>
              <a:t> 23, 1965) - </a:t>
            </a:r>
            <a:r>
              <a:rPr lang="pl-PL" sz="1600" dirty="0" err="1"/>
              <a:t>lead</a:t>
            </a:r>
            <a:r>
              <a:rPr lang="pl-PL" sz="1600" dirty="0"/>
              <a:t> </a:t>
            </a:r>
            <a:r>
              <a:rPr lang="pl-PL" sz="1600" dirty="0" err="1"/>
              <a:t>guitar</a:t>
            </a:r>
            <a:r>
              <a:rPr lang="pl-PL" sz="1600" dirty="0"/>
              <a:t>, </a:t>
            </a:r>
            <a:r>
              <a:rPr lang="pl-PL" sz="1600" dirty="0" err="1"/>
              <a:t>supporting</a:t>
            </a:r>
            <a:r>
              <a:rPr lang="pl-PL" sz="1600" dirty="0"/>
              <a:t> </a:t>
            </a:r>
            <a:r>
              <a:rPr lang="pl-PL" sz="1600" dirty="0" err="1"/>
              <a:t>vocal</a:t>
            </a:r>
            <a:r>
              <a:rPr lang="pl-PL" sz="1600" dirty="0"/>
              <a:t> (1985-1996, </a:t>
            </a:r>
            <a:r>
              <a:rPr lang="pl-PL" sz="1600" dirty="0" err="1"/>
              <a:t>since</a:t>
            </a:r>
            <a:r>
              <a:rPr lang="pl-PL" sz="1600" dirty="0"/>
              <a:t> 2016)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 err="1"/>
              <a:t>Darren</a:t>
            </a:r>
            <a:r>
              <a:rPr lang="pl-PL" sz="1600" dirty="0"/>
              <a:t> Reed (</a:t>
            </a:r>
            <a:r>
              <a:rPr lang="pl-PL" sz="1600" dirty="0" err="1"/>
              <a:t>June</a:t>
            </a:r>
            <a:r>
              <a:rPr lang="pl-PL" sz="1600" dirty="0"/>
              <a:t> 18, 1963) - </a:t>
            </a:r>
            <a:r>
              <a:rPr lang="pl-PL" sz="1600" dirty="0" err="1"/>
              <a:t>keyboards</a:t>
            </a:r>
            <a:r>
              <a:rPr lang="pl-PL" sz="1600" dirty="0"/>
              <a:t>, </a:t>
            </a:r>
            <a:r>
              <a:rPr lang="pl-PL" sz="1600" dirty="0" err="1"/>
              <a:t>supporting</a:t>
            </a:r>
            <a:r>
              <a:rPr lang="pl-PL" sz="1600" dirty="0"/>
              <a:t> </a:t>
            </a:r>
            <a:r>
              <a:rPr lang="pl-PL" sz="1600" dirty="0" err="1"/>
              <a:t>vocal</a:t>
            </a:r>
            <a:r>
              <a:rPr lang="pl-PL" sz="1600" dirty="0"/>
              <a:t> (</a:t>
            </a:r>
            <a:r>
              <a:rPr lang="pl-PL" sz="1600" dirty="0" err="1"/>
              <a:t>since</a:t>
            </a:r>
            <a:r>
              <a:rPr lang="pl-PL" sz="1600" dirty="0"/>
              <a:t> 1990)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/>
              <a:t>Richard </a:t>
            </a:r>
            <a:r>
              <a:rPr lang="pl-PL" sz="1600" dirty="0" err="1"/>
              <a:t>Fortus</a:t>
            </a:r>
            <a:r>
              <a:rPr lang="pl-PL" sz="1600" dirty="0"/>
              <a:t> (</a:t>
            </a:r>
            <a:r>
              <a:rPr lang="pl-PL" sz="1600" dirty="0" err="1"/>
              <a:t>November</a:t>
            </a:r>
            <a:r>
              <a:rPr lang="pl-PL" sz="1600" dirty="0"/>
              <a:t> 17, 1966) - </a:t>
            </a:r>
            <a:r>
              <a:rPr lang="pl-PL" sz="1600" dirty="0" err="1"/>
              <a:t>rhythm</a:t>
            </a:r>
            <a:r>
              <a:rPr lang="pl-PL" sz="1600" dirty="0"/>
              <a:t> </a:t>
            </a:r>
            <a:r>
              <a:rPr lang="pl-PL" sz="1600" dirty="0" err="1"/>
              <a:t>guitar</a:t>
            </a:r>
            <a:r>
              <a:rPr lang="pl-PL" sz="1600" dirty="0"/>
              <a:t> (</a:t>
            </a:r>
            <a:r>
              <a:rPr lang="pl-PL" sz="1600" dirty="0" err="1"/>
              <a:t>since</a:t>
            </a:r>
            <a:r>
              <a:rPr lang="pl-PL" sz="1600" dirty="0"/>
              <a:t> 2002)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/>
              <a:t>Frank Ferrer (March 25, 1966) - </a:t>
            </a:r>
            <a:r>
              <a:rPr lang="pl-PL" sz="1600" dirty="0" err="1"/>
              <a:t>drums</a:t>
            </a:r>
            <a:r>
              <a:rPr lang="pl-PL" sz="1600" dirty="0"/>
              <a:t>, </a:t>
            </a:r>
            <a:r>
              <a:rPr lang="pl-PL" sz="1600" dirty="0" err="1"/>
              <a:t>percussion</a:t>
            </a:r>
            <a:r>
              <a:rPr lang="pl-PL" sz="1600" dirty="0"/>
              <a:t> </a:t>
            </a:r>
            <a:r>
              <a:rPr lang="pl-PL" sz="1600" dirty="0" err="1"/>
              <a:t>instruments</a:t>
            </a:r>
            <a:r>
              <a:rPr lang="pl-PL" sz="1600" dirty="0"/>
              <a:t> (</a:t>
            </a:r>
            <a:r>
              <a:rPr lang="pl-PL" sz="1600" dirty="0" err="1"/>
              <a:t>since</a:t>
            </a:r>
            <a:r>
              <a:rPr lang="pl-PL" sz="1600" dirty="0"/>
              <a:t> 2006)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/>
              <a:t>Melissa </a:t>
            </a:r>
            <a:r>
              <a:rPr lang="pl-PL" sz="1600" dirty="0" err="1"/>
              <a:t>Reese</a:t>
            </a:r>
            <a:r>
              <a:rPr lang="pl-PL" sz="1600" dirty="0"/>
              <a:t> (March 1, 1985) - </a:t>
            </a:r>
            <a:r>
              <a:rPr lang="pl-PL" sz="1600" dirty="0" err="1"/>
              <a:t>keyboards</a:t>
            </a:r>
            <a:r>
              <a:rPr lang="pl-PL" sz="1600" dirty="0"/>
              <a:t>, </a:t>
            </a:r>
            <a:r>
              <a:rPr lang="pl-PL" sz="1600" dirty="0" err="1"/>
              <a:t>supporting</a:t>
            </a:r>
            <a:r>
              <a:rPr lang="pl-PL" sz="1600" dirty="0"/>
              <a:t> </a:t>
            </a:r>
            <a:r>
              <a:rPr lang="pl-PL" sz="1600" dirty="0" err="1"/>
              <a:t>vocal</a:t>
            </a:r>
            <a:r>
              <a:rPr lang="pl-PL" sz="1600" dirty="0"/>
              <a:t> (</a:t>
            </a:r>
            <a:r>
              <a:rPr lang="pl-PL" sz="1600" dirty="0" err="1"/>
              <a:t>since</a:t>
            </a:r>
            <a:r>
              <a:rPr lang="pl-PL" sz="1600" dirty="0"/>
              <a:t> 2016)</a:t>
            </a:r>
          </a:p>
        </p:txBody>
      </p:sp>
    </p:spTree>
    <p:extLst>
      <p:ext uri="{BB962C8B-B14F-4D97-AF65-F5344CB8AC3E}">
        <p14:creationId xmlns:p14="http://schemas.microsoft.com/office/powerpoint/2010/main" val="4034404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DB9D6B-A638-4E0D-A8BB-DBB13C786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508" y="68312"/>
            <a:ext cx="2709332" cy="1151965"/>
          </a:xfrm>
        </p:spPr>
        <p:txBody>
          <a:bodyPr/>
          <a:lstStyle/>
          <a:p>
            <a:r>
              <a:rPr lang="pl-PL" dirty="0" err="1"/>
              <a:t>Nirvana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76F0A43-DC87-4D47-BC96-96830ECC6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763" y="526060"/>
            <a:ext cx="4837218" cy="451331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4F90C9FD-DEF2-4E04-B51A-F76FE3C22A10}"/>
              </a:ext>
            </a:extLst>
          </p:cNvPr>
          <p:cNvSpPr/>
          <p:nvPr/>
        </p:nvSpPr>
        <p:spPr>
          <a:xfrm>
            <a:off x="116944" y="1255193"/>
            <a:ext cx="69593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Current </a:t>
            </a:r>
            <a:r>
              <a:rPr lang="pl-PL" dirty="0" err="1"/>
              <a:t>members</a:t>
            </a:r>
            <a:r>
              <a:rPr lang="pl-PL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Kurt Cobain (February 20, 1967) - singing, guitar (1987-1994)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Krist</a:t>
            </a:r>
            <a:r>
              <a:rPr lang="en-US" dirty="0"/>
              <a:t> </a:t>
            </a:r>
            <a:r>
              <a:rPr lang="en-US" dirty="0" err="1"/>
              <a:t>Novoselic</a:t>
            </a:r>
            <a:r>
              <a:rPr lang="en-US" dirty="0"/>
              <a:t> (May 16, 1965) - bass guitar (1987-1994)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Dave </a:t>
            </a:r>
            <a:r>
              <a:rPr lang="en-US" dirty="0" err="1"/>
              <a:t>Grohl</a:t>
            </a:r>
            <a:r>
              <a:rPr lang="en-US" dirty="0"/>
              <a:t> (January 14, 1969) - drums, supporting vocal (1990-1994</a:t>
            </a:r>
            <a:r>
              <a:rPr lang="pl-PL" dirty="0"/>
              <a:t>)</a:t>
            </a:r>
            <a:endParaRPr lang="pl-PL" sz="1100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CB4B63E-32B3-4C61-9DC8-D085F1E9DB8E}"/>
              </a:ext>
            </a:extLst>
          </p:cNvPr>
          <p:cNvSpPr/>
          <p:nvPr/>
        </p:nvSpPr>
        <p:spPr>
          <a:xfrm>
            <a:off x="360855" y="3429000"/>
            <a:ext cx="607397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/>
              <a:t>Biggest </a:t>
            </a:r>
            <a:r>
              <a:rPr lang="pl-PL" sz="2400" dirty="0" err="1"/>
              <a:t>hits</a:t>
            </a:r>
            <a:r>
              <a:rPr lang="pl-PL" sz="2400" dirty="0"/>
              <a:t>: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2400" dirty="0"/>
              <a:t>„</a:t>
            </a:r>
            <a:r>
              <a:rPr lang="en-US" sz="2400" dirty="0"/>
              <a:t>Smells Like Teen Spirit" - September 10, 1991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2400" dirty="0"/>
              <a:t>„</a:t>
            </a:r>
            <a:r>
              <a:rPr lang="en-US" sz="2400" dirty="0"/>
              <a:t>Apologies" - 6 December 1993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2400" dirty="0"/>
              <a:t>„</a:t>
            </a:r>
            <a:r>
              <a:rPr lang="en-US" sz="2400" dirty="0"/>
              <a:t>About a Girl" - October 24, 1994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2400" dirty="0"/>
              <a:t>„</a:t>
            </a:r>
            <a:r>
              <a:rPr lang="en-US" sz="2400" dirty="0"/>
              <a:t>Heart-Shaped Box" - August 30, 1993</a:t>
            </a:r>
            <a:endParaRPr lang="pl-PL" sz="2400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34A502EA-946A-4FBB-8219-DB0C42712F0D}"/>
              </a:ext>
            </a:extLst>
          </p:cNvPr>
          <p:cNvSpPr/>
          <p:nvPr/>
        </p:nvSpPr>
        <p:spPr>
          <a:xfrm>
            <a:off x="9599312" y="5039370"/>
            <a:ext cx="12202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 err="1">
                <a:solidFill>
                  <a:srgbClr val="FF0000"/>
                </a:solidFill>
              </a:rPr>
              <a:t>November</a:t>
            </a:r>
            <a:r>
              <a:rPr lang="pl-PL" sz="1100" dirty="0">
                <a:solidFill>
                  <a:srgbClr val="FF0000"/>
                </a:solidFill>
              </a:rPr>
              <a:t> 3, 2009</a:t>
            </a:r>
          </a:p>
        </p:txBody>
      </p:sp>
    </p:spTree>
    <p:extLst>
      <p:ext uri="{BB962C8B-B14F-4D97-AF65-F5344CB8AC3E}">
        <p14:creationId xmlns:p14="http://schemas.microsoft.com/office/powerpoint/2010/main" val="2223593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11826B1-4482-48A6-AE22-6FABE2D7D7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68" b="337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CC146B38-3E4E-4A67-91CF-55DBCC51B4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-153067" y="613608"/>
            <a:ext cx="8044107" cy="5638800"/>
          </a:xfrm>
          <a:custGeom>
            <a:avLst/>
            <a:gdLst/>
            <a:ahLst/>
            <a:cxnLst/>
            <a:rect l="l" t="t" r="r" b="b"/>
            <a:pathLst>
              <a:path w="8044107" h="5638800">
                <a:moveTo>
                  <a:pt x="8044107" y="0"/>
                </a:moveTo>
                <a:lnTo>
                  <a:pt x="8044107" y="5638800"/>
                </a:lnTo>
                <a:lnTo>
                  <a:pt x="0" y="5638800"/>
                </a:lnTo>
                <a:lnTo>
                  <a:pt x="295517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2AAE593-4731-46FF-A2C7-ECC13C907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86113" y="1220999"/>
            <a:ext cx="6851188" cy="1151965"/>
          </a:xfrm>
        </p:spPr>
        <p:txBody>
          <a:bodyPr>
            <a:normAutofit/>
          </a:bodyPr>
          <a:lstStyle/>
          <a:p>
            <a:r>
              <a:rPr lang="pl-PL">
                <a:solidFill>
                  <a:schemeClr val="bg1"/>
                </a:solidFill>
              </a:rPr>
              <a:t>Nirvana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BBA1B7-544A-4681-BF48-4B6DB819A2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rot="21420000">
            <a:off x="587206" y="2448453"/>
            <a:ext cx="6859199" cy="294465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500">
                <a:solidFill>
                  <a:schemeClr val="bg1"/>
                </a:solidFill>
              </a:rPr>
              <a:t>Cobain and Novoselic met while attending Aberdeen High</a:t>
            </a:r>
            <a:r>
              <a:rPr lang="pl-PL" sz="1500">
                <a:solidFill>
                  <a:schemeClr val="bg1"/>
                </a:solidFill>
              </a:rPr>
              <a:t> school</a:t>
            </a:r>
          </a:p>
          <a:p>
            <a:pPr>
              <a:lnSpc>
                <a:spcPct val="110000"/>
              </a:lnSpc>
            </a:pPr>
            <a:r>
              <a:rPr lang="en-US" sz="1500">
                <a:solidFill>
                  <a:schemeClr val="bg1"/>
                </a:solidFill>
              </a:rPr>
              <a:t>The pair eventually became friends.</a:t>
            </a:r>
            <a:endParaRPr lang="pl-PL" sz="150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500">
                <a:solidFill>
                  <a:schemeClr val="bg1"/>
                </a:solidFill>
              </a:rPr>
              <a:t> Cobain wanted to form a band with Novoselic, but Novoselic did not respond for a long time. </a:t>
            </a:r>
            <a:endParaRPr lang="pl-PL" sz="150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500">
                <a:solidFill>
                  <a:schemeClr val="bg1"/>
                </a:solidFill>
              </a:rPr>
              <a:t>Three years after the two first met, Novoselic </a:t>
            </a:r>
            <a:r>
              <a:rPr lang="pl-PL" sz="1500">
                <a:solidFill>
                  <a:schemeClr val="bg1"/>
                </a:solidFill>
              </a:rPr>
              <a:t>tol</a:t>
            </a:r>
            <a:r>
              <a:rPr lang="en-US" sz="1500">
                <a:solidFill>
                  <a:schemeClr val="bg1"/>
                </a:solidFill>
              </a:rPr>
              <a:t>d Cobain that he had finally listened to the </a:t>
            </a:r>
            <a:r>
              <a:rPr lang="en-US" sz="1500" i="1">
                <a:solidFill>
                  <a:schemeClr val="bg1"/>
                </a:solidFill>
              </a:rPr>
              <a:t>Fecal Matter </a:t>
            </a:r>
            <a:r>
              <a:rPr lang="en-US" sz="1500">
                <a:solidFill>
                  <a:schemeClr val="bg1"/>
                </a:solidFill>
              </a:rPr>
              <a:t>demo and suggested they start a group. </a:t>
            </a:r>
            <a:endParaRPr lang="pl-PL" sz="150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500">
                <a:solidFill>
                  <a:schemeClr val="bg1"/>
                </a:solidFill>
              </a:rPr>
              <a:t>In early 1987, Cobain and Novoselic recruited drummer Aaron Burckhard. The three practiced material from Cobain's Fecal Matter tape but started writing new material soon after forming.</a:t>
            </a:r>
            <a:endParaRPr lang="pl-PL" sz="150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endParaRPr lang="pl-PL" sz="15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00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2599F9-904D-4A59-B2F4-EFC6802F5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669" y="222374"/>
            <a:ext cx="3014132" cy="1151965"/>
          </a:xfrm>
        </p:spPr>
        <p:txBody>
          <a:bodyPr/>
          <a:lstStyle/>
          <a:p>
            <a:r>
              <a:rPr lang="pl-PL" dirty="0"/>
              <a:t>Pearl Jam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D9D7E88-A41B-4B3F-860B-EDE106486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55" y="870559"/>
            <a:ext cx="4873220" cy="3743643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E575BF3E-E11B-4D98-80C7-56F2B448D129}"/>
              </a:ext>
            </a:extLst>
          </p:cNvPr>
          <p:cNvSpPr/>
          <p:nvPr/>
        </p:nvSpPr>
        <p:spPr>
          <a:xfrm>
            <a:off x="1925376" y="5202183"/>
            <a:ext cx="12666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November</a:t>
            </a:r>
            <a:r>
              <a:rPr lang="pl-PL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22, 1994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8314E6C-7EF5-405B-9D69-BE8A69C25D1B}"/>
              </a:ext>
            </a:extLst>
          </p:cNvPr>
          <p:cNvSpPr/>
          <p:nvPr/>
        </p:nvSpPr>
        <p:spPr>
          <a:xfrm>
            <a:off x="5240867" y="1340472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dirty="0" err="1"/>
              <a:t>Members</a:t>
            </a:r>
            <a:r>
              <a:rPr lang="pl-PL" sz="1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/>
              <a:t>Eddie</a:t>
            </a:r>
            <a:r>
              <a:rPr lang="pl-PL" sz="1400" dirty="0"/>
              <a:t> </a:t>
            </a:r>
            <a:r>
              <a:rPr lang="pl-PL" sz="1400" dirty="0" err="1"/>
              <a:t>Vedder</a:t>
            </a:r>
            <a:r>
              <a:rPr lang="pl-PL" sz="1400" dirty="0"/>
              <a:t> (</a:t>
            </a:r>
            <a:r>
              <a:rPr lang="pl-PL" sz="1400" dirty="0" err="1"/>
              <a:t>December</a:t>
            </a:r>
            <a:r>
              <a:rPr lang="pl-PL" sz="1400" dirty="0"/>
              <a:t> 23, 1964) – </a:t>
            </a:r>
            <a:r>
              <a:rPr lang="pl-PL" sz="1400" dirty="0" err="1"/>
              <a:t>lead</a:t>
            </a:r>
            <a:r>
              <a:rPr lang="pl-PL" sz="1400" dirty="0"/>
              <a:t> </a:t>
            </a:r>
            <a:r>
              <a:rPr lang="pl-PL" sz="1400" dirty="0" err="1"/>
              <a:t>vocals</a:t>
            </a:r>
            <a:r>
              <a:rPr lang="pl-PL" sz="1400" dirty="0"/>
              <a:t>, </a:t>
            </a:r>
            <a:r>
              <a:rPr lang="pl-PL" sz="1400" dirty="0" err="1"/>
              <a:t>rhythm</a:t>
            </a:r>
            <a:r>
              <a:rPr lang="pl-PL" sz="1400" dirty="0"/>
              <a:t> </a:t>
            </a:r>
            <a:r>
              <a:rPr lang="pl-PL" sz="1400" dirty="0" err="1"/>
              <a:t>guitar</a:t>
            </a:r>
            <a:r>
              <a:rPr lang="pl-PL" sz="1400" dirty="0"/>
              <a:t> (</a:t>
            </a:r>
            <a:r>
              <a:rPr lang="pl-PL" sz="1400" dirty="0" err="1"/>
              <a:t>since</a:t>
            </a:r>
            <a:r>
              <a:rPr lang="pl-PL" sz="1400" dirty="0"/>
              <a:t> 1990)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Mike </a:t>
            </a:r>
            <a:r>
              <a:rPr lang="pl-PL" sz="1400" dirty="0" err="1"/>
              <a:t>McCready</a:t>
            </a:r>
            <a:r>
              <a:rPr lang="pl-PL" sz="1400" dirty="0"/>
              <a:t> (</a:t>
            </a:r>
            <a:r>
              <a:rPr lang="pl-PL" sz="1400" dirty="0" err="1"/>
              <a:t>April</a:t>
            </a:r>
            <a:r>
              <a:rPr lang="pl-PL" sz="1400" dirty="0"/>
              <a:t> 5, 1966) – </a:t>
            </a:r>
            <a:r>
              <a:rPr lang="pl-PL" sz="1400" dirty="0" err="1"/>
              <a:t>lead</a:t>
            </a:r>
            <a:r>
              <a:rPr lang="pl-PL" sz="1400" dirty="0"/>
              <a:t> </a:t>
            </a:r>
            <a:r>
              <a:rPr lang="pl-PL" sz="1400" dirty="0" err="1"/>
              <a:t>guitar</a:t>
            </a:r>
            <a:r>
              <a:rPr lang="pl-PL" sz="1400" dirty="0"/>
              <a:t>, </a:t>
            </a:r>
            <a:r>
              <a:rPr lang="pl-PL" sz="1400" dirty="0" err="1"/>
              <a:t>backing</a:t>
            </a:r>
            <a:r>
              <a:rPr lang="pl-PL" sz="1400" dirty="0"/>
              <a:t> </a:t>
            </a:r>
            <a:r>
              <a:rPr lang="pl-PL" sz="1400" dirty="0" err="1"/>
              <a:t>vocals</a:t>
            </a:r>
            <a:r>
              <a:rPr lang="pl-PL" sz="1400" dirty="0"/>
              <a:t> (</a:t>
            </a:r>
            <a:r>
              <a:rPr lang="pl-PL" sz="1400" dirty="0" err="1"/>
              <a:t>since</a:t>
            </a:r>
            <a:r>
              <a:rPr lang="pl-PL" sz="1400" dirty="0"/>
              <a:t> 1990)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/>
              <a:t>Stone</a:t>
            </a:r>
            <a:r>
              <a:rPr lang="pl-PL" sz="1400" dirty="0"/>
              <a:t> </a:t>
            </a:r>
            <a:r>
              <a:rPr lang="pl-PL" sz="1400" dirty="0" err="1"/>
              <a:t>Gossard</a:t>
            </a:r>
            <a:r>
              <a:rPr lang="pl-PL" sz="1400" dirty="0"/>
              <a:t> (</a:t>
            </a:r>
            <a:r>
              <a:rPr lang="pl-PL" sz="1400" dirty="0" err="1"/>
              <a:t>July</a:t>
            </a:r>
            <a:r>
              <a:rPr lang="pl-PL" sz="1400" dirty="0"/>
              <a:t> 20, 1966) – </a:t>
            </a:r>
            <a:r>
              <a:rPr lang="pl-PL" sz="1400" dirty="0" err="1"/>
              <a:t>rhythm</a:t>
            </a:r>
            <a:r>
              <a:rPr lang="pl-PL" sz="1400" dirty="0"/>
              <a:t> </a:t>
            </a:r>
            <a:r>
              <a:rPr lang="pl-PL" sz="1400" dirty="0" err="1"/>
              <a:t>guitar</a:t>
            </a:r>
            <a:r>
              <a:rPr lang="pl-PL" sz="1400" dirty="0"/>
              <a:t>, </a:t>
            </a:r>
            <a:r>
              <a:rPr lang="pl-PL" sz="1400" dirty="0" err="1"/>
              <a:t>backing</a:t>
            </a:r>
            <a:r>
              <a:rPr lang="pl-PL" sz="1400" dirty="0"/>
              <a:t> </a:t>
            </a:r>
            <a:r>
              <a:rPr lang="pl-PL" sz="1400" dirty="0" err="1"/>
              <a:t>vocals</a:t>
            </a:r>
            <a:r>
              <a:rPr lang="pl-PL" sz="1400" dirty="0"/>
              <a:t> (</a:t>
            </a:r>
            <a:r>
              <a:rPr lang="pl-PL" sz="1400" dirty="0" err="1"/>
              <a:t>since</a:t>
            </a:r>
            <a:r>
              <a:rPr lang="pl-PL" sz="1400" dirty="0"/>
              <a:t> 1990)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Jeff </a:t>
            </a:r>
            <a:r>
              <a:rPr lang="pl-PL" sz="1400" dirty="0" err="1"/>
              <a:t>Ament</a:t>
            </a:r>
            <a:r>
              <a:rPr lang="pl-PL" sz="1400" dirty="0"/>
              <a:t> (March 10, 1963) – </a:t>
            </a:r>
            <a:r>
              <a:rPr lang="pl-PL" sz="1400" dirty="0" err="1"/>
              <a:t>bass</a:t>
            </a:r>
            <a:r>
              <a:rPr lang="pl-PL" sz="1400" dirty="0"/>
              <a:t>, </a:t>
            </a:r>
            <a:r>
              <a:rPr lang="pl-PL" sz="1400" dirty="0" err="1"/>
              <a:t>backing</a:t>
            </a:r>
            <a:r>
              <a:rPr lang="pl-PL" sz="1400" dirty="0"/>
              <a:t> </a:t>
            </a:r>
            <a:r>
              <a:rPr lang="pl-PL" sz="1400" dirty="0" err="1"/>
              <a:t>vocals</a:t>
            </a:r>
            <a:r>
              <a:rPr lang="pl-PL" sz="1400" dirty="0"/>
              <a:t> (</a:t>
            </a:r>
            <a:r>
              <a:rPr lang="pl-PL" sz="1400" dirty="0" err="1"/>
              <a:t>since</a:t>
            </a:r>
            <a:r>
              <a:rPr lang="pl-PL" sz="1400" dirty="0"/>
              <a:t> 1990)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Matt Cameron (</a:t>
            </a:r>
            <a:r>
              <a:rPr lang="pl-PL" sz="1400" dirty="0" err="1"/>
              <a:t>November</a:t>
            </a:r>
            <a:r>
              <a:rPr lang="pl-PL" sz="1400" dirty="0"/>
              <a:t> 28, 1962) – </a:t>
            </a:r>
            <a:r>
              <a:rPr lang="pl-PL" sz="1400" dirty="0" err="1"/>
              <a:t>drums</a:t>
            </a:r>
            <a:r>
              <a:rPr lang="pl-PL" sz="1400" dirty="0"/>
              <a:t>, </a:t>
            </a:r>
            <a:r>
              <a:rPr lang="pl-PL" sz="1400" dirty="0" err="1"/>
              <a:t>percussion</a:t>
            </a:r>
            <a:r>
              <a:rPr lang="pl-PL" sz="1400" dirty="0"/>
              <a:t>, </a:t>
            </a:r>
            <a:r>
              <a:rPr lang="pl-PL" sz="1400" dirty="0" err="1"/>
              <a:t>backing</a:t>
            </a:r>
            <a:r>
              <a:rPr lang="pl-PL" sz="1400" dirty="0"/>
              <a:t> </a:t>
            </a:r>
            <a:r>
              <a:rPr lang="pl-PL" sz="1400" dirty="0" err="1"/>
              <a:t>vocals</a:t>
            </a:r>
            <a:r>
              <a:rPr lang="pl-PL" sz="1400" dirty="0"/>
              <a:t> (</a:t>
            </a:r>
            <a:r>
              <a:rPr lang="pl-PL" sz="1400" dirty="0" err="1"/>
              <a:t>since</a:t>
            </a:r>
            <a:r>
              <a:rPr lang="pl-PL" sz="1400" dirty="0"/>
              <a:t> 1998)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B14FDDC-BFF4-44FA-81C0-EB566BE6945E}"/>
              </a:ext>
            </a:extLst>
          </p:cNvPr>
          <p:cNvSpPr/>
          <p:nvPr/>
        </p:nvSpPr>
        <p:spPr>
          <a:xfrm>
            <a:off x="5458786" y="3108984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/>
              <a:t>The </a:t>
            </a:r>
            <a:r>
              <a:rPr lang="pl-PL" sz="1600" dirty="0" err="1"/>
              <a:t>group</a:t>
            </a:r>
            <a:r>
              <a:rPr lang="pl-PL" sz="1600" dirty="0"/>
              <a:t> </a:t>
            </a:r>
            <a:r>
              <a:rPr lang="pl-PL" sz="1600" dirty="0" err="1"/>
              <a:t>played</a:t>
            </a:r>
            <a:r>
              <a:rPr lang="pl-PL" sz="1600" dirty="0"/>
              <a:t> </a:t>
            </a:r>
            <a:r>
              <a:rPr lang="pl-PL" sz="1600" dirty="0" err="1"/>
              <a:t>their</a:t>
            </a:r>
            <a:r>
              <a:rPr lang="pl-PL" sz="1600" dirty="0"/>
              <a:t> </a:t>
            </a:r>
            <a:r>
              <a:rPr lang="pl-PL" sz="1600" dirty="0" err="1"/>
              <a:t>first</a:t>
            </a:r>
            <a:r>
              <a:rPr lang="pl-PL" sz="1600" dirty="0"/>
              <a:t> </a:t>
            </a:r>
            <a:r>
              <a:rPr lang="pl-PL" sz="1600" dirty="0" err="1"/>
              <a:t>offficial</a:t>
            </a:r>
            <a:r>
              <a:rPr lang="pl-PL" sz="1600" dirty="0"/>
              <a:t> show </a:t>
            </a:r>
            <a:r>
              <a:rPr lang="pl-PL" sz="1600" dirty="0" err="1"/>
              <a:t>at</a:t>
            </a:r>
            <a:r>
              <a:rPr lang="pl-PL" sz="1600" dirty="0"/>
              <a:t> the Off Ramp </a:t>
            </a:r>
            <a:r>
              <a:rPr lang="pl-PL" sz="1600" dirty="0" err="1"/>
              <a:t>Cafe</a:t>
            </a:r>
            <a:r>
              <a:rPr lang="pl-PL" sz="1600" dirty="0"/>
              <a:t> in  Seattle i</a:t>
            </a:r>
            <a:r>
              <a:rPr lang="en-US" sz="1600" dirty="0"/>
              <a:t>n </a:t>
            </a:r>
            <a:r>
              <a:rPr lang="pl-PL" sz="1600" dirty="0"/>
              <a:t>1990. </a:t>
            </a:r>
          </a:p>
          <a:p>
            <a:r>
              <a:rPr lang="pl-PL" sz="1600" dirty="0" err="1"/>
              <a:t>Supposedly</a:t>
            </a:r>
            <a:r>
              <a:rPr lang="pl-PL" sz="1600" dirty="0"/>
              <a:t> </a:t>
            </a:r>
            <a:r>
              <a:rPr lang="pl-PL" sz="1600" dirty="0" err="1"/>
              <a:t>they</a:t>
            </a:r>
            <a:r>
              <a:rPr lang="pl-PL" sz="1600" dirty="0"/>
              <a:t> </a:t>
            </a:r>
            <a:r>
              <a:rPr lang="pl-PL" sz="1600" dirty="0" err="1"/>
              <a:t>named</a:t>
            </a:r>
            <a:r>
              <a:rPr lang="pl-PL" sz="1600" dirty="0"/>
              <a:t> </a:t>
            </a:r>
            <a:r>
              <a:rPr lang="pl-PL" sz="1600" dirty="0" err="1"/>
              <a:t>their</a:t>
            </a:r>
            <a:r>
              <a:rPr lang="pl-PL" sz="1600" dirty="0"/>
              <a:t> band </a:t>
            </a:r>
            <a:r>
              <a:rPr lang="pl-PL" sz="1600" dirty="0" err="1"/>
              <a:t>after</a:t>
            </a:r>
            <a:r>
              <a:rPr lang="pl-PL" sz="1600" dirty="0"/>
              <a:t> </a:t>
            </a:r>
            <a:r>
              <a:rPr lang="pl-PL" sz="1600" dirty="0" err="1"/>
              <a:t>Vedder’s</a:t>
            </a:r>
            <a:r>
              <a:rPr lang="pl-PL" sz="1600" dirty="0"/>
              <a:t> </a:t>
            </a:r>
            <a:r>
              <a:rPr lang="pl-PL" sz="1600" dirty="0" err="1"/>
              <a:t>grandmother</a:t>
            </a:r>
            <a:r>
              <a:rPr lang="pl-PL" sz="1600" dirty="0"/>
              <a:t> Pearl </a:t>
            </a:r>
            <a:r>
              <a:rPr lang="pl-PL" sz="1600" dirty="0" err="1"/>
              <a:t>who</a:t>
            </a:r>
            <a:r>
              <a:rPr lang="pl-PL" sz="1600" dirty="0"/>
              <a:t> </a:t>
            </a:r>
            <a:r>
              <a:rPr lang="pl-PL" sz="1600" dirty="0" err="1"/>
              <a:t>made</a:t>
            </a:r>
            <a:r>
              <a:rPr lang="pl-PL" sz="1600" dirty="0"/>
              <a:t> a </a:t>
            </a:r>
            <a:r>
              <a:rPr lang="pl-PL" sz="1600" dirty="0" err="1"/>
              <a:t>wonderful</a:t>
            </a:r>
            <a:r>
              <a:rPr lang="pl-PL" sz="1600" dirty="0"/>
              <a:t> jam.</a:t>
            </a:r>
          </a:p>
          <a:p>
            <a:r>
              <a:rPr lang="pl-PL" sz="1600" dirty="0" err="1"/>
              <a:t>They</a:t>
            </a:r>
            <a:r>
              <a:rPr lang="pl-PL" sz="1600" dirty="0"/>
              <a:t> </a:t>
            </a:r>
            <a:r>
              <a:rPr lang="pl-PL" sz="1600" dirty="0" err="1"/>
              <a:t>recorded</a:t>
            </a:r>
            <a:r>
              <a:rPr lang="pl-PL" sz="1600" dirty="0"/>
              <a:t> </a:t>
            </a:r>
            <a:r>
              <a:rPr lang="pl-PL" sz="1600" dirty="0" err="1"/>
              <a:t>their</a:t>
            </a:r>
            <a:r>
              <a:rPr lang="pl-PL" sz="1600" dirty="0"/>
              <a:t> </a:t>
            </a:r>
            <a:r>
              <a:rPr lang="pl-PL" sz="1600" dirty="0" err="1"/>
              <a:t>debut</a:t>
            </a:r>
            <a:r>
              <a:rPr lang="pl-PL" sz="1600" dirty="0"/>
              <a:t> album Ten in 1991</a:t>
            </a:r>
          </a:p>
          <a:p>
            <a:r>
              <a:rPr lang="pl-PL" sz="1600" dirty="0"/>
              <a:t>With </a:t>
            </a:r>
            <a:r>
              <a:rPr lang="pl-PL" sz="1600" dirty="0" err="1"/>
              <a:t>this</a:t>
            </a:r>
            <a:r>
              <a:rPr lang="pl-PL" sz="1600" dirty="0"/>
              <a:t> album Pearl Jam </a:t>
            </a:r>
            <a:r>
              <a:rPr lang="pl-PL" sz="1600" dirty="0" err="1"/>
              <a:t>became</a:t>
            </a:r>
            <a:r>
              <a:rPr lang="pl-PL" sz="1600" dirty="0"/>
              <a:t> a </a:t>
            </a:r>
            <a:r>
              <a:rPr lang="pl-PL" sz="1600" dirty="0" err="1"/>
              <a:t>key</a:t>
            </a:r>
            <a:r>
              <a:rPr lang="pl-PL" sz="1600" dirty="0"/>
              <a:t> </a:t>
            </a:r>
            <a:r>
              <a:rPr lang="pl-PL" sz="1600" dirty="0" err="1"/>
              <a:t>member</a:t>
            </a:r>
            <a:r>
              <a:rPr lang="pl-PL" sz="1600" dirty="0"/>
              <a:t> of the Seattle </a:t>
            </a:r>
            <a:r>
              <a:rPr lang="pl-PL" sz="1600" dirty="0" err="1"/>
              <a:t>grunge</a:t>
            </a:r>
            <a:r>
              <a:rPr lang="pl-PL" sz="1600" dirty="0"/>
              <a:t> </a:t>
            </a:r>
            <a:r>
              <a:rPr lang="pl-PL" sz="1600" dirty="0" err="1"/>
              <a:t>explosion</a:t>
            </a:r>
            <a:r>
              <a:rPr lang="pl-PL" sz="1600" dirty="0"/>
              <a:t> </a:t>
            </a:r>
            <a:r>
              <a:rPr lang="pl-PL" sz="1600" dirty="0" err="1"/>
              <a:t>along</a:t>
            </a:r>
            <a:r>
              <a:rPr lang="pl-PL" sz="1600" dirty="0"/>
              <a:t> with Alice in Chain, </a:t>
            </a:r>
            <a:r>
              <a:rPr lang="pl-PL" sz="1600" dirty="0" err="1"/>
              <a:t>Nirvana</a:t>
            </a:r>
            <a:r>
              <a:rPr lang="pl-PL" sz="1600" dirty="0"/>
              <a:t> and </a:t>
            </a:r>
            <a:r>
              <a:rPr lang="pl-PL" sz="1600" dirty="0" err="1"/>
              <a:t>Soundgarden</a:t>
            </a:r>
            <a:endParaRPr lang="pl-PL" sz="1600" dirty="0"/>
          </a:p>
          <a:p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59321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7BE49D-A34B-4F25-BC8C-CE9E2B37FA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DFDEE3-F2F4-48C9-8222-CA273412CD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23075BE-B005-43B7-AF09-6EB41A70F5E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l="3099" r="9727" b="3"/>
          <a:stretch/>
        </p:blipFill>
        <p:spPr>
          <a:xfrm>
            <a:off x="6327849" y="234347"/>
            <a:ext cx="5146360" cy="5903415"/>
          </a:xfrm>
          <a:prstGeom prst="rect">
            <a:avLst/>
          </a:prstGeom>
          <a:ln>
            <a:noFill/>
          </a:ln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95A09B00-70D2-4998-8FA5-3A8ED576D9B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5FB9F9-CCF5-4072-83C3-3B45E1409F7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569A76E-4707-4BBB-82CB-2297B8E68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690479"/>
            <a:ext cx="4957275" cy="11468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Pearl Jam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03194AC-BDD3-4EEF-9BA8-0543850C99F9}"/>
              </a:ext>
            </a:extLst>
          </p:cNvPr>
          <p:cNvSpPr txBox="1"/>
          <p:nvPr/>
        </p:nvSpPr>
        <p:spPr>
          <a:xfrm>
            <a:off x="685800" y="2063395"/>
            <a:ext cx="4957273" cy="3446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cap="all" dirty="0">
                <a:solidFill>
                  <a:schemeClr val="bg1"/>
                </a:solidFill>
              </a:rPr>
              <a:t>Biggest hits:</a:t>
            </a:r>
          </a:p>
          <a:p>
            <a:pPr marL="22860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cap="all" dirty="0">
                <a:solidFill>
                  <a:schemeClr val="bg1"/>
                </a:solidFill>
              </a:rPr>
              <a:t>„Black” - August 27, 1991</a:t>
            </a:r>
          </a:p>
          <a:p>
            <a:pPr marL="22860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cap="all" dirty="0">
                <a:solidFill>
                  <a:schemeClr val="bg1"/>
                </a:solidFill>
              </a:rPr>
              <a:t>„Even Flow” - April 6, 1992</a:t>
            </a:r>
          </a:p>
          <a:p>
            <a:pPr marL="22860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cap="all" dirty="0">
                <a:solidFill>
                  <a:schemeClr val="bg1"/>
                </a:solidFill>
              </a:rPr>
              <a:t>„Alive” - 1991   </a:t>
            </a:r>
          </a:p>
          <a:p>
            <a:pPr marL="22860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cap="all" dirty="0">
                <a:solidFill>
                  <a:schemeClr val="bg1"/>
                </a:solidFill>
              </a:rPr>
              <a:t>„Jeremy” - September 27, 1992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endParaRPr lang="en-US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82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3DBB7F-7860-4ADC-9563-1047B88B3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068" y="414867"/>
            <a:ext cx="4732866" cy="1151965"/>
          </a:xfrm>
        </p:spPr>
        <p:txBody>
          <a:bodyPr/>
          <a:lstStyle/>
          <a:p>
            <a:r>
              <a:rPr lang="pl-PL" dirty="0" err="1"/>
              <a:t>Mamas</a:t>
            </a:r>
            <a:r>
              <a:rPr lang="pl-PL" dirty="0"/>
              <a:t> &amp; Papas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B4A9240-606E-4B00-AFA9-88A5CAFBE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78" y="895349"/>
            <a:ext cx="4745521" cy="3887665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03701D51-731E-43CD-8C5B-94ED5BD16010}"/>
              </a:ext>
            </a:extLst>
          </p:cNvPr>
          <p:cNvSpPr/>
          <p:nvPr/>
        </p:nvSpPr>
        <p:spPr>
          <a:xfrm>
            <a:off x="2299278" y="5096984"/>
            <a:ext cx="8611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March 1966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71B839D4-9DF1-4B7B-880B-9CD073F79D4B}"/>
              </a:ext>
            </a:extLst>
          </p:cNvPr>
          <p:cNvSpPr/>
          <p:nvPr/>
        </p:nvSpPr>
        <p:spPr>
          <a:xfrm>
            <a:off x="5105400" y="1481997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dirty="0" err="1"/>
              <a:t>Members</a:t>
            </a:r>
            <a:r>
              <a:rPr lang="pl-PL" sz="1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Denny Doherty (29 November 1940 - 19 January 2007) - singing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John Phillips (30 August 1935 - 18 March 2001) - guitar, singing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Michelle Phillips (June 4, 1944) - singing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Cass Elliot (September 19, 1941 - July 29, 1974) - singing</a:t>
            </a:r>
            <a:endParaRPr lang="pl-PL" sz="1400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5C87BA6-2004-4BC9-A530-776E0228EA56}"/>
              </a:ext>
            </a:extLst>
          </p:cNvPr>
          <p:cNvSpPr/>
          <p:nvPr/>
        </p:nvSpPr>
        <p:spPr>
          <a:xfrm>
            <a:off x="5443025" y="368805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group was formed by </a:t>
            </a:r>
            <a:r>
              <a:rPr lang="pl-PL" dirty="0"/>
              <a:t>a </a:t>
            </a:r>
            <a:r>
              <a:rPr lang="en-US" dirty="0"/>
              <a:t>husband and</a:t>
            </a:r>
            <a:r>
              <a:rPr lang="pl-PL" dirty="0"/>
              <a:t> a</a:t>
            </a:r>
            <a:r>
              <a:rPr lang="en-US" dirty="0"/>
              <a:t> wife</a:t>
            </a:r>
            <a:r>
              <a:rPr lang="pl-PL" dirty="0"/>
              <a:t>, </a:t>
            </a:r>
            <a:r>
              <a:rPr lang="en-US" dirty="0"/>
              <a:t>John and Michelle Phillips</a:t>
            </a:r>
            <a:r>
              <a:rPr lang="pl-PL" dirty="0"/>
              <a:t> in 1964.</a:t>
            </a:r>
          </a:p>
          <a:p>
            <a:r>
              <a:rPr lang="en-US" dirty="0"/>
              <a:t>The group considered calling itself the Magic C</a:t>
            </a:r>
            <a:r>
              <a:rPr lang="pl-PL" dirty="0"/>
              <a:t>i</a:t>
            </a:r>
            <a:r>
              <a:rPr lang="en-US" dirty="0" err="1"/>
              <a:t>rcle</a:t>
            </a:r>
            <a:r>
              <a:rPr lang="en-US" dirty="0"/>
              <a:t> before switching to </a:t>
            </a:r>
            <a:r>
              <a:rPr lang="pl-PL" dirty="0"/>
              <a:t>„</a:t>
            </a:r>
            <a:r>
              <a:rPr lang="en-US" dirty="0"/>
              <a:t>Mamas and the Papas</a:t>
            </a:r>
            <a:r>
              <a:rPr lang="pl-PL" dirty="0"/>
              <a:t>”</a:t>
            </a:r>
            <a:r>
              <a:rPr lang="en-US" dirty="0"/>
              <a:t>  apparently inspired by the Hells Angels, whose female associates were called "mamas</a:t>
            </a:r>
            <a:r>
              <a:rPr lang="pl-PL" dirty="0"/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219085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6E8DBD-6DBD-4FCB-8FE8-8F0425C0B6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>
            <a:extLst>
              <a:ext uri="{FF2B5EF4-FFF2-40B4-BE49-F238E27FC236}">
                <a16:creationId xmlns:a16="http://schemas.microsoft.com/office/drawing/2014/main" id="{70BE0118-665B-49AC-8ED9-B29C009CED1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B8E4593-3024-4A7B-92FB-8114D72E57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F72029E6-113E-4A42-8D29-4B796B39B9C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FBAE6AE5-2B20-46E6-B338-A385BFF09F8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0" name="5-Point Star 24">
            <a:extLst>
              <a:ext uri="{FF2B5EF4-FFF2-40B4-BE49-F238E27FC236}">
                <a16:creationId xmlns:a16="http://schemas.microsoft.com/office/drawing/2014/main" id="{4555B12C-E2CF-448D-918F-96D0958DC63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8E912F8-65F4-43AA-8A82-D0F88A65D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0000">
            <a:off x="6635077" y="373505"/>
            <a:ext cx="3813745" cy="381374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CD37730-659A-4DED-8D00-7F9E9B2D9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562263" y="655592"/>
            <a:ext cx="5428489" cy="32786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/>
              <a:t>Thanks for watching</a:t>
            </a:r>
          </a:p>
        </p:txBody>
      </p:sp>
    </p:spTree>
    <p:extLst>
      <p:ext uri="{BB962C8B-B14F-4D97-AF65-F5344CB8AC3E}">
        <p14:creationId xmlns:p14="http://schemas.microsoft.com/office/powerpoint/2010/main" val="87942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7BE49D-A34B-4F25-BC8C-CE9E2B37FA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DFDEE3-F2F4-48C9-8222-CA273412CD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61CC959-AE32-4E41-A07C-A3510264A4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827" b="3"/>
          <a:stretch/>
        </p:blipFill>
        <p:spPr>
          <a:xfrm>
            <a:off x="6327849" y="234347"/>
            <a:ext cx="5146360" cy="5903415"/>
          </a:xfrm>
          <a:prstGeom prst="rect">
            <a:avLst/>
          </a:prstGeom>
          <a:ln>
            <a:noFill/>
          </a:ln>
        </p:spPr>
      </p:pic>
      <p:sp>
        <p:nvSpPr>
          <p:cNvPr id="13" name="Freeform 9">
            <a:extLst>
              <a:ext uri="{FF2B5EF4-FFF2-40B4-BE49-F238E27FC236}">
                <a16:creationId xmlns:a16="http://schemas.microsoft.com/office/drawing/2014/main" id="{95A09B00-70D2-4998-8FA5-3A8ED576D9B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5FB9F9-CCF5-4072-83C3-3B45E1409F7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C8155AC-8600-44F1-8481-51959BEE4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690479"/>
            <a:ext cx="4957275" cy="1146825"/>
          </a:xfrm>
        </p:spPr>
        <p:txBody>
          <a:bodyPr>
            <a:normAutofit/>
          </a:bodyPr>
          <a:lstStyle/>
          <a:p>
            <a:r>
              <a:rPr lang="pl-PL">
                <a:solidFill>
                  <a:schemeClr val="bg1"/>
                </a:solidFill>
              </a:rPr>
              <a:t>Mamas &amp; Papas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F47CF4-4B90-43CA-B335-8D620D2006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5"/>
            <a:ext cx="4957273" cy="3446103"/>
          </a:xfrm>
        </p:spPr>
        <p:txBody>
          <a:bodyPr>
            <a:normAutofit/>
          </a:bodyPr>
          <a:lstStyle/>
          <a:p>
            <a:r>
              <a:rPr lang="pl-PL" sz="1800">
                <a:solidFill>
                  <a:schemeClr val="bg1"/>
                </a:solidFill>
              </a:rPr>
              <a:t>Biggest hits:</a:t>
            </a:r>
          </a:p>
          <a:p>
            <a:r>
              <a:rPr lang="pl-PL" sz="1800">
                <a:solidFill>
                  <a:schemeClr val="bg1"/>
                </a:solidFill>
              </a:rPr>
              <a:t>„</a:t>
            </a:r>
            <a:r>
              <a:rPr lang="en-US" sz="1800">
                <a:solidFill>
                  <a:schemeClr val="bg1"/>
                </a:solidFill>
              </a:rPr>
              <a:t>California Dreamin ‚</a:t>
            </a:r>
            <a:r>
              <a:rPr lang="pl-PL" sz="1800">
                <a:solidFill>
                  <a:schemeClr val="bg1"/>
                </a:solidFill>
              </a:rPr>
              <a:t>”</a:t>
            </a:r>
            <a:r>
              <a:rPr lang="en-US" sz="1800">
                <a:solidFill>
                  <a:schemeClr val="bg1"/>
                </a:solidFill>
              </a:rPr>
              <a:t>- December 8, 1965</a:t>
            </a:r>
          </a:p>
          <a:p>
            <a:r>
              <a:rPr lang="pl-PL" sz="1800">
                <a:solidFill>
                  <a:schemeClr val="bg1"/>
                </a:solidFill>
              </a:rPr>
              <a:t>„</a:t>
            </a:r>
            <a:r>
              <a:rPr lang="en-US" sz="1800">
                <a:solidFill>
                  <a:schemeClr val="bg1"/>
                </a:solidFill>
              </a:rPr>
              <a:t>Dedicated to the One I Love</a:t>
            </a:r>
            <a:r>
              <a:rPr lang="pl-PL" sz="1800">
                <a:solidFill>
                  <a:schemeClr val="bg1"/>
                </a:solidFill>
              </a:rPr>
              <a:t>”</a:t>
            </a:r>
            <a:r>
              <a:rPr lang="en-US" sz="1800">
                <a:solidFill>
                  <a:schemeClr val="bg1"/>
                </a:solidFill>
              </a:rPr>
              <a:t> - May 1959</a:t>
            </a:r>
          </a:p>
          <a:p>
            <a:r>
              <a:rPr lang="pl-PL" sz="1800">
                <a:solidFill>
                  <a:schemeClr val="bg1"/>
                </a:solidFill>
              </a:rPr>
              <a:t>„</a:t>
            </a:r>
            <a:r>
              <a:rPr lang="en-US" sz="1800">
                <a:solidFill>
                  <a:schemeClr val="bg1"/>
                </a:solidFill>
              </a:rPr>
              <a:t>Monday Monday</a:t>
            </a:r>
            <a:r>
              <a:rPr lang="pl-PL" sz="1800">
                <a:solidFill>
                  <a:schemeClr val="bg1"/>
                </a:solidFill>
              </a:rPr>
              <a:t>”</a:t>
            </a:r>
            <a:r>
              <a:rPr lang="en-US" sz="1800">
                <a:solidFill>
                  <a:schemeClr val="bg1"/>
                </a:solidFill>
              </a:rPr>
              <a:t> - March 1966</a:t>
            </a:r>
          </a:p>
          <a:p>
            <a:r>
              <a:rPr lang="pl-PL" sz="1800">
                <a:solidFill>
                  <a:schemeClr val="bg1"/>
                </a:solidFill>
              </a:rPr>
              <a:t>„</a:t>
            </a:r>
            <a:r>
              <a:rPr lang="en-US" sz="1800">
                <a:solidFill>
                  <a:schemeClr val="bg1"/>
                </a:solidFill>
              </a:rPr>
              <a:t>Look Through My Window</a:t>
            </a:r>
            <a:r>
              <a:rPr lang="pl-PL" sz="1800">
                <a:solidFill>
                  <a:schemeClr val="bg1"/>
                </a:solidFill>
              </a:rPr>
              <a:t>”</a:t>
            </a:r>
            <a:r>
              <a:rPr lang="en-US" sz="1800">
                <a:solidFill>
                  <a:schemeClr val="bg1"/>
                </a:solidFill>
              </a:rPr>
              <a:t> - 1966</a:t>
            </a:r>
            <a:endParaRPr lang="pl-PL" sz="1800">
              <a:solidFill>
                <a:schemeClr val="bg1"/>
              </a:solidFill>
            </a:endParaRPr>
          </a:p>
          <a:p>
            <a:endParaRPr lang="pl-PL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555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D2A7AD-E188-4419-AB8E-DB9D0E048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31" y="135796"/>
            <a:ext cx="4478866" cy="1151965"/>
          </a:xfrm>
        </p:spPr>
        <p:txBody>
          <a:bodyPr>
            <a:normAutofit/>
          </a:bodyPr>
          <a:lstStyle/>
          <a:p>
            <a:r>
              <a:rPr lang="pl-PL" dirty="0"/>
              <a:t>The Doors</a:t>
            </a:r>
            <a:endParaRPr lang="pl-PL" sz="13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EC91FF82-1CE8-4DE9-B7B7-6FC11B6ED4F2}"/>
              </a:ext>
            </a:extLst>
          </p:cNvPr>
          <p:cNvSpPr/>
          <p:nvPr/>
        </p:nvSpPr>
        <p:spPr>
          <a:xfrm>
            <a:off x="108965" y="1287761"/>
            <a:ext cx="50097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1400" dirty="0" err="1">
                <a:solidFill>
                  <a:prstClr val="black"/>
                </a:solidFill>
              </a:rPr>
              <a:t>Members</a:t>
            </a:r>
            <a:r>
              <a:rPr lang="pl-PL" sz="1400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pl-PL" sz="1400" dirty="0">
                <a:solidFill>
                  <a:prstClr val="black"/>
                </a:solidFill>
              </a:rPr>
              <a:t>Jim Morrison (</a:t>
            </a:r>
            <a:r>
              <a:rPr lang="pl-PL" sz="1400" dirty="0" err="1">
                <a:solidFill>
                  <a:prstClr val="black"/>
                </a:solidFill>
              </a:rPr>
              <a:t>December</a:t>
            </a:r>
            <a:r>
              <a:rPr lang="pl-PL" sz="1400" dirty="0">
                <a:solidFill>
                  <a:prstClr val="black"/>
                </a:solidFill>
              </a:rPr>
              <a:t> 8, 1943) - </a:t>
            </a:r>
            <a:r>
              <a:rPr lang="pl-PL" sz="1400" dirty="0" err="1">
                <a:solidFill>
                  <a:prstClr val="black"/>
                </a:solidFill>
              </a:rPr>
              <a:t>singing</a:t>
            </a:r>
            <a:r>
              <a:rPr lang="pl-PL" sz="1400" dirty="0">
                <a:solidFill>
                  <a:prstClr val="black"/>
                </a:solidFill>
              </a:rPr>
              <a:t> (1965-1971, </a:t>
            </a:r>
            <a:r>
              <a:rPr lang="pl-PL" sz="1400" dirty="0" err="1">
                <a:solidFill>
                  <a:prstClr val="black"/>
                </a:solidFill>
              </a:rPr>
              <a:t>deceased</a:t>
            </a:r>
            <a:r>
              <a:rPr lang="pl-PL" sz="1400" dirty="0">
                <a:solidFill>
                  <a:prstClr val="black"/>
                </a:solidFill>
              </a:rPr>
              <a:t>)</a:t>
            </a:r>
          </a:p>
          <a:p>
            <a:pPr lvl="0"/>
            <a:r>
              <a:rPr lang="pl-PL" sz="1400" dirty="0">
                <a:solidFill>
                  <a:prstClr val="black"/>
                </a:solidFill>
              </a:rPr>
              <a:t>Ray </a:t>
            </a:r>
            <a:r>
              <a:rPr lang="pl-PL" sz="1400" dirty="0" err="1">
                <a:solidFill>
                  <a:prstClr val="black"/>
                </a:solidFill>
              </a:rPr>
              <a:t>Manzarek</a:t>
            </a:r>
            <a:r>
              <a:rPr lang="pl-PL" sz="1400" dirty="0">
                <a:solidFill>
                  <a:prstClr val="black"/>
                </a:solidFill>
              </a:rPr>
              <a:t> (</a:t>
            </a:r>
            <a:r>
              <a:rPr lang="pl-PL" sz="1400" dirty="0" err="1">
                <a:solidFill>
                  <a:prstClr val="black"/>
                </a:solidFill>
              </a:rPr>
              <a:t>February</a:t>
            </a:r>
            <a:r>
              <a:rPr lang="pl-PL" sz="1400" dirty="0">
                <a:solidFill>
                  <a:prstClr val="black"/>
                </a:solidFill>
              </a:rPr>
              <a:t> 12, 1939) - </a:t>
            </a:r>
            <a:r>
              <a:rPr lang="pl-PL" sz="1400" dirty="0" err="1">
                <a:solidFill>
                  <a:prstClr val="black"/>
                </a:solidFill>
              </a:rPr>
              <a:t>keyboards</a:t>
            </a:r>
            <a:r>
              <a:rPr lang="pl-PL" sz="1400" dirty="0">
                <a:solidFill>
                  <a:prstClr val="black"/>
                </a:solidFill>
              </a:rPr>
              <a:t>, </a:t>
            </a:r>
            <a:r>
              <a:rPr lang="pl-PL" sz="1400" dirty="0" err="1">
                <a:solidFill>
                  <a:prstClr val="black"/>
                </a:solidFill>
              </a:rPr>
              <a:t>synthesizer</a:t>
            </a:r>
            <a:r>
              <a:rPr lang="pl-PL" sz="1400" dirty="0">
                <a:solidFill>
                  <a:prstClr val="black"/>
                </a:solidFill>
              </a:rPr>
              <a:t> of </a:t>
            </a:r>
            <a:r>
              <a:rPr lang="pl-PL" sz="1400" dirty="0" err="1">
                <a:solidFill>
                  <a:prstClr val="black"/>
                </a:solidFill>
              </a:rPr>
              <a:t>bass</a:t>
            </a:r>
            <a:r>
              <a:rPr lang="pl-PL" sz="1400" dirty="0">
                <a:solidFill>
                  <a:prstClr val="black"/>
                </a:solidFill>
              </a:rPr>
              <a:t> </a:t>
            </a:r>
            <a:r>
              <a:rPr lang="pl-PL" sz="1400" dirty="0" err="1">
                <a:solidFill>
                  <a:prstClr val="black"/>
                </a:solidFill>
              </a:rPr>
              <a:t>guitar</a:t>
            </a:r>
            <a:r>
              <a:rPr lang="pl-PL" sz="1400" dirty="0">
                <a:solidFill>
                  <a:prstClr val="black"/>
                </a:solidFill>
              </a:rPr>
              <a:t> (1965-1972)</a:t>
            </a:r>
          </a:p>
          <a:p>
            <a:pPr lvl="0"/>
            <a:r>
              <a:rPr lang="pl-PL" sz="1400" dirty="0" err="1">
                <a:solidFill>
                  <a:prstClr val="black"/>
                </a:solidFill>
              </a:rPr>
              <a:t>Robby</a:t>
            </a:r>
            <a:r>
              <a:rPr lang="pl-PL" sz="1400" dirty="0">
                <a:solidFill>
                  <a:prstClr val="black"/>
                </a:solidFill>
              </a:rPr>
              <a:t> </a:t>
            </a:r>
            <a:r>
              <a:rPr lang="pl-PL" sz="1400" dirty="0" err="1">
                <a:solidFill>
                  <a:prstClr val="black"/>
                </a:solidFill>
              </a:rPr>
              <a:t>Krieger</a:t>
            </a:r>
            <a:r>
              <a:rPr lang="pl-PL" sz="1400" dirty="0">
                <a:solidFill>
                  <a:prstClr val="black"/>
                </a:solidFill>
              </a:rPr>
              <a:t> (January 8, 1946) - </a:t>
            </a:r>
            <a:r>
              <a:rPr lang="pl-PL" sz="1400" dirty="0" err="1">
                <a:solidFill>
                  <a:prstClr val="black"/>
                </a:solidFill>
              </a:rPr>
              <a:t>guitar</a:t>
            </a:r>
            <a:r>
              <a:rPr lang="pl-PL" sz="1400" dirty="0">
                <a:solidFill>
                  <a:prstClr val="black"/>
                </a:solidFill>
              </a:rPr>
              <a:t> (1965-1972)</a:t>
            </a:r>
          </a:p>
          <a:p>
            <a:pPr lvl="0"/>
            <a:r>
              <a:rPr lang="pl-PL" sz="1400" dirty="0">
                <a:solidFill>
                  <a:prstClr val="black"/>
                </a:solidFill>
              </a:rPr>
              <a:t>John </a:t>
            </a:r>
            <a:r>
              <a:rPr lang="pl-PL" sz="1400" dirty="0" err="1">
                <a:solidFill>
                  <a:prstClr val="black"/>
                </a:solidFill>
              </a:rPr>
              <a:t>Densmore</a:t>
            </a:r>
            <a:r>
              <a:rPr lang="pl-PL" sz="1400" dirty="0">
                <a:solidFill>
                  <a:prstClr val="black"/>
                </a:solidFill>
              </a:rPr>
              <a:t> (</a:t>
            </a:r>
            <a:r>
              <a:rPr lang="pl-PL" sz="1400" dirty="0" err="1">
                <a:solidFill>
                  <a:prstClr val="black"/>
                </a:solidFill>
              </a:rPr>
              <a:t>December</a:t>
            </a:r>
            <a:r>
              <a:rPr lang="pl-PL" sz="1400" dirty="0">
                <a:solidFill>
                  <a:prstClr val="black"/>
                </a:solidFill>
              </a:rPr>
              <a:t> 1, 1944) - </a:t>
            </a:r>
            <a:r>
              <a:rPr lang="pl-PL" sz="1400" dirty="0" err="1">
                <a:solidFill>
                  <a:prstClr val="black"/>
                </a:solidFill>
              </a:rPr>
              <a:t>drums</a:t>
            </a:r>
            <a:r>
              <a:rPr lang="pl-PL" sz="1400" dirty="0">
                <a:solidFill>
                  <a:prstClr val="black"/>
                </a:solidFill>
              </a:rPr>
              <a:t> (1965-1972)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74C2B05-9167-4E49-A62E-2E78F9F4B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492369"/>
            <a:ext cx="4054031" cy="4684541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962311D3-93A6-4F0E-BE46-BE42CE48DEDD}"/>
              </a:ext>
            </a:extLst>
          </p:cNvPr>
          <p:cNvSpPr/>
          <p:nvPr/>
        </p:nvSpPr>
        <p:spPr>
          <a:xfrm>
            <a:off x="108965" y="2834639"/>
            <a:ext cx="695301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The Doors were an American rock band formed in 1965 in Los Angeles, with vocalist Jim Morrison, keyboardist Ray </a:t>
            </a:r>
            <a:r>
              <a:rPr lang="en-US" sz="1600" dirty="0" err="1"/>
              <a:t>Manzarek</a:t>
            </a:r>
            <a:r>
              <a:rPr lang="en-US" sz="1600" dirty="0"/>
              <a:t>, guitarist Robby Krieger, and John Densmore on drums. </a:t>
            </a:r>
            <a:endParaRPr lang="pl-PL" sz="1600" dirty="0"/>
          </a:p>
          <a:p>
            <a:pPr algn="just"/>
            <a:r>
              <a:rPr lang="en-US" sz="1600" dirty="0"/>
              <a:t>The band got its name, at Morrison's suggestion from the title of Aldous Huxley's book The Doors of Perception, which itself was a reference to a quote made by William Blake, "If the doors of perception were cleansed, everything would appear to man as it is, infinite." </a:t>
            </a:r>
            <a:endParaRPr lang="pl-PL" sz="1600" dirty="0"/>
          </a:p>
          <a:p>
            <a:pPr algn="just"/>
            <a:r>
              <a:rPr lang="en-US" sz="1600" dirty="0"/>
              <a:t>They were unique and among the most controversial and influential rock acts of the 1960s, mostly because of Morrison's lyrics and charismatic but unpredictable stage persona. </a:t>
            </a:r>
            <a:endParaRPr lang="pl-PL" sz="1600" dirty="0"/>
          </a:p>
          <a:p>
            <a:pPr algn="just"/>
            <a:r>
              <a:rPr lang="en-US" sz="1600" dirty="0"/>
              <a:t>After Morrison's death in 1971, the remaining members continued as a trio until </a:t>
            </a:r>
            <a:r>
              <a:rPr lang="en-US" sz="1600" dirty="0">
                <a:solidFill>
                  <a:schemeClr val="bg1"/>
                </a:solidFill>
              </a:rPr>
              <a:t>disbanding in 1973.</a:t>
            </a:r>
            <a:endParaRPr lang="pl-P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918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03E206E-34F0-4148-8414-FF72B280C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82956" y="958232"/>
            <a:ext cx="4321643" cy="4371081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4F3665-BBFC-4CC4-9019-CA8B0DC08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373" y="382249"/>
            <a:ext cx="6397155" cy="1151965"/>
          </a:xfrm>
        </p:spPr>
        <p:txBody>
          <a:bodyPr>
            <a:normAutofit/>
          </a:bodyPr>
          <a:lstStyle/>
          <a:p>
            <a:r>
              <a:rPr lang="pl-PL" dirty="0"/>
              <a:t>The </a:t>
            </a:r>
            <a:r>
              <a:rPr lang="pl-PL" dirty="0" err="1"/>
              <a:t>Doors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3EA574-FC89-4187-8EFB-872CB63147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528687"/>
            <a:ext cx="7082957" cy="4450082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600" dirty="0" err="1"/>
              <a:t>Biggest</a:t>
            </a:r>
            <a:r>
              <a:rPr lang="pl-PL" sz="1600" dirty="0"/>
              <a:t> </a:t>
            </a:r>
            <a:r>
              <a:rPr lang="pl-PL" sz="1600" dirty="0" err="1"/>
              <a:t>hits</a:t>
            </a:r>
            <a:r>
              <a:rPr lang="pl-PL" sz="1600" dirty="0"/>
              <a:t>:</a:t>
            </a:r>
          </a:p>
          <a:p>
            <a:pPr>
              <a:lnSpc>
                <a:spcPct val="110000"/>
              </a:lnSpc>
              <a:buFont typeface="+mj-lt"/>
              <a:buAutoNum type="arabicPeriod"/>
            </a:pPr>
            <a:r>
              <a:rPr lang="pl-PL" sz="1600" dirty="0"/>
              <a:t>„</a:t>
            </a:r>
            <a:r>
              <a:rPr lang="en-US" sz="1600" dirty="0"/>
              <a:t>Hello, I Love You</a:t>
            </a:r>
            <a:r>
              <a:rPr lang="pl-PL" sz="1600" dirty="0"/>
              <a:t>”</a:t>
            </a:r>
            <a:r>
              <a:rPr lang="en-US" sz="1600" dirty="0"/>
              <a:t> - June 1968</a:t>
            </a:r>
          </a:p>
          <a:p>
            <a:pPr>
              <a:lnSpc>
                <a:spcPct val="110000"/>
              </a:lnSpc>
              <a:buFont typeface="+mj-lt"/>
              <a:buAutoNum type="arabicPeriod"/>
            </a:pPr>
            <a:r>
              <a:rPr lang="pl-PL" sz="1600" dirty="0"/>
              <a:t>„</a:t>
            </a:r>
            <a:r>
              <a:rPr lang="en-US" sz="1600" dirty="0"/>
              <a:t>People Are Strange</a:t>
            </a:r>
            <a:r>
              <a:rPr lang="pl-PL" sz="1600" dirty="0"/>
              <a:t>”</a:t>
            </a:r>
            <a:r>
              <a:rPr lang="en-US" sz="1600" dirty="0"/>
              <a:t> - September 1967</a:t>
            </a:r>
          </a:p>
          <a:p>
            <a:pPr>
              <a:lnSpc>
                <a:spcPct val="110000"/>
              </a:lnSpc>
              <a:buFont typeface="+mj-lt"/>
              <a:buAutoNum type="arabicPeriod"/>
            </a:pPr>
            <a:r>
              <a:rPr lang="pl-PL" sz="1600" dirty="0"/>
              <a:t>„</a:t>
            </a:r>
            <a:r>
              <a:rPr lang="en-US" sz="1600" dirty="0"/>
              <a:t>Light My Fire</a:t>
            </a:r>
            <a:r>
              <a:rPr lang="pl-PL" sz="1600" dirty="0"/>
              <a:t>”</a:t>
            </a:r>
            <a:r>
              <a:rPr lang="en-US" sz="1600" dirty="0"/>
              <a:t> - April 1967</a:t>
            </a:r>
          </a:p>
          <a:p>
            <a:pPr>
              <a:lnSpc>
                <a:spcPct val="110000"/>
              </a:lnSpc>
              <a:buFont typeface="+mj-lt"/>
              <a:buAutoNum type="arabicPeriod"/>
            </a:pPr>
            <a:r>
              <a:rPr lang="pl-PL" sz="1600" dirty="0"/>
              <a:t>„</a:t>
            </a:r>
            <a:r>
              <a:rPr lang="en-US" sz="1600" dirty="0"/>
              <a:t>Riders on the Storm</a:t>
            </a:r>
            <a:r>
              <a:rPr lang="pl-PL" sz="1600" dirty="0"/>
              <a:t>”</a:t>
            </a:r>
            <a:r>
              <a:rPr lang="en-US" sz="1600" dirty="0"/>
              <a:t> - June 1971</a:t>
            </a:r>
            <a:endParaRPr lang="pl-PL" sz="1600" dirty="0"/>
          </a:p>
          <a:p>
            <a:pPr>
              <a:lnSpc>
                <a:spcPct val="110000"/>
              </a:lnSpc>
            </a:pPr>
            <a:endParaRPr lang="pl-PL" sz="1600" dirty="0"/>
          </a:p>
          <a:p>
            <a:pPr>
              <a:lnSpc>
                <a:spcPct val="110000"/>
              </a:lnSpc>
            </a:pPr>
            <a:r>
              <a:rPr lang="pl-PL" sz="1600" dirty="0" err="1"/>
              <a:t>Awards</a:t>
            </a:r>
            <a:r>
              <a:rPr lang="pl-PL" sz="1600" dirty="0"/>
              <a:t>:</a:t>
            </a:r>
          </a:p>
          <a:p>
            <a:pPr marL="285750" indent="-285750">
              <a:lnSpc>
                <a:spcPct val="110000"/>
              </a:lnSpc>
            </a:pPr>
            <a:r>
              <a:rPr lang="pl-PL" sz="1600" dirty="0"/>
              <a:t>I</a:t>
            </a:r>
            <a:r>
              <a:rPr lang="en-US" sz="1600" dirty="0"/>
              <a:t>n 2007, the Doors received a Grammy Award for lifetime achievement</a:t>
            </a:r>
          </a:p>
          <a:p>
            <a:pPr marL="285750" indent="-285750">
              <a:lnSpc>
                <a:spcPct val="110000"/>
              </a:lnSpc>
            </a:pPr>
            <a:r>
              <a:rPr lang="en-US" sz="1600" dirty="0"/>
              <a:t>In 2007, the Doors received a star on the Hollywood Walk of Fame</a:t>
            </a:r>
            <a:endParaRPr lang="pl-PL" sz="1600" dirty="0"/>
          </a:p>
          <a:p>
            <a:pPr marL="285750" indent="-285750">
              <a:lnSpc>
                <a:spcPct val="110000"/>
              </a:lnSpc>
            </a:pPr>
            <a:r>
              <a:rPr lang="en-US" sz="1600" dirty="0"/>
              <a:t>In 2010, Riders On The Storm was inducted into the Grammy Hall of Fame under the category Rock </a:t>
            </a:r>
            <a:endParaRPr lang="pl-PL" sz="1600" dirty="0"/>
          </a:p>
          <a:p>
            <a:pPr>
              <a:lnSpc>
                <a:spcPct val="110000"/>
              </a:lnSpc>
            </a:pP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142384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5C8F83-E42B-43B4-A31F-4623A6EB1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279400"/>
            <a:ext cx="1921932" cy="1151965"/>
          </a:xfrm>
        </p:spPr>
        <p:txBody>
          <a:bodyPr/>
          <a:lstStyle/>
          <a:p>
            <a:r>
              <a:rPr lang="pl-PL" dirty="0"/>
              <a:t>ZZ Top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F7ED70C-F3F6-409B-A0A8-195400FC5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794" y="719757"/>
            <a:ext cx="4107766" cy="435868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DFEB6B44-B573-4F5F-A67A-23A69FD10BFD}"/>
              </a:ext>
            </a:extLst>
          </p:cNvPr>
          <p:cNvSpPr/>
          <p:nvPr/>
        </p:nvSpPr>
        <p:spPr>
          <a:xfrm>
            <a:off x="10681542" y="6012934"/>
            <a:ext cx="10534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March 23, 1983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8A15ABF-6DAA-4829-AF14-5E1C674A7C0D}"/>
              </a:ext>
            </a:extLst>
          </p:cNvPr>
          <p:cNvSpPr/>
          <p:nvPr/>
        </p:nvSpPr>
        <p:spPr>
          <a:xfrm>
            <a:off x="364067" y="143136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dirty="0" err="1"/>
              <a:t>Current</a:t>
            </a:r>
            <a:r>
              <a:rPr lang="pl-PL" sz="1400" dirty="0"/>
              <a:t> </a:t>
            </a:r>
            <a:r>
              <a:rPr lang="pl-PL" sz="1400" dirty="0" err="1"/>
              <a:t>members</a:t>
            </a:r>
            <a:r>
              <a:rPr lang="pl-PL" sz="1400" dirty="0"/>
              <a:t>:</a:t>
            </a:r>
          </a:p>
          <a:p>
            <a:r>
              <a:rPr lang="en-US" sz="1400" dirty="0"/>
              <a:t>Frank Beard (June 11, 1949) – drums, percussion, backing vocals (since 1969)</a:t>
            </a:r>
          </a:p>
          <a:p>
            <a:r>
              <a:rPr lang="en-US" sz="1400" dirty="0"/>
              <a:t>Billy Gibbons (December 16, 1949) – guitar, lead and backing vocals (since 1969)</a:t>
            </a:r>
          </a:p>
          <a:p>
            <a:r>
              <a:rPr lang="en-US" sz="1400" dirty="0"/>
              <a:t>Dusty Hill (May 19, 1949) – bass, keyboards, backing and lead vocals (since 1969</a:t>
            </a:r>
            <a:r>
              <a:rPr lang="en-US" sz="1100" dirty="0"/>
              <a:t>)</a:t>
            </a:r>
            <a:endParaRPr lang="pl-PL" sz="1100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7CABCFD-699A-4600-9BE3-A14EE3E45EF8}"/>
              </a:ext>
            </a:extLst>
          </p:cNvPr>
          <p:cNvSpPr/>
          <p:nvPr/>
        </p:nvSpPr>
        <p:spPr>
          <a:xfrm>
            <a:off x="541867" y="2841312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 1976, Billy Gibbons </a:t>
            </a:r>
            <a:r>
              <a:rPr lang="pl-PL" dirty="0" err="1"/>
              <a:t>had</a:t>
            </a:r>
            <a:r>
              <a:rPr lang="pl-PL" dirty="0"/>
              <a:t> </a:t>
            </a:r>
            <a:r>
              <a:rPr lang="en-US" dirty="0"/>
              <a:t>a customized 1933 Ford coupe</a:t>
            </a:r>
            <a:r>
              <a:rPr lang="pl-PL" dirty="0"/>
              <a:t> </a:t>
            </a:r>
            <a:r>
              <a:rPr lang="pl-PL" dirty="0" err="1"/>
              <a:t>built</a:t>
            </a:r>
            <a:r>
              <a:rPr lang="en-US" dirty="0"/>
              <a:t>.</a:t>
            </a:r>
            <a:endParaRPr lang="pl-PL" dirty="0"/>
          </a:p>
          <a:p>
            <a:r>
              <a:rPr lang="en-US" dirty="0"/>
              <a:t>The car was built with a Corvette-style engine fabricated by the Hand Crafted Metal.[citation needed] It was finished in 1983 and called the Eliminator. </a:t>
            </a:r>
            <a:endParaRPr lang="pl-PL" dirty="0"/>
          </a:p>
          <a:p>
            <a:r>
              <a:rPr lang="en-US" dirty="0"/>
              <a:t>The car has become recognizable for its red finish and graphics, which can be seen in several of the band's music videos. </a:t>
            </a:r>
            <a:endParaRPr lang="pl-PL" dirty="0"/>
          </a:p>
          <a:p>
            <a:r>
              <a:rPr lang="en-US" dirty="0"/>
              <a:t>The Eliminator has also made worldwide appearances in television, movies, auto shows and charity events.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8916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7BE49D-A34B-4F25-BC8C-CE9E2B37FA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DFDEE3-F2F4-48C9-8222-CA273412CD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6826F8A-4BA3-46C9-8CA1-9C05F47D9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0" r="5957" b="3"/>
          <a:stretch/>
        </p:blipFill>
        <p:spPr>
          <a:xfrm>
            <a:off x="6327849" y="234347"/>
            <a:ext cx="5146360" cy="5903415"/>
          </a:xfrm>
          <a:prstGeom prst="rect">
            <a:avLst/>
          </a:prstGeom>
          <a:ln>
            <a:noFill/>
          </a:ln>
        </p:spPr>
      </p:pic>
      <p:sp>
        <p:nvSpPr>
          <p:cNvPr id="13" name="Freeform 9">
            <a:extLst>
              <a:ext uri="{FF2B5EF4-FFF2-40B4-BE49-F238E27FC236}">
                <a16:creationId xmlns:a16="http://schemas.microsoft.com/office/drawing/2014/main" id="{95A09B00-70D2-4998-8FA5-3A8ED576D9B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5FB9F9-CCF5-4072-83C3-3B45E1409F7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22BD14F-FAD8-49AA-B695-A881A0535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690479"/>
            <a:ext cx="4957275" cy="1146825"/>
          </a:xfrm>
        </p:spPr>
        <p:txBody>
          <a:bodyPr>
            <a:normAutofit/>
          </a:bodyPr>
          <a:lstStyle/>
          <a:p>
            <a:r>
              <a:rPr lang="pl-PL">
                <a:solidFill>
                  <a:schemeClr val="bg1"/>
                </a:solidFill>
              </a:rPr>
              <a:t>ZZ Top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E8CC32-719F-409B-BF96-E68280DE3A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5"/>
            <a:ext cx="4957273" cy="3446103"/>
          </a:xfrm>
        </p:spPr>
        <p:txBody>
          <a:bodyPr>
            <a:normAutofit/>
          </a:bodyPr>
          <a:lstStyle/>
          <a:p>
            <a:r>
              <a:rPr lang="pl-PL" sz="1800">
                <a:solidFill>
                  <a:schemeClr val="bg1"/>
                </a:solidFill>
              </a:rPr>
              <a:t>Biggest hits:</a:t>
            </a:r>
          </a:p>
          <a:p>
            <a:pPr>
              <a:buFont typeface="+mj-lt"/>
              <a:buAutoNum type="arabicPeriod"/>
            </a:pPr>
            <a:r>
              <a:rPr lang="pl-PL" sz="1800">
                <a:solidFill>
                  <a:schemeClr val="bg1"/>
                </a:solidFill>
              </a:rPr>
              <a:t>„Sharp Dressed Man" - 1983</a:t>
            </a:r>
          </a:p>
          <a:p>
            <a:pPr>
              <a:buFont typeface="+mj-lt"/>
              <a:buAutoNum type="arabicPeriod"/>
            </a:pPr>
            <a:r>
              <a:rPr lang="pl-PL" sz="1800">
                <a:solidFill>
                  <a:schemeClr val="bg1"/>
                </a:solidFill>
              </a:rPr>
              <a:t>„La Grange" - 1973</a:t>
            </a:r>
          </a:p>
          <a:p>
            <a:pPr>
              <a:buFont typeface="+mj-lt"/>
              <a:buAutoNum type="arabicPeriod"/>
            </a:pPr>
            <a:r>
              <a:rPr lang="pl-PL" sz="1800">
                <a:solidFill>
                  <a:schemeClr val="bg1"/>
                </a:solidFill>
              </a:rPr>
              <a:t>„Gimme All Your Lovin'" - 1983</a:t>
            </a:r>
          </a:p>
          <a:p>
            <a:pPr>
              <a:buFont typeface="+mj-lt"/>
              <a:buAutoNum type="arabicPeriod"/>
            </a:pPr>
            <a:r>
              <a:rPr lang="pl-PL" sz="1800">
                <a:solidFill>
                  <a:schemeClr val="bg1"/>
                </a:solidFill>
              </a:rPr>
              <a:t>„Legs" - 1984</a:t>
            </a:r>
          </a:p>
          <a:p>
            <a:endParaRPr lang="pl-PL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0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402104-88FE-4379-88AD-FEE3C347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97" y="261742"/>
            <a:ext cx="3064934" cy="761774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Aerosmith</a:t>
            </a:r>
            <a:endParaRPr lang="pl-PL" dirty="0"/>
          </a:p>
        </p:txBody>
      </p:sp>
      <p:pic>
        <p:nvPicPr>
          <p:cNvPr id="1026" name="Picture 2" descr="Obraz znaleziony dla: aerosmith">
            <a:extLst>
              <a:ext uri="{FF2B5EF4-FFF2-40B4-BE49-F238E27FC236}">
                <a16:creationId xmlns:a16="http://schemas.microsoft.com/office/drawing/2014/main" id="{535CC71B-9A08-45C9-A7C8-AED7FD00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56" y="1690796"/>
            <a:ext cx="3642180" cy="347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F2F4D02-FAE8-4200-B6DE-F218D8CAC2C8}"/>
              </a:ext>
            </a:extLst>
          </p:cNvPr>
          <p:cNvSpPr txBox="1"/>
          <p:nvPr/>
        </p:nvSpPr>
        <p:spPr>
          <a:xfrm>
            <a:off x="9157251" y="5347589"/>
            <a:ext cx="22803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Night</a:t>
            </a:r>
            <a:r>
              <a:rPr lang="pl-PL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in the </a:t>
            </a:r>
            <a:r>
              <a:rPr lang="pl-PL" sz="11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ruts</a:t>
            </a:r>
            <a:r>
              <a:rPr lang="pl-PL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</a:t>
            </a:r>
            <a:r>
              <a:rPr lang="pl-PL" sz="11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November</a:t>
            </a:r>
            <a:r>
              <a:rPr lang="pl-PL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1, 1979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56956EF-98CA-49F5-9502-F7F5FB9337F7}"/>
              </a:ext>
            </a:extLst>
          </p:cNvPr>
          <p:cNvSpPr txBox="1"/>
          <p:nvPr/>
        </p:nvSpPr>
        <p:spPr>
          <a:xfrm>
            <a:off x="182880" y="1023516"/>
            <a:ext cx="8173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/>
              <a:t>Members</a:t>
            </a:r>
            <a:r>
              <a:rPr lang="pl-PL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Steven Tyler (March 26, 1948)  - </a:t>
            </a:r>
            <a:r>
              <a:rPr lang="pl-PL" sz="1600" dirty="0" err="1"/>
              <a:t>singing</a:t>
            </a:r>
            <a:r>
              <a:rPr lang="pl-PL" sz="1600" dirty="0"/>
              <a:t>, </a:t>
            </a:r>
            <a:r>
              <a:rPr lang="pl-PL" sz="1600" dirty="0" err="1"/>
              <a:t>harmonica</a:t>
            </a:r>
            <a:r>
              <a:rPr lang="pl-PL" sz="1600" dirty="0"/>
              <a:t>, piano, </a:t>
            </a:r>
            <a:r>
              <a:rPr lang="pl-PL" sz="1600" dirty="0" err="1"/>
              <a:t>guitar</a:t>
            </a:r>
            <a:r>
              <a:rPr lang="pl-PL" sz="1600" dirty="0"/>
              <a:t>, </a:t>
            </a:r>
            <a:r>
              <a:rPr lang="pl-PL" sz="1600" dirty="0" err="1"/>
              <a:t>percussion</a:t>
            </a:r>
            <a:r>
              <a:rPr lang="pl-PL" sz="1600" dirty="0"/>
              <a:t>, banjo (</a:t>
            </a:r>
            <a:r>
              <a:rPr lang="pl-PL" sz="1600" dirty="0" err="1"/>
              <a:t>since</a:t>
            </a:r>
            <a:r>
              <a:rPr lang="pl-PL" sz="1600" dirty="0"/>
              <a:t> 1970)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Joe Perry (</a:t>
            </a:r>
            <a:r>
              <a:rPr lang="pl-PL" sz="1600" dirty="0" err="1"/>
              <a:t>October</a:t>
            </a:r>
            <a:r>
              <a:rPr lang="pl-PL" sz="1600" dirty="0"/>
              <a:t> 10, 1950)  - </a:t>
            </a:r>
            <a:r>
              <a:rPr lang="pl-PL" sz="1600" dirty="0" err="1"/>
              <a:t>lead</a:t>
            </a:r>
            <a:r>
              <a:rPr lang="pl-PL" sz="1600" dirty="0"/>
              <a:t> </a:t>
            </a:r>
            <a:r>
              <a:rPr lang="pl-PL" sz="1600" dirty="0" err="1"/>
              <a:t>guitar</a:t>
            </a:r>
            <a:r>
              <a:rPr lang="pl-PL" sz="1600" dirty="0"/>
              <a:t>, song (1970-1979)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Tom Hamilton (</a:t>
            </a:r>
            <a:r>
              <a:rPr lang="pl-PL" sz="1600" dirty="0" err="1"/>
              <a:t>December</a:t>
            </a:r>
            <a:r>
              <a:rPr lang="pl-PL" sz="1600" dirty="0"/>
              <a:t> 31, 1951) - </a:t>
            </a:r>
            <a:r>
              <a:rPr lang="pl-PL" sz="1600" dirty="0" err="1"/>
              <a:t>bass</a:t>
            </a:r>
            <a:r>
              <a:rPr lang="pl-PL" sz="1600" dirty="0"/>
              <a:t> </a:t>
            </a:r>
            <a:r>
              <a:rPr lang="pl-PL" sz="1600" dirty="0" err="1"/>
              <a:t>guitar</a:t>
            </a:r>
            <a:r>
              <a:rPr lang="pl-PL" sz="1600" dirty="0"/>
              <a:t> (</a:t>
            </a:r>
            <a:r>
              <a:rPr lang="pl-PL" sz="1600" dirty="0" err="1"/>
              <a:t>since</a:t>
            </a:r>
            <a:r>
              <a:rPr lang="pl-PL" sz="1600" dirty="0"/>
              <a:t> 1970)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/>
              <a:t>Joey</a:t>
            </a:r>
            <a:r>
              <a:rPr lang="pl-PL" sz="1600" dirty="0"/>
              <a:t> Kramer (</a:t>
            </a:r>
            <a:r>
              <a:rPr lang="pl-PL" sz="1600" dirty="0" err="1"/>
              <a:t>June</a:t>
            </a:r>
            <a:r>
              <a:rPr lang="pl-PL" sz="1600" dirty="0"/>
              <a:t> 21, 1950)  - </a:t>
            </a:r>
            <a:r>
              <a:rPr lang="pl-PL" sz="1600" dirty="0" err="1"/>
              <a:t>drums</a:t>
            </a:r>
            <a:r>
              <a:rPr lang="pl-PL" sz="1600" dirty="0"/>
              <a:t> (</a:t>
            </a:r>
            <a:r>
              <a:rPr lang="pl-PL" sz="1600" dirty="0" err="1"/>
              <a:t>since</a:t>
            </a:r>
            <a:r>
              <a:rPr lang="pl-PL" sz="1600" dirty="0"/>
              <a:t> 1970)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/>
              <a:t>Brad</a:t>
            </a:r>
            <a:r>
              <a:rPr lang="pl-PL" sz="1600" dirty="0"/>
              <a:t> </a:t>
            </a:r>
            <a:r>
              <a:rPr lang="pl-PL" sz="1600" dirty="0" err="1"/>
              <a:t>Whitford</a:t>
            </a:r>
            <a:r>
              <a:rPr lang="pl-PL" sz="1600" dirty="0"/>
              <a:t> (</a:t>
            </a:r>
            <a:r>
              <a:rPr lang="pl-PL" sz="1600" dirty="0" err="1"/>
              <a:t>February</a:t>
            </a:r>
            <a:r>
              <a:rPr lang="pl-PL" sz="1600" dirty="0"/>
              <a:t> 23, 1952) - </a:t>
            </a:r>
            <a:r>
              <a:rPr lang="pl-PL" sz="1600" dirty="0" err="1"/>
              <a:t>rhythm</a:t>
            </a:r>
            <a:r>
              <a:rPr lang="pl-PL" sz="1600" dirty="0"/>
              <a:t> </a:t>
            </a:r>
            <a:r>
              <a:rPr lang="pl-PL" sz="1600" dirty="0" err="1"/>
              <a:t>guitar</a:t>
            </a:r>
            <a:r>
              <a:rPr lang="pl-PL" sz="1600" dirty="0"/>
              <a:t> (1971-1981)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448E6DA0-213A-4ED1-9A80-FF6C89A2318A}"/>
              </a:ext>
            </a:extLst>
          </p:cNvPr>
          <p:cNvSpPr/>
          <p:nvPr/>
        </p:nvSpPr>
        <p:spPr>
          <a:xfrm>
            <a:off x="332928" y="2958073"/>
            <a:ext cx="762700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The band was formed in the summer of 1970 in Sunapee, New Hampshire. Since autumn of the same year, it was active in Boston. </a:t>
            </a:r>
            <a:endParaRPr lang="pl-PL" sz="2000" dirty="0"/>
          </a:p>
          <a:p>
            <a:pPr algn="just"/>
            <a:r>
              <a:rPr lang="en-US" sz="2000" dirty="0"/>
              <a:t>The group was formed by guitarist Joe Perry and bassist Tom Hamilton after meeting</a:t>
            </a:r>
            <a:r>
              <a:rPr lang="pl-PL" sz="2000" dirty="0"/>
              <a:t> the</a:t>
            </a:r>
            <a:r>
              <a:rPr lang="en-US" sz="2000" dirty="0"/>
              <a:t> vocalist Steven Tyler, drummer Joey Kramer and guitarist Ray </a:t>
            </a:r>
            <a:r>
              <a:rPr lang="en-US" sz="2000" dirty="0" err="1"/>
              <a:t>Tabano</a:t>
            </a:r>
            <a:r>
              <a:rPr lang="en-US" sz="2000" dirty="0"/>
              <a:t>. </a:t>
            </a:r>
            <a:endParaRPr lang="pl-PL" sz="2000" dirty="0"/>
          </a:p>
          <a:p>
            <a:pPr algn="just"/>
            <a:r>
              <a:rPr lang="pl-PL" sz="2000" dirty="0"/>
              <a:t>In 1972 the</a:t>
            </a:r>
            <a:r>
              <a:rPr lang="en-US" sz="2000" dirty="0"/>
              <a:t> group </a:t>
            </a:r>
            <a:r>
              <a:rPr lang="pl-PL" sz="2000" dirty="0" err="1"/>
              <a:t>signed</a:t>
            </a:r>
            <a:r>
              <a:rPr lang="pl-PL" sz="2000" dirty="0"/>
              <a:t> a</a:t>
            </a:r>
            <a:r>
              <a:rPr lang="en-US" sz="2000" dirty="0"/>
              <a:t> contract</a:t>
            </a:r>
            <a:r>
              <a:rPr lang="pl-PL" sz="2000" dirty="0"/>
              <a:t> </a:t>
            </a:r>
            <a:r>
              <a:rPr lang="en-US" sz="2000" dirty="0"/>
              <a:t>with Columbia Records and on January 13</a:t>
            </a:r>
            <a:r>
              <a:rPr lang="pl-PL" sz="2000" dirty="0"/>
              <a:t>th </a:t>
            </a:r>
            <a:r>
              <a:rPr lang="en-US" sz="2000" dirty="0"/>
              <a:t>1973 released their debut album - Aerosmith, which </a:t>
            </a:r>
            <a:r>
              <a:rPr lang="pl-PL" sz="2000" dirty="0"/>
              <a:t>sold</a:t>
            </a:r>
            <a:r>
              <a:rPr lang="en-US" sz="2000" dirty="0"/>
              <a:t> in two </a:t>
            </a:r>
            <a:r>
              <a:rPr lang="en-US" sz="2000" dirty="0" err="1"/>
              <a:t>milliones</a:t>
            </a:r>
            <a:r>
              <a:rPr lang="en-US" sz="2000" dirty="0"/>
              <a:t> copies. </a:t>
            </a:r>
            <a:endParaRPr lang="pl-PL" sz="2000" dirty="0"/>
          </a:p>
          <a:p>
            <a:pPr algn="just"/>
            <a:r>
              <a:rPr lang="en-US" sz="2000" dirty="0">
                <a:solidFill>
                  <a:schemeClr val="bg1"/>
                </a:solidFill>
              </a:rPr>
              <a:t>After the tour, the band recorded their second album Get Your Wings, released in March 1974.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BABB82D7-AE92-4543-B738-4460922B8055}"/>
              </a:ext>
            </a:extLst>
          </p:cNvPr>
          <p:cNvSpPr/>
          <p:nvPr/>
        </p:nvSpPr>
        <p:spPr>
          <a:xfrm>
            <a:off x="9296401" y="3887151"/>
            <a:ext cx="544406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1418293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CAD38B-5F61-4FEB-A1D1-5FC0D666D2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04E869F-EBC2-416E-8FB7-4F6A45F66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445C3E9-AF4A-4D1A-A6D2-4A43042369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b="29676"/>
          <a:stretch/>
        </p:blipFill>
        <p:spPr>
          <a:xfrm>
            <a:off x="20" y="10"/>
            <a:ext cx="11734780" cy="6408728"/>
          </a:xfrm>
          <a:prstGeom prst="rect">
            <a:avLst/>
          </a:prstGeom>
          <a:ln>
            <a:noFill/>
          </a:ln>
        </p:spPr>
      </p:pic>
      <p:sp>
        <p:nvSpPr>
          <p:cNvPr id="13" name="Freeform 9">
            <a:extLst>
              <a:ext uri="{FF2B5EF4-FFF2-40B4-BE49-F238E27FC236}">
                <a16:creationId xmlns:a16="http://schemas.microsoft.com/office/drawing/2014/main" id="{7D1C9B27-27B9-4E9E-82C8-6F9B7D12B8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9AE32D-417D-4951-BD6D-383A7A5E60E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01C4970-C7EC-4BC7-9F2E-932575044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1715" y="213919"/>
            <a:ext cx="4040943" cy="1151965"/>
          </a:xfrm>
        </p:spPr>
        <p:txBody>
          <a:bodyPr>
            <a:normAutofit/>
          </a:bodyPr>
          <a:lstStyle/>
          <a:p>
            <a:r>
              <a:rPr lang="pl-PL" dirty="0" err="1"/>
              <a:t>Aerosmith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516194-8DAF-4A1C-A83F-E64015CE04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2048" y="1195754"/>
            <a:ext cx="10868460" cy="485335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pl-PL" sz="2900" dirty="0" err="1"/>
              <a:t>Biggest</a:t>
            </a:r>
            <a:r>
              <a:rPr lang="pl-PL" sz="2900" dirty="0"/>
              <a:t> </a:t>
            </a:r>
            <a:r>
              <a:rPr lang="pl-PL" sz="2900" dirty="0" err="1"/>
              <a:t>hits</a:t>
            </a:r>
            <a:r>
              <a:rPr lang="pl-PL" sz="2900" dirty="0"/>
              <a:t>:</a:t>
            </a:r>
          </a:p>
          <a:p>
            <a:pPr>
              <a:lnSpc>
                <a:spcPct val="110000"/>
              </a:lnSpc>
            </a:pPr>
            <a:r>
              <a:rPr lang="pl-PL" sz="2900" dirty="0"/>
              <a:t>„</a:t>
            </a:r>
            <a:r>
              <a:rPr lang="en-US" sz="2900" dirty="0"/>
              <a:t>Toys in the Attic" - April 8</a:t>
            </a:r>
            <a:r>
              <a:rPr lang="pl-PL" sz="2900" dirty="0"/>
              <a:t> </a:t>
            </a:r>
            <a:r>
              <a:rPr lang="en-US" sz="2900" dirty="0"/>
              <a:t>1975</a:t>
            </a:r>
          </a:p>
          <a:p>
            <a:pPr>
              <a:lnSpc>
                <a:spcPct val="110000"/>
              </a:lnSpc>
            </a:pPr>
            <a:r>
              <a:rPr lang="en-US" sz="2900" dirty="0"/>
              <a:t>  </a:t>
            </a:r>
            <a:r>
              <a:rPr lang="pl-PL" sz="2900" dirty="0"/>
              <a:t>„</a:t>
            </a:r>
            <a:r>
              <a:rPr lang="en-US" sz="2900" dirty="0"/>
              <a:t>Get a Grip" - April 20, 1993</a:t>
            </a:r>
          </a:p>
          <a:p>
            <a:pPr>
              <a:lnSpc>
                <a:spcPct val="110000"/>
              </a:lnSpc>
            </a:pPr>
            <a:r>
              <a:rPr lang="pl-PL" sz="2900" dirty="0"/>
              <a:t>„</a:t>
            </a:r>
            <a:r>
              <a:rPr lang="en-US" sz="2900" dirty="0"/>
              <a:t>Pump" - September 12 1989</a:t>
            </a:r>
          </a:p>
          <a:p>
            <a:pPr>
              <a:lnSpc>
                <a:spcPct val="110000"/>
              </a:lnSpc>
            </a:pPr>
            <a:r>
              <a:rPr lang="en-US" sz="2900" dirty="0"/>
              <a:t>  </a:t>
            </a:r>
            <a:r>
              <a:rPr lang="pl-PL" sz="2900" dirty="0"/>
              <a:t>„</a:t>
            </a:r>
            <a:r>
              <a:rPr lang="en-US" sz="2900" dirty="0"/>
              <a:t>Permanent Vacation" - August 18 1987</a:t>
            </a:r>
            <a:endParaRPr lang="pl-PL" sz="2900" dirty="0"/>
          </a:p>
          <a:p>
            <a:pPr>
              <a:lnSpc>
                <a:spcPct val="110000"/>
              </a:lnSpc>
            </a:pPr>
            <a:r>
              <a:rPr lang="pl-PL" sz="2900" dirty="0" err="1"/>
              <a:t>Awards</a:t>
            </a:r>
            <a:r>
              <a:rPr lang="pl-PL" sz="2900" dirty="0"/>
              <a:t>:</a:t>
            </a:r>
          </a:p>
          <a:p>
            <a:pPr>
              <a:lnSpc>
                <a:spcPct val="110000"/>
              </a:lnSpc>
              <a:buFont typeface="+mj-lt"/>
              <a:buAutoNum type="arabicPeriod"/>
            </a:pPr>
            <a:r>
              <a:rPr lang="en-US" sz="2900" dirty="0"/>
              <a:t>1990 Janie's Got a Gun in category - The best rock song performed by a duet or group</a:t>
            </a:r>
          </a:p>
          <a:p>
            <a:pPr>
              <a:lnSpc>
                <a:spcPct val="110000"/>
              </a:lnSpc>
              <a:buFont typeface="+mj-lt"/>
              <a:buAutoNum type="arabicPeriod"/>
            </a:pPr>
            <a:r>
              <a:rPr lang="en-US" sz="2900" dirty="0"/>
              <a:t>1993 </a:t>
            </a:r>
            <a:r>
              <a:rPr lang="en-US" sz="2900" dirty="0" err="1"/>
              <a:t>Livin</a:t>
            </a:r>
            <a:r>
              <a:rPr lang="en-US" sz="2900" dirty="0"/>
              <a:t> 'on the Edge in category - The best rock song performed by a duet or group</a:t>
            </a:r>
          </a:p>
          <a:p>
            <a:pPr>
              <a:lnSpc>
                <a:spcPct val="110000"/>
              </a:lnSpc>
              <a:buFont typeface="+mj-lt"/>
              <a:buAutoNum type="arabicPeriod"/>
            </a:pPr>
            <a:r>
              <a:rPr lang="en-US" sz="2900" dirty="0"/>
              <a:t>1994 Crazy in category - The best rock song performed by a duet or group</a:t>
            </a:r>
          </a:p>
          <a:p>
            <a:pPr>
              <a:lnSpc>
                <a:spcPct val="110000"/>
              </a:lnSpc>
              <a:buFont typeface="+mj-lt"/>
              <a:buAutoNum type="arabicPeriod"/>
            </a:pPr>
            <a:r>
              <a:rPr lang="en-US" sz="2900" dirty="0"/>
              <a:t>1998 Pink in category - The best rock song performed by a duet or group</a:t>
            </a:r>
            <a:endParaRPr lang="pl-PL" sz="2900" dirty="0"/>
          </a:p>
          <a:p>
            <a:pPr>
              <a:lnSpc>
                <a:spcPct val="110000"/>
              </a:lnSpc>
            </a:pPr>
            <a:endParaRPr lang="pl-PL" sz="1100" dirty="0"/>
          </a:p>
          <a:p>
            <a:pPr marL="0" indent="0">
              <a:lnSpc>
                <a:spcPct val="110000"/>
              </a:lnSpc>
              <a:buNone/>
            </a:pP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39089689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Wydarzenie główn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Wydarzenie główne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ydarzenie główn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TM04033927[[fn=Wydarzenie główne]]</Template>
  <TotalTime>892</TotalTime>
  <Words>1968</Words>
  <Application>Microsoft Office PowerPoint</Application>
  <PresentationFormat>Panoramiczny</PresentationFormat>
  <Paragraphs>174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3" baseType="lpstr">
      <vt:lpstr>Arial</vt:lpstr>
      <vt:lpstr>Impact</vt:lpstr>
      <vt:lpstr>Wydarzenie główne</vt:lpstr>
      <vt:lpstr>USA music bands</vt:lpstr>
      <vt:lpstr>Mamas &amp; Papas</vt:lpstr>
      <vt:lpstr>Mamas &amp; Papas</vt:lpstr>
      <vt:lpstr>The Doors</vt:lpstr>
      <vt:lpstr>The Doors</vt:lpstr>
      <vt:lpstr>ZZ Top</vt:lpstr>
      <vt:lpstr>ZZ Top</vt:lpstr>
      <vt:lpstr>Aerosmith</vt:lpstr>
      <vt:lpstr>Aerosmith</vt:lpstr>
      <vt:lpstr>Metallica</vt:lpstr>
      <vt:lpstr>Metallica</vt:lpstr>
      <vt:lpstr>Bon Jovi</vt:lpstr>
      <vt:lpstr>Bon Jovi</vt:lpstr>
      <vt:lpstr>Gun N’ Roses</vt:lpstr>
      <vt:lpstr>Gun N’ Roses</vt:lpstr>
      <vt:lpstr>Nirvana</vt:lpstr>
      <vt:lpstr>Nirvana</vt:lpstr>
      <vt:lpstr>Pearl Jam</vt:lpstr>
      <vt:lpstr>Pearl Jam</vt:lpstr>
      <vt:lpstr>Thanks for watching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USA music bands</dc:title>
  <dc:creator>Konrad Kubsz</dc:creator>
  <cp:lastModifiedBy>Kleopatra</cp:lastModifiedBy>
  <cp:revision>74</cp:revision>
  <dcterms:created xsi:type="dcterms:W3CDTF">2018-04-25T15:31:46Z</dcterms:created>
  <dcterms:modified xsi:type="dcterms:W3CDTF">2018-04-29T15:13:43Z</dcterms:modified>
</cp:coreProperties>
</file>