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  <p:sldId id="262" r:id="rId5"/>
    <p:sldId id="259" r:id="rId6"/>
    <p:sldId id="260" r:id="rId7"/>
    <p:sldId id="257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analdecinefedericocasado.blogspot.com/2012/04/tom-hanks-y-emma-thompson-podrian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anarmenian.net/eng/news/202626/" TargetMode="Externa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nezapping.com/top-gun-avra-presto-un-sequel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ccionycine.blogspot.com/2013/06/felicidades-mark-walhberg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592288"/>
          </a:xfrm>
        </p:spPr>
        <p:txBody>
          <a:bodyPr>
            <a:noAutofit/>
          </a:bodyPr>
          <a:lstStyle/>
          <a:p>
            <a:pPr algn="ctr"/>
            <a:r>
              <a:rPr lang="pl-PL" sz="7200" dirty="0" err="1">
                <a:latin typeface="Algerian" pitchFamily="82" charset="0"/>
              </a:rPr>
              <a:t>FAMoUS</a:t>
            </a:r>
            <a:r>
              <a:rPr lang="pl-PL" sz="7200" dirty="0">
                <a:latin typeface="Algerian" pitchFamily="82" charset="0"/>
              </a:rPr>
              <a:t> </a:t>
            </a:r>
            <a:r>
              <a:rPr lang="pl-PL" sz="7200" dirty="0" err="1">
                <a:latin typeface="Algerian" pitchFamily="82" charset="0"/>
              </a:rPr>
              <a:t>ACTORs</a:t>
            </a:r>
            <a:r>
              <a:rPr lang="pl-PL" sz="7200" dirty="0">
                <a:latin typeface="Algerian" pitchFamily="82" charset="0"/>
              </a:rPr>
              <a:t> OF THE USA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/>
          <a:lstStyle/>
          <a:p>
            <a:pPr algn="ctr"/>
            <a:r>
              <a:rPr lang="pl-PL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Łukasz Paduch</a:t>
            </a:r>
          </a:p>
          <a:p>
            <a:endParaRPr lang="pl-PL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Suppervised</a:t>
            </a:r>
            <a:r>
              <a:rPr lang="pl-P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by:</a:t>
            </a:r>
          </a:p>
          <a:p>
            <a:pPr algn="ctr"/>
            <a:r>
              <a:rPr lang="pl-P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Małgorzata Stasińska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7200" dirty="0">
                <a:latin typeface="Algerian" pitchFamily="82" charset="0"/>
              </a:rPr>
              <a:t>TOM HANKS</a:t>
            </a:r>
          </a:p>
        </p:txBody>
      </p:sp>
      <p:pic>
        <p:nvPicPr>
          <p:cNvPr id="4" name="Obraz 3" descr="Obraz zawierający osoba, mężczyzna, kostium, krawat&#10;&#10;Opis wygenerowany przy bardzo wysokim poziomie pewności">
            <a:extLst>
              <a:ext uri="{FF2B5EF4-FFF2-40B4-BE49-F238E27FC236}">
                <a16:creationId xmlns:a16="http://schemas.microsoft.com/office/drawing/2014/main" id="{52463A03-9476-4E53-AC83-A45E83DF34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36336" y="2178165"/>
            <a:ext cx="2950464" cy="3931920"/>
          </a:xfrm>
          <a:prstGeom prst="rect">
            <a:avLst/>
          </a:prstGeom>
        </p:spPr>
      </p:pic>
      <p:pic>
        <p:nvPicPr>
          <p:cNvPr id="8" name="Obraz 7" descr="Obraz zawierający osoba, mężczyzna, muzyka, wewnątrz&#10;&#10;Opis wygenerowany przy bardzo wysokim poziomie pewności">
            <a:extLst>
              <a:ext uri="{FF2B5EF4-FFF2-40B4-BE49-F238E27FC236}">
                <a16:creationId xmlns:a16="http://schemas.microsoft.com/office/drawing/2014/main" id="{F55CE44E-1554-4CDD-87BE-502FCD41CD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39553" y="2502675"/>
            <a:ext cx="4536504" cy="36074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8000" dirty="0">
                <a:latin typeface="Algerian" pitchFamily="82" charset="0"/>
              </a:rPr>
              <a:t>TOM HANKS</a:t>
            </a:r>
            <a:br>
              <a:rPr lang="pl-PL" dirty="0"/>
            </a:br>
            <a:endParaRPr lang="pl-PL" dirty="0">
              <a:latin typeface="Algerian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He was born </a:t>
            </a:r>
            <a:r>
              <a:rPr lang="pl-PL" b="1" dirty="0"/>
              <a:t>on </a:t>
            </a:r>
            <a:r>
              <a:rPr lang="en-US" b="1" dirty="0"/>
              <a:t>Ju</a:t>
            </a:r>
            <a:r>
              <a:rPr lang="pl-PL" b="1" dirty="0" err="1"/>
              <a:t>ly</a:t>
            </a:r>
            <a:r>
              <a:rPr lang="en-US" b="1" dirty="0"/>
              <a:t> </a:t>
            </a:r>
            <a:r>
              <a:rPr lang="pl-PL" b="1" dirty="0"/>
              <a:t>9th</a:t>
            </a:r>
            <a:r>
              <a:rPr lang="en-US" b="1" dirty="0"/>
              <a:t> 19</a:t>
            </a:r>
            <a:r>
              <a:rPr lang="pl-PL" b="1" dirty="0"/>
              <a:t>56</a:t>
            </a:r>
            <a:r>
              <a:rPr lang="en-US" b="1" dirty="0"/>
              <a:t> . He is </a:t>
            </a:r>
            <a:r>
              <a:rPr lang="pl-PL" b="1" dirty="0"/>
              <a:t>a</a:t>
            </a:r>
            <a:r>
              <a:rPr lang="en-US" b="1" dirty="0"/>
              <a:t>n American actor</a:t>
            </a:r>
            <a:r>
              <a:rPr lang="pl-PL" b="1" dirty="0"/>
              <a:t>, </a:t>
            </a:r>
            <a:r>
              <a:rPr lang="pl-PL" b="1" dirty="0" err="1"/>
              <a:t>director</a:t>
            </a:r>
            <a:r>
              <a:rPr lang="pl-PL" b="1" dirty="0"/>
              <a:t>,</a:t>
            </a:r>
            <a:r>
              <a:rPr lang="en-US" b="1" dirty="0"/>
              <a:t> a film producer </a:t>
            </a:r>
            <a:r>
              <a:rPr lang="pl-PL" b="1" dirty="0"/>
              <a:t>and a  </a:t>
            </a:r>
            <a:r>
              <a:rPr lang="pl-PL" b="1" dirty="0" err="1"/>
              <a:t>writer</a:t>
            </a:r>
            <a:r>
              <a:rPr lang="en-US" b="1" dirty="0"/>
              <a:t>.</a:t>
            </a:r>
            <a:endParaRPr lang="pl-PL" b="1" dirty="0"/>
          </a:p>
          <a:p>
            <a:r>
              <a:rPr lang="en-US" b="1" dirty="0"/>
              <a:t>He was </a:t>
            </a:r>
            <a:r>
              <a:rPr lang="pl-PL" b="1" dirty="0" err="1"/>
              <a:t>born</a:t>
            </a:r>
            <a:r>
              <a:rPr lang="pl-PL" b="1" dirty="0"/>
              <a:t> as </a:t>
            </a:r>
            <a:r>
              <a:rPr lang="en-US" b="1" dirty="0"/>
              <a:t>Thomas Jeffrey Hanks. </a:t>
            </a:r>
            <a:endParaRPr lang="pl-PL" b="1" dirty="0"/>
          </a:p>
          <a:p>
            <a:r>
              <a:rPr lang="en-US" b="1" dirty="0"/>
              <a:t>He began his acting career in 1993</a:t>
            </a:r>
            <a:r>
              <a:rPr lang="pl-PL" b="1" dirty="0"/>
              <a:t> in </a:t>
            </a:r>
            <a:r>
              <a:rPr lang="pl-PL" b="1" i="1" dirty="0"/>
              <a:t>Philadelphia</a:t>
            </a:r>
            <a:r>
              <a:rPr lang="en-US" b="1" dirty="0"/>
              <a:t>.</a:t>
            </a:r>
            <a:endParaRPr lang="pl-PL" b="1" dirty="0"/>
          </a:p>
          <a:p>
            <a:r>
              <a:rPr lang="en-US" b="1" dirty="0"/>
              <a:t>Some of this most successful films include</a:t>
            </a:r>
            <a:r>
              <a:rPr lang="pl-PL" b="1" dirty="0"/>
              <a:t>:</a:t>
            </a:r>
            <a:r>
              <a:rPr lang="en-US" b="1" dirty="0"/>
              <a:t> </a:t>
            </a:r>
            <a:endParaRPr lang="pl-PL" b="1" dirty="0"/>
          </a:p>
          <a:p>
            <a:r>
              <a:rPr lang="en-US" sz="2200" i="1" dirty="0"/>
              <a:t>Forrest Gump </a:t>
            </a:r>
            <a:r>
              <a:rPr lang="en-US" sz="2200" dirty="0"/>
              <a:t>(1994) </a:t>
            </a:r>
            <a:r>
              <a:rPr lang="en-US" sz="2200" i="1" dirty="0"/>
              <a:t>Apollo 13 </a:t>
            </a:r>
            <a:r>
              <a:rPr lang="en-US" sz="2200" dirty="0"/>
              <a:t>(1995)</a:t>
            </a:r>
            <a:r>
              <a:rPr lang="pl-PL" sz="2200" dirty="0"/>
              <a:t>, </a:t>
            </a:r>
            <a:endParaRPr lang="pl-PL" sz="2200" i="1" dirty="0"/>
          </a:p>
          <a:p>
            <a:r>
              <a:rPr lang="pl-PL" sz="2200" i="1" dirty="0" err="1"/>
              <a:t>Sleepless</a:t>
            </a:r>
            <a:r>
              <a:rPr lang="pl-PL" sz="2200" i="1" dirty="0"/>
              <a:t> in Seattle </a:t>
            </a:r>
            <a:r>
              <a:rPr lang="pl-PL" sz="2200" dirty="0"/>
              <a:t>(1993), </a:t>
            </a:r>
          </a:p>
          <a:p>
            <a:r>
              <a:rPr lang="pl-PL" sz="2200" i="1" dirty="0" err="1"/>
              <a:t>Saving</a:t>
            </a:r>
            <a:r>
              <a:rPr lang="pl-PL" sz="2200" i="1" dirty="0"/>
              <a:t> </a:t>
            </a:r>
            <a:r>
              <a:rPr lang="pl-PL" sz="2200" i="1" dirty="0" err="1"/>
              <a:t>Private</a:t>
            </a:r>
            <a:r>
              <a:rPr lang="pl-PL" sz="2200" i="1" dirty="0"/>
              <a:t> Ryan </a:t>
            </a:r>
            <a:r>
              <a:rPr lang="pl-PL" sz="2200" dirty="0"/>
              <a:t>(1998), </a:t>
            </a:r>
          </a:p>
          <a:p>
            <a:r>
              <a:rPr lang="pl-PL" sz="2200" i="1" dirty="0" err="1"/>
              <a:t>You’ve</a:t>
            </a:r>
            <a:r>
              <a:rPr lang="pl-PL" sz="2200" i="1" dirty="0"/>
              <a:t> </a:t>
            </a:r>
            <a:r>
              <a:rPr lang="pl-PL" sz="2200" i="1" dirty="0" err="1"/>
              <a:t>got</a:t>
            </a:r>
            <a:r>
              <a:rPr lang="pl-PL" sz="2200" i="1" dirty="0"/>
              <a:t> mail </a:t>
            </a:r>
            <a:r>
              <a:rPr lang="pl-PL" sz="2200" dirty="0"/>
              <a:t>(1998), </a:t>
            </a:r>
          </a:p>
          <a:p>
            <a:r>
              <a:rPr lang="pl-PL" sz="2200" i="1" dirty="0"/>
              <a:t>Green Mile </a:t>
            </a:r>
            <a:r>
              <a:rPr lang="pl-PL" sz="2200" dirty="0"/>
              <a:t>(1999), </a:t>
            </a:r>
          </a:p>
          <a:p>
            <a:r>
              <a:rPr lang="pl-PL" sz="2200" i="1" dirty="0" err="1"/>
              <a:t>Cast</a:t>
            </a:r>
            <a:r>
              <a:rPr lang="pl-PL" sz="2200" i="1" dirty="0"/>
              <a:t> </a:t>
            </a:r>
            <a:r>
              <a:rPr lang="pl-PL" sz="2200" i="1" dirty="0" err="1"/>
              <a:t>Away</a:t>
            </a:r>
            <a:r>
              <a:rPr lang="pl-PL" sz="2200" i="1" dirty="0"/>
              <a:t> </a:t>
            </a:r>
            <a:r>
              <a:rPr lang="pl-PL" sz="2200" dirty="0"/>
              <a:t>(2000), </a:t>
            </a:r>
          </a:p>
          <a:p>
            <a:r>
              <a:rPr lang="pl-PL" sz="2200" i="1" dirty="0" err="1"/>
              <a:t>Catch</a:t>
            </a:r>
            <a:r>
              <a:rPr lang="pl-PL" sz="2200" i="1" dirty="0"/>
              <a:t> me </a:t>
            </a:r>
            <a:r>
              <a:rPr lang="pl-PL" sz="2200" i="1" dirty="0" err="1"/>
              <a:t>if</a:t>
            </a:r>
            <a:r>
              <a:rPr lang="pl-PL" sz="2200" i="1" dirty="0"/>
              <a:t> </a:t>
            </a:r>
            <a:r>
              <a:rPr lang="pl-PL" sz="2200" i="1" dirty="0" err="1"/>
              <a:t>you</a:t>
            </a:r>
            <a:r>
              <a:rPr lang="pl-PL" sz="2200" i="1" dirty="0"/>
              <a:t> </a:t>
            </a:r>
            <a:r>
              <a:rPr lang="pl-PL" sz="2200" i="1" dirty="0" err="1"/>
              <a:t>can</a:t>
            </a:r>
            <a:r>
              <a:rPr lang="pl-PL" sz="2200" i="1" dirty="0"/>
              <a:t> </a:t>
            </a:r>
            <a:r>
              <a:rPr lang="pl-PL" sz="2200" dirty="0"/>
              <a:t>(2002), </a:t>
            </a:r>
            <a:endParaRPr lang="pl-PL" sz="2200" i="1" dirty="0"/>
          </a:p>
          <a:p>
            <a:r>
              <a:rPr lang="pl-PL" sz="2200" i="1" dirty="0"/>
              <a:t>Terminal</a:t>
            </a:r>
            <a:r>
              <a:rPr lang="pl-PL" sz="2200" dirty="0"/>
              <a:t> (2004)</a:t>
            </a:r>
            <a:r>
              <a:rPr lang="en-US" sz="2200" dirty="0"/>
              <a:t> </a:t>
            </a:r>
            <a:endParaRPr lang="pl-PL" sz="2200" dirty="0"/>
          </a:p>
          <a:p>
            <a:r>
              <a:rPr lang="en-US" sz="2200" i="1" dirty="0"/>
              <a:t>The Da Vinci Code</a:t>
            </a:r>
            <a:r>
              <a:rPr lang="en-US" sz="2200" dirty="0"/>
              <a:t> (2006)</a:t>
            </a:r>
            <a:r>
              <a:rPr lang="pl-PL" sz="2200" dirty="0"/>
              <a:t>,</a:t>
            </a:r>
            <a:r>
              <a:rPr lang="en-US" sz="2200" dirty="0"/>
              <a:t> </a:t>
            </a:r>
            <a:endParaRPr lang="pl-PL" sz="2200" dirty="0"/>
          </a:p>
          <a:p>
            <a:r>
              <a:rPr lang="pl-PL" sz="2200" i="1" dirty="0" err="1"/>
              <a:t>Cloud</a:t>
            </a:r>
            <a:r>
              <a:rPr lang="pl-PL" sz="2200" i="1" dirty="0"/>
              <a:t> Atlas </a:t>
            </a:r>
            <a:r>
              <a:rPr lang="pl-PL" sz="2200" dirty="0"/>
              <a:t>(2012), </a:t>
            </a:r>
          </a:p>
          <a:p>
            <a:r>
              <a:rPr lang="en-US" sz="2200" i="1" dirty="0"/>
              <a:t>Captain Phllips </a:t>
            </a:r>
            <a:r>
              <a:rPr lang="en-US" sz="2200" dirty="0"/>
              <a:t>(2013). </a:t>
            </a:r>
            <a:endParaRPr lang="pl-PL" sz="2200" dirty="0"/>
          </a:p>
          <a:p>
            <a:pPr marL="118872" indent="0">
              <a:buNone/>
            </a:pPr>
            <a:endParaRPr lang="pl-PL" dirty="0"/>
          </a:p>
          <a:p>
            <a:r>
              <a:rPr lang="en-US" b="1" dirty="0"/>
              <a:t>Academy Awards</a:t>
            </a:r>
            <a:r>
              <a:rPr lang="pl-PL" b="1" dirty="0"/>
              <a:t> (</a:t>
            </a:r>
            <a:r>
              <a:rPr lang="pl-PL" b="1" dirty="0" err="1"/>
              <a:t>Oscars</a:t>
            </a:r>
            <a:r>
              <a:rPr lang="pl-PL" b="1" dirty="0"/>
              <a:t>)</a:t>
            </a:r>
            <a:r>
              <a:rPr lang="en-US" b="1" dirty="0"/>
              <a:t> in category Best Actor </a:t>
            </a:r>
            <a:r>
              <a:rPr lang="pl-PL" b="1" dirty="0"/>
              <a:t>for </a:t>
            </a:r>
            <a:r>
              <a:rPr lang="pl-PL" b="1" i="1" dirty="0"/>
              <a:t>Philadelphia </a:t>
            </a:r>
            <a:r>
              <a:rPr lang="pl-PL" b="1" dirty="0"/>
              <a:t>(1993) and </a:t>
            </a:r>
            <a:r>
              <a:rPr lang="pl-PL" b="1" i="1" dirty="0" err="1"/>
              <a:t>Forest</a:t>
            </a:r>
            <a:r>
              <a:rPr lang="pl-PL" b="1" i="1" dirty="0"/>
              <a:t> </a:t>
            </a:r>
            <a:r>
              <a:rPr lang="pl-PL" b="1" i="1" dirty="0" err="1"/>
              <a:t>Gump</a:t>
            </a:r>
            <a:r>
              <a:rPr lang="pl-PL" b="1" i="1" dirty="0"/>
              <a:t> </a:t>
            </a:r>
            <a:r>
              <a:rPr lang="pl-PL" b="1" dirty="0"/>
              <a:t>(1994)</a:t>
            </a:r>
            <a:r>
              <a:rPr lang="en-US" b="1" dirty="0"/>
              <a:t>. </a:t>
            </a:r>
            <a:endParaRPr lang="pl-PL" b="1" dirty="0"/>
          </a:p>
          <a:p>
            <a:r>
              <a:rPr lang="en-US" b="1" dirty="0"/>
              <a:t>Golden Globes </a:t>
            </a:r>
            <a:r>
              <a:rPr lang="pl-PL" b="1" dirty="0"/>
              <a:t>Best </a:t>
            </a:r>
            <a:r>
              <a:rPr lang="pl-PL" b="1" dirty="0" err="1"/>
              <a:t>Actor</a:t>
            </a:r>
            <a:r>
              <a:rPr lang="pl-PL" b="1" dirty="0"/>
              <a:t> for </a:t>
            </a:r>
            <a:r>
              <a:rPr lang="pl-PL" b="1" i="1" dirty="0"/>
              <a:t>Big</a:t>
            </a:r>
            <a:r>
              <a:rPr lang="pl-PL" b="1" dirty="0"/>
              <a:t> (1989), </a:t>
            </a:r>
            <a:r>
              <a:rPr lang="pl-PL" b="1" i="1" dirty="0"/>
              <a:t>Philadelphia </a:t>
            </a:r>
            <a:r>
              <a:rPr lang="pl-PL" b="1" dirty="0"/>
              <a:t>(1993), </a:t>
            </a:r>
            <a:r>
              <a:rPr lang="pl-PL" b="1" i="1" dirty="0" err="1"/>
              <a:t>Forest</a:t>
            </a:r>
            <a:r>
              <a:rPr lang="pl-PL" b="1" i="1" dirty="0"/>
              <a:t> </a:t>
            </a:r>
            <a:r>
              <a:rPr lang="pl-PL" b="1" i="1" dirty="0" err="1"/>
              <a:t>Gump</a:t>
            </a:r>
            <a:r>
              <a:rPr lang="pl-PL" b="1" i="1" dirty="0"/>
              <a:t> </a:t>
            </a:r>
            <a:r>
              <a:rPr lang="pl-PL" b="1" dirty="0"/>
              <a:t>(1994),</a:t>
            </a:r>
            <a:r>
              <a:rPr lang="pl-PL" b="1" i="1" dirty="0" err="1"/>
              <a:t>Cast</a:t>
            </a:r>
            <a:r>
              <a:rPr lang="pl-PL" b="1" i="1" dirty="0"/>
              <a:t> </a:t>
            </a:r>
            <a:r>
              <a:rPr lang="pl-PL" b="1" i="1" dirty="0" err="1"/>
              <a:t>Away</a:t>
            </a:r>
            <a:r>
              <a:rPr lang="pl-PL" b="1" i="1" dirty="0"/>
              <a:t> </a:t>
            </a:r>
            <a:r>
              <a:rPr lang="pl-PL" b="1" dirty="0"/>
              <a:t>(2000)</a:t>
            </a:r>
          </a:p>
          <a:p>
            <a:r>
              <a:rPr lang="pl-PL" b="1" dirty="0"/>
              <a:t>Silver Bear in Berlin for </a:t>
            </a:r>
            <a:r>
              <a:rPr lang="pl-PL" b="1" i="1" dirty="0"/>
              <a:t>Philadelphia </a:t>
            </a:r>
            <a:r>
              <a:rPr lang="pl-PL" b="1" dirty="0"/>
              <a:t>(1994)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7200" dirty="0">
                <a:latin typeface="Algerian" pitchFamily="82" charset="0"/>
              </a:rPr>
              <a:t>TOM CRUISE</a:t>
            </a:r>
          </a:p>
        </p:txBody>
      </p:sp>
      <p:pic>
        <p:nvPicPr>
          <p:cNvPr id="4" name="Symbol zastępczy zawartości 3" descr="pobrany plik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1999" y="2096086"/>
            <a:ext cx="4320481" cy="4069218"/>
          </a:xfrm>
        </p:spPr>
      </p:pic>
      <p:pic>
        <p:nvPicPr>
          <p:cNvPr id="5" name="Obraz 4" descr="Obraz zawierający osoba, mężczyzna, wewnątrz, siedzi&#10;&#10;Opis wygenerowany przy bardzo wysokim poziomie pewności">
            <a:extLst>
              <a:ext uri="{FF2B5EF4-FFF2-40B4-BE49-F238E27FC236}">
                <a16:creationId xmlns:a16="http://schemas.microsoft.com/office/drawing/2014/main" id="{66257381-2A4D-443B-9238-4A8EE9A962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57200" y="2096087"/>
            <a:ext cx="3599359" cy="406921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8000" dirty="0">
                <a:latin typeface="Algerian" pitchFamily="82" charset="0"/>
              </a:rPr>
              <a:t>Tom Cruise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47500" lnSpcReduction="20000"/>
          </a:bodyPr>
          <a:lstStyle/>
          <a:p>
            <a:r>
              <a:rPr lang="en-US" sz="4200" b="1" dirty="0">
                <a:cs typeface="Arial" pitchFamily="34" charset="0"/>
              </a:rPr>
              <a:t>He was born</a:t>
            </a:r>
            <a:r>
              <a:rPr lang="pl-PL" sz="4200" b="1" dirty="0">
                <a:cs typeface="Arial" pitchFamily="34" charset="0"/>
              </a:rPr>
              <a:t> on</a:t>
            </a:r>
            <a:r>
              <a:rPr lang="en-US" sz="4200" b="1" dirty="0">
                <a:cs typeface="Arial" pitchFamily="34" charset="0"/>
              </a:rPr>
              <a:t> July 3</a:t>
            </a:r>
            <a:r>
              <a:rPr lang="pl-PL" sz="4200" b="1" dirty="0" err="1">
                <a:cs typeface="Arial" pitchFamily="34" charset="0"/>
              </a:rPr>
              <a:t>rd</a:t>
            </a:r>
            <a:r>
              <a:rPr lang="en-US" sz="4200" b="1" dirty="0">
                <a:cs typeface="Arial" pitchFamily="34" charset="0"/>
              </a:rPr>
              <a:t> 1962. He is </a:t>
            </a:r>
            <a:r>
              <a:rPr lang="pl-PL" sz="4200" b="1" dirty="0">
                <a:cs typeface="Arial" pitchFamily="34" charset="0"/>
              </a:rPr>
              <a:t>a</a:t>
            </a:r>
            <a:r>
              <a:rPr lang="en-US" sz="4200" b="1" dirty="0">
                <a:cs typeface="Arial" pitchFamily="34" charset="0"/>
              </a:rPr>
              <a:t>n American actor</a:t>
            </a:r>
            <a:r>
              <a:rPr lang="pl-PL" sz="4200" b="1" dirty="0">
                <a:cs typeface="Arial" pitchFamily="34" charset="0"/>
              </a:rPr>
              <a:t> and</a:t>
            </a:r>
            <a:r>
              <a:rPr lang="en-US" sz="4200" b="1" dirty="0">
                <a:cs typeface="Arial" pitchFamily="34" charset="0"/>
              </a:rPr>
              <a:t> a film producer. </a:t>
            </a:r>
            <a:endParaRPr lang="pl-PL" sz="4200" b="1" dirty="0">
              <a:cs typeface="Arial" pitchFamily="34" charset="0"/>
            </a:endParaRPr>
          </a:p>
          <a:p>
            <a:r>
              <a:rPr lang="en-US" sz="4200" b="1" dirty="0">
                <a:cs typeface="Arial" pitchFamily="34" charset="0"/>
              </a:rPr>
              <a:t>He was </a:t>
            </a:r>
            <a:r>
              <a:rPr lang="pl-PL" sz="4200" b="1" dirty="0" err="1">
                <a:cs typeface="Arial" pitchFamily="34" charset="0"/>
              </a:rPr>
              <a:t>born</a:t>
            </a:r>
            <a:r>
              <a:rPr lang="pl-PL" sz="4200" b="1" dirty="0">
                <a:cs typeface="Arial" pitchFamily="34" charset="0"/>
              </a:rPr>
              <a:t> as</a:t>
            </a:r>
            <a:r>
              <a:rPr lang="en-US" sz="4200" b="1" dirty="0">
                <a:cs typeface="Arial" pitchFamily="34" charset="0"/>
              </a:rPr>
              <a:t> Thomas Cruise Mapother IV. </a:t>
            </a:r>
            <a:endParaRPr lang="pl-PL" sz="4200" b="1" dirty="0">
              <a:cs typeface="Arial" pitchFamily="34" charset="0"/>
            </a:endParaRPr>
          </a:p>
          <a:p>
            <a:r>
              <a:rPr lang="en-US" sz="4200" b="1" dirty="0">
                <a:cs typeface="Arial" pitchFamily="34" charset="0"/>
              </a:rPr>
              <a:t>He began his acting career in 1983</a:t>
            </a:r>
            <a:r>
              <a:rPr lang="pl-PL" sz="4200" b="1" dirty="0">
                <a:cs typeface="Arial" pitchFamily="34" charset="0"/>
              </a:rPr>
              <a:t> in </a:t>
            </a:r>
            <a:r>
              <a:rPr lang="pl-PL" sz="4200" b="1" i="1" dirty="0" err="1">
                <a:cs typeface="Arial" pitchFamily="34" charset="0"/>
              </a:rPr>
              <a:t>Risky</a:t>
            </a:r>
            <a:r>
              <a:rPr lang="pl-PL" sz="4200" b="1" i="1" dirty="0">
                <a:cs typeface="Arial" pitchFamily="34" charset="0"/>
              </a:rPr>
              <a:t> business</a:t>
            </a:r>
            <a:r>
              <a:rPr lang="en-US" sz="4200" b="1" dirty="0">
                <a:cs typeface="Arial" pitchFamily="34" charset="0"/>
              </a:rPr>
              <a:t>. Some of this most successful films include</a:t>
            </a:r>
            <a:r>
              <a:rPr lang="pl-PL" sz="4200" b="1" dirty="0">
                <a:cs typeface="Arial" pitchFamily="34" charset="0"/>
              </a:rPr>
              <a:t>:</a:t>
            </a:r>
          </a:p>
          <a:p>
            <a:r>
              <a:rPr lang="en-US" i="1" dirty="0">
                <a:cs typeface="Arial" pitchFamily="34" charset="0"/>
              </a:rPr>
              <a:t>Risky business</a:t>
            </a:r>
            <a:r>
              <a:rPr lang="en-US" dirty="0">
                <a:cs typeface="Arial" pitchFamily="34" charset="0"/>
              </a:rPr>
              <a:t> (1983)</a:t>
            </a:r>
            <a:r>
              <a:rPr lang="pl-PL" dirty="0">
                <a:cs typeface="Arial" pitchFamily="34" charset="0"/>
              </a:rPr>
              <a:t>,</a:t>
            </a:r>
            <a:r>
              <a:rPr lang="en-US" dirty="0">
                <a:cs typeface="Arial" pitchFamily="34" charset="0"/>
              </a:rPr>
              <a:t> </a:t>
            </a:r>
            <a:endParaRPr lang="pl-PL" dirty="0">
              <a:cs typeface="Arial" pitchFamily="34" charset="0"/>
            </a:endParaRPr>
          </a:p>
          <a:p>
            <a:r>
              <a:rPr lang="en-US" i="1" dirty="0">
                <a:cs typeface="Arial" pitchFamily="34" charset="0"/>
              </a:rPr>
              <a:t>Top Gun</a:t>
            </a:r>
            <a:r>
              <a:rPr lang="en-US" dirty="0">
                <a:cs typeface="Arial" pitchFamily="34" charset="0"/>
              </a:rPr>
              <a:t> (198</a:t>
            </a:r>
            <a:r>
              <a:rPr lang="pl-PL" dirty="0">
                <a:cs typeface="Arial" pitchFamily="34" charset="0"/>
              </a:rPr>
              <a:t>6</a:t>
            </a:r>
            <a:r>
              <a:rPr lang="en-US" dirty="0">
                <a:cs typeface="Arial" pitchFamily="34" charset="0"/>
              </a:rPr>
              <a:t>)</a:t>
            </a:r>
            <a:r>
              <a:rPr lang="pl-PL" dirty="0">
                <a:cs typeface="Arial" pitchFamily="34" charset="0"/>
              </a:rPr>
              <a:t>,</a:t>
            </a:r>
          </a:p>
          <a:p>
            <a:r>
              <a:rPr lang="pl-PL" dirty="0">
                <a:cs typeface="Arial" pitchFamily="34" charset="0"/>
              </a:rPr>
              <a:t> </a:t>
            </a:r>
            <a:r>
              <a:rPr lang="pl-PL" i="1" dirty="0" err="1">
                <a:cs typeface="Arial" pitchFamily="34" charset="0"/>
              </a:rPr>
              <a:t>Rain</a:t>
            </a:r>
            <a:r>
              <a:rPr lang="pl-PL" i="1" dirty="0">
                <a:cs typeface="Arial" pitchFamily="34" charset="0"/>
              </a:rPr>
              <a:t> Man</a:t>
            </a:r>
            <a:r>
              <a:rPr lang="pl-PL" dirty="0">
                <a:cs typeface="Arial" pitchFamily="34" charset="0"/>
              </a:rPr>
              <a:t> (1988), </a:t>
            </a:r>
          </a:p>
          <a:p>
            <a:r>
              <a:rPr lang="pl-PL" i="1" dirty="0" err="1">
                <a:cs typeface="Arial" pitchFamily="34" charset="0"/>
              </a:rPr>
              <a:t>Born</a:t>
            </a:r>
            <a:r>
              <a:rPr lang="pl-PL" i="1" dirty="0">
                <a:cs typeface="Arial" pitchFamily="34" charset="0"/>
              </a:rPr>
              <a:t> on </a:t>
            </a:r>
            <a:r>
              <a:rPr lang="pl-PL" i="1" dirty="0" err="1">
                <a:cs typeface="Arial" pitchFamily="34" charset="0"/>
              </a:rPr>
              <a:t>July</a:t>
            </a:r>
            <a:r>
              <a:rPr lang="pl-PL" i="1" dirty="0">
                <a:cs typeface="Arial" pitchFamily="34" charset="0"/>
              </a:rPr>
              <a:t> 4th (</a:t>
            </a:r>
            <a:r>
              <a:rPr lang="pl-PL" dirty="0">
                <a:cs typeface="Arial" pitchFamily="34" charset="0"/>
              </a:rPr>
              <a:t>1989), </a:t>
            </a:r>
          </a:p>
          <a:p>
            <a:r>
              <a:rPr lang="pl-PL" dirty="0">
                <a:cs typeface="Arial" pitchFamily="34" charset="0"/>
              </a:rPr>
              <a:t>Firm (1993), </a:t>
            </a:r>
          </a:p>
          <a:p>
            <a:r>
              <a:rPr lang="pl-PL" dirty="0">
                <a:cs typeface="Arial" pitchFamily="34" charset="0"/>
              </a:rPr>
              <a:t>The </a:t>
            </a:r>
            <a:r>
              <a:rPr lang="pl-PL" dirty="0" err="1">
                <a:cs typeface="Arial" pitchFamily="34" charset="0"/>
              </a:rPr>
              <a:t>Intrview</a:t>
            </a:r>
            <a:r>
              <a:rPr lang="pl-PL" dirty="0">
                <a:cs typeface="Arial" pitchFamily="34" charset="0"/>
              </a:rPr>
              <a:t> with a </a:t>
            </a:r>
            <a:r>
              <a:rPr lang="pl-PL" dirty="0" err="1">
                <a:cs typeface="Arial" pitchFamily="34" charset="0"/>
              </a:rPr>
              <a:t>vampire</a:t>
            </a:r>
            <a:r>
              <a:rPr lang="pl-PL" dirty="0">
                <a:cs typeface="Arial" pitchFamily="34" charset="0"/>
              </a:rPr>
              <a:t> (1994), </a:t>
            </a:r>
          </a:p>
          <a:p>
            <a:r>
              <a:rPr lang="pl-PL" dirty="0" err="1">
                <a:cs typeface="Arial" pitchFamily="34" charset="0"/>
              </a:rPr>
              <a:t>Mission</a:t>
            </a:r>
            <a:r>
              <a:rPr lang="pl-PL" dirty="0">
                <a:cs typeface="Arial" pitchFamily="34" charset="0"/>
              </a:rPr>
              <a:t> Impossible (1996, 2000, 2006, 2011, 2015),  </a:t>
            </a:r>
          </a:p>
          <a:p>
            <a:r>
              <a:rPr lang="pl-PL" i="1" dirty="0" err="1">
                <a:cs typeface="Arial" pitchFamily="34" charset="0"/>
              </a:rPr>
              <a:t>Jerry</a:t>
            </a:r>
            <a:r>
              <a:rPr lang="pl-PL" i="1" dirty="0">
                <a:cs typeface="Arial" pitchFamily="34" charset="0"/>
              </a:rPr>
              <a:t> </a:t>
            </a:r>
            <a:r>
              <a:rPr lang="pl-PL" i="1" dirty="0" err="1">
                <a:cs typeface="Arial" pitchFamily="34" charset="0"/>
              </a:rPr>
              <a:t>Maguire</a:t>
            </a:r>
            <a:r>
              <a:rPr lang="pl-PL" i="1" dirty="0">
                <a:cs typeface="Arial" pitchFamily="34" charset="0"/>
              </a:rPr>
              <a:t> </a:t>
            </a:r>
            <a:r>
              <a:rPr lang="pl-PL" dirty="0">
                <a:cs typeface="Arial" pitchFamily="34" charset="0"/>
              </a:rPr>
              <a:t>1996), </a:t>
            </a:r>
          </a:p>
          <a:p>
            <a:r>
              <a:rPr lang="pl-PL" dirty="0" err="1">
                <a:cs typeface="Arial" pitchFamily="34" charset="0"/>
              </a:rPr>
              <a:t>Eyes</a:t>
            </a:r>
            <a:r>
              <a:rPr lang="pl-PL" dirty="0">
                <a:cs typeface="Arial" pitchFamily="34" charset="0"/>
              </a:rPr>
              <a:t> </a:t>
            </a:r>
            <a:r>
              <a:rPr lang="pl-PL" dirty="0" err="1">
                <a:cs typeface="Arial" pitchFamily="34" charset="0"/>
              </a:rPr>
              <a:t>Wide</a:t>
            </a:r>
            <a:r>
              <a:rPr lang="pl-PL" dirty="0">
                <a:cs typeface="Arial" pitchFamily="34" charset="0"/>
              </a:rPr>
              <a:t> </a:t>
            </a:r>
            <a:r>
              <a:rPr lang="pl-PL" dirty="0" err="1">
                <a:cs typeface="Arial" pitchFamily="34" charset="0"/>
              </a:rPr>
              <a:t>Closed</a:t>
            </a:r>
            <a:r>
              <a:rPr lang="pl-PL" dirty="0">
                <a:cs typeface="Arial" pitchFamily="34" charset="0"/>
              </a:rPr>
              <a:t> (1999), </a:t>
            </a:r>
          </a:p>
          <a:p>
            <a:r>
              <a:rPr lang="pl-PL" dirty="0">
                <a:cs typeface="Arial" pitchFamily="34" charset="0"/>
              </a:rPr>
              <a:t>The </a:t>
            </a:r>
            <a:r>
              <a:rPr lang="pl-PL" dirty="0" err="1">
                <a:cs typeface="Arial" pitchFamily="34" charset="0"/>
              </a:rPr>
              <a:t>Minority</a:t>
            </a:r>
            <a:r>
              <a:rPr lang="pl-PL" dirty="0">
                <a:cs typeface="Arial" pitchFamily="34" charset="0"/>
              </a:rPr>
              <a:t> Report (2002),</a:t>
            </a:r>
          </a:p>
          <a:p>
            <a:r>
              <a:rPr lang="pl-PL" dirty="0">
                <a:cs typeface="Arial" pitchFamily="34" charset="0"/>
              </a:rPr>
              <a:t>The </a:t>
            </a:r>
            <a:r>
              <a:rPr lang="pl-PL" dirty="0" err="1">
                <a:cs typeface="Arial" pitchFamily="34" charset="0"/>
              </a:rPr>
              <a:t>Last</a:t>
            </a:r>
            <a:r>
              <a:rPr lang="pl-PL" dirty="0">
                <a:cs typeface="Arial" pitchFamily="34" charset="0"/>
              </a:rPr>
              <a:t> Samurai (2003), </a:t>
            </a:r>
          </a:p>
          <a:p>
            <a:r>
              <a:rPr lang="pl-PL" dirty="0" err="1">
                <a:cs typeface="Arial" pitchFamily="34" charset="0"/>
              </a:rPr>
              <a:t>Valkirie</a:t>
            </a:r>
            <a:r>
              <a:rPr lang="pl-PL" dirty="0">
                <a:cs typeface="Arial" pitchFamily="34" charset="0"/>
              </a:rPr>
              <a:t> (2008),</a:t>
            </a:r>
            <a:r>
              <a:rPr lang="en-US" dirty="0">
                <a:cs typeface="Arial" pitchFamily="34" charset="0"/>
              </a:rPr>
              <a:t> </a:t>
            </a:r>
            <a:endParaRPr lang="pl-PL" dirty="0">
              <a:cs typeface="Arial" pitchFamily="34" charset="0"/>
            </a:endParaRPr>
          </a:p>
          <a:p>
            <a:r>
              <a:rPr lang="en-US" i="1" dirty="0">
                <a:cs typeface="Arial" pitchFamily="34" charset="0"/>
              </a:rPr>
              <a:t>Worlds War </a:t>
            </a:r>
            <a:r>
              <a:rPr lang="en-US" dirty="0">
                <a:cs typeface="Arial" pitchFamily="34" charset="0"/>
              </a:rPr>
              <a:t>(2005)</a:t>
            </a:r>
            <a:r>
              <a:rPr lang="pl-PL" dirty="0">
                <a:cs typeface="Arial" pitchFamily="34" charset="0"/>
              </a:rPr>
              <a:t>, </a:t>
            </a:r>
          </a:p>
          <a:p>
            <a:r>
              <a:rPr lang="pl-PL" dirty="0">
                <a:cs typeface="Arial" pitchFamily="34" charset="0"/>
              </a:rPr>
              <a:t>Jack </a:t>
            </a:r>
            <a:r>
              <a:rPr lang="pl-PL" dirty="0" err="1">
                <a:cs typeface="Arial" pitchFamily="34" charset="0"/>
              </a:rPr>
              <a:t>Reacher</a:t>
            </a:r>
            <a:r>
              <a:rPr lang="pl-PL" dirty="0">
                <a:cs typeface="Arial" pitchFamily="34" charset="0"/>
              </a:rPr>
              <a:t> (2012, 2016)</a:t>
            </a:r>
          </a:p>
          <a:p>
            <a:endParaRPr lang="pl-PL" b="1" dirty="0">
              <a:cs typeface="Arial" pitchFamily="34" charset="0"/>
            </a:endParaRPr>
          </a:p>
          <a:p>
            <a:r>
              <a:rPr lang="pl-PL" sz="4200" b="1" dirty="0" err="1">
                <a:cs typeface="Arial" pitchFamily="34" charset="0"/>
              </a:rPr>
              <a:t>Golden</a:t>
            </a:r>
            <a:r>
              <a:rPr lang="pl-PL" sz="4200" b="1" dirty="0">
                <a:cs typeface="Arial" pitchFamily="34" charset="0"/>
              </a:rPr>
              <a:t> Globe for the Best </a:t>
            </a:r>
            <a:r>
              <a:rPr lang="pl-PL" sz="4200" b="1" dirty="0" err="1">
                <a:cs typeface="Arial" pitchFamily="34" charset="0"/>
              </a:rPr>
              <a:t>Actor</a:t>
            </a:r>
            <a:r>
              <a:rPr lang="pl-PL" sz="4200" b="1" dirty="0">
                <a:cs typeface="Arial" pitchFamily="34" charset="0"/>
              </a:rPr>
              <a:t> in </a:t>
            </a:r>
            <a:r>
              <a:rPr lang="pl-PL" sz="4200" b="1" i="1" dirty="0" err="1">
                <a:cs typeface="Arial" pitchFamily="34" charset="0"/>
              </a:rPr>
              <a:t>Born</a:t>
            </a:r>
            <a:r>
              <a:rPr lang="pl-PL" sz="4200" b="1" i="1" dirty="0">
                <a:cs typeface="Arial" pitchFamily="34" charset="0"/>
              </a:rPr>
              <a:t> on </a:t>
            </a:r>
            <a:r>
              <a:rPr lang="pl-PL" sz="4200" b="1" i="1" dirty="0" err="1">
                <a:cs typeface="Arial" pitchFamily="34" charset="0"/>
              </a:rPr>
              <a:t>July</a:t>
            </a:r>
            <a:r>
              <a:rPr lang="pl-PL" sz="4200" b="1" i="1" dirty="0">
                <a:cs typeface="Arial" pitchFamily="34" charset="0"/>
              </a:rPr>
              <a:t> 4th (</a:t>
            </a:r>
            <a:r>
              <a:rPr lang="pl-PL" sz="4200" b="1" dirty="0">
                <a:cs typeface="Arial" pitchFamily="34" charset="0"/>
              </a:rPr>
              <a:t>1989), </a:t>
            </a:r>
            <a:r>
              <a:rPr lang="pl-PL" sz="4200" b="1" i="1" dirty="0" err="1">
                <a:cs typeface="Arial" pitchFamily="34" charset="0"/>
              </a:rPr>
              <a:t>Jerry</a:t>
            </a:r>
            <a:r>
              <a:rPr lang="pl-PL" sz="4200" b="1" i="1" dirty="0">
                <a:cs typeface="Arial" pitchFamily="34" charset="0"/>
              </a:rPr>
              <a:t> </a:t>
            </a:r>
            <a:r>
              <a:rPr lang="pl-PL" sz="4200" b="1" i="1" dirty="0" err="1">
                <a:cs typeface="Arial" pitchFamily="34" charset="0"/>
              </a:rPr>
              <a:t>Maguire</a:t>
            </a:r>
            <a:r>
              <a:rPr lang="pl-PL" sz="4200" b="1" i="1" dirty="0">
                <a:cs typeface="Arial" pitchFamily="34" charset="0"/>
              </a:rPr>
              <a:t> </a:t>
            </a:r>
            <a:r>
              <a:rPr lang="pl-PL" sz="4200" b="1" dirty="0">
                <a:cs typeface="Arial" pitchFamily="34" charset="0"/>
              </a:rPr>
              <a:t>1996)</a:t>
            </a:r>
          </a:p>
          <a:p>
            <a:r>
              <a:rPr lang="pl-PL" sz="4200" b="1" dirty="0" err="1">
                <a:cs typeface="Arial" pitchFamily="34" charset="0"/>
              </a:rPr>
              <a:t>Golden</a:t>
            </a:r>
            <a:r>
              <a:rPr lang="pl-PL" sz="4200" b="1" dirty="0">
                <a:cs typeface="Arial" pitchFamily="34" charset="0"/>
              </a:rPr>
              <a:t> Globe for the best </a:t>
            </a:r>
            <a:r>
              <a:rPr lang="pl-PL" sz="4200" b="1" dirty="0" err="1">
                <a:cs typeface="Arial" pitchFamily="34" charset="0"/>
              </a:rPr>
              <a:t>supporting</a:t>
            </a:r>
            <a:r>
              <a:rPr lang="pl-PL" sz="4200" b="1" dirty="0">
                <a:cs typeface="Arial" pitchFamily="34" charset="0"/>
              </a:rPr>
              <a:t> </a:t>
            </a:r>
            <a:r>
              <a:rPr lang="pl-PL" sz="4200" b="1" dirty="0" err="1">
                <a:cs typeface="Arial" pitchFamily="34" charset="0"/>
              </a:rPr>
              <a:t>actor</a:t>
            </a:r>
            <a:r>
              <a:rPr lang="pl-PL" sz="4200" b="1" dirty="0">
                <a:cs typeface="Arial" pitchFamily="34" charset="0"/>
              </a:rPr>
              <a:t> in </a:t>
            </a:r>
            <a:r>
              <a:rPr lang="pl-PL" sz="4200" b="1" i="1" dirty="0">
                <a:cs typeface="Arial" pitchFamily="34" charset="0"/>
              </a:rPr>
              <a:t>Magnolia (</a:t>
            </a:r>
            <a:r>
              <a:rPr lang="pl-PL" sz="4200" b="1" dirty="0">
                <a:cs typeface="Arial" pitchFamily="34" charset="0"/>
              </a:rPr>
              <a:t>1999)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6000" dirty="0">
                <a:latin typeface="Algerian" pitchFamily="82" charset="0"/>
              </a:rPr>
              <a:t>MARK WAHLBERG</a:t>
            </a:r>
          </a:p>
        </p:txBody>
      </p:sp>
      <p:pic>
        <p:nvPicPr>
          <p:cNvPr id="4" name="Symbol zastępczy zawartości 3" descr="3748693-mark-wahlberg-premiere-du-film-transf-950x0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08104" y="1772816"/>
            <a:ext cx="3347050" cy="4625975"/>
          </a:xfr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DA32A9C-7BF4-406F-BD86-9E79445E9C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7504" y="1772816"/>
            <a:ext cx="5040560" cy="46259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5400" dirty="0">
                <a:latin typeface="Algerian" pitchFamily="82" charset="0"/>
              </a:rPr>
              <a:t>Mark Wahlberg</a:t>
            </a:r>
            <a:br>
              <a:rPr lang="pl-PL" sz="5400" dirty="0">
                <a:latin typeface="Algerian" pitchFamily="82" charset="0"/>
              </a:rPr>
            </a:br>
            <a:endParaRPr lang="pl-PL" sz="5400" dirty="0">
              <a:latin typeface="Algerian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b="1" dirty="0">
                <a:cs typeface="Arial" pitchFamily="34" charset="0"/>
              </a:rPr>
              <a:t>He was born </a:t>
            </a:r>
            <a:r>
              <a:rPr lang="pl-PL" sz="2600" b="1" dirty="0">
                <a:cs typeface="Arial" pitchFamily="34" charset="0"/>
              </a:rPr>
              <a:t>on </a:t>
            </a:r>
            <a:r>
              <a:rPr lang="en-US" sz="2600" b="1" dirty="0">
                <a:cs typeface="Arial" pitchFamily="34" charset="0"/>
              </a:rPr>
              <a:t>June 5</a:t>
            </a:r>
            <a:r>
              <a:rPr lang="pl-PL" sz="2600" b="1" dirty="0">
                <a:cs typeface="Arial" pitchFamily="34" charset="0"/>
              </a:rPr>
              <a:t>th</a:t>
            </a:r>
            <a:r>
              <a:rPr lang="en-US" sz="2600" b="1" dirty="0">
                <a:cs typeface="Arial" pitchFamily="34" charset="0"/>
              </a:rPr>
              <a:t> 1971 . He is </a:t>
            </a:r>
            <a:r>
              <a:rPr lang="pl-PL" sz="2600" b="1" dirty="0">
                <a:cs typeface="Arial" pitchFamily="34" charset="0"/>
              </a:rPr>
              <a:t>a</a:t>
            </a:r>
            <a:r>
              <a:rPr lang="en-US" sz="2600" b="1" dirty="0">
                <a:cs typeface="Arial" pitchFamily="34" charset="0"/>
              </a:rPr>
              <a:t>n American actor</a:t>
            </a:r>
            <a:r>
              <a:rPr lang="pl-PL" sz="2600" b="1" dirty="0">
                <a:cs typeface="Arial" pitchFamily="34" charset="0"/>
              </a:rPr>
              <a:t>,</a:t>
            </a:r>
            <a:r>
              <a:rPr lang="en-US" sz="2600" b="1" dirty="0">
                <a:cs typeface="Arial" pitchFamily="34" charset="0"/>
              </a:rPr>
              <a:t> a film producer</a:t>
            </a:r>
            <a:r>
              <a:rPr lang="pl-PL" sz="2600" b="1" dirty="0">
                <a:cs typeface="Arial" pitchFamily="34" charset="0"/>
              </a:rPr>
              <a:t>, a</a:t>
            </a:r>
            <a:r>
              <a:rPr lang="en-US" sz="2600" b="1" dirty="0">
                <a:cs typeface="Arial" pitchFamily="34" charset="0"/>
              </a:rPr>
              <a:t> rapper </a:t>
            </a:r>
            <a:r>
              <a:rPr lang="pl-PL" sz="2600" b="1" dirty="0">
                <a:cs typeface="Arial" pitchFamily="34" charset="0"/>
              </a:rPr>
              <a:t>and a </a:t>
            </a:r>
            <a:r>
              <a:rPr lang="en-US" sz="2600" b="1" dirty="0">
                <a:cs typeface="Arial" pitchFamily="34" charset="0"/>
              </a:rPr>
              <a:t>model. </a:t>
            </a:r>
            <a:endParaRPr lang="pl-PL" sz="2600" b="1" dirty="0">
              <a:cs typeface="Arial" pitchFamily="34" charset="0"/>
            </a:endParaRPr>
          </a:p>
          <a:p>
            <a:r>
              <a:rPr lang="en-US" sz="2600" b="1" dirty="0">
                <a:cs typeface="Arial" pitchFamily="34" charset="0"/>
              </a:rPr>
              <a:t>He </a:t>
            </a:r>
            <a:r>
              <a:rPr lang="pl-PL" sz="2600" b="1" dirty="0">
                <a:cs typeface="Arial" pitchFamily="34" charset="0"/>
              </a:rPr>
              <a:t>i</a:t>
            </a:r>
            <a:r>
              <a:rPr lang="en-US" sz="2600" b="1" dirty="0">
                <a:cs typeface="Arial" pitchFamily="34" charset="0"/>
              </a:rPr>
              <a:t>s know</a:t>
            </a:r>
            <a:r>
              <a:rPr lang="pl-PL" sz="2600" b="1" dirty="0">
                <a:cs typeface="Arial" pitchFamily="34" charset="0"/>
              </a:rPr>
              <a:t>n</a:t>
            </a:r>
            <a:r>
              <a:rPr lang="en-US" sz="2600" b="1" dirty="0">
                <a:cs typeface="Arial" pitchFamily="34" charset="0"/>
              </a:rPr>
              <a:t> by his stage name Marky Mark. </a:t>
            </a:r>
            <a:endParaRPr lang="pl-PL" sz="2600" b="1" dirty="0">
              <a:cs typeface="Arial" pitchFamily="34" charset="0"/>
            </a:endParaRPr>
          </a:p>
          <a:p>
            <a:r>
              <a:rPr lang="en-US" sz="2600" b="1" dirty="0">
                <a:cs typeface="Arial" pitchFamily="34" charset="0"/>
              </a:rPr>
              <a:t>He began his acting career in 1993. Some of this most critically successful films include</a:t>
            </a:r>
            <a:r>
              <a:rPr lang="pl-PL" sz="2600" b="1" dirty="0">
                <a:cs typeface="Arial" pitchFamily="34" charset="0"/>
              </a:rPr>
              <a:t>:</a:t>
            </a:r>
          </a:p>
          <a:p>
            <a:r>
              <a:rPr lang="en-US" b="1" dirty="0">
                <a:cs typeface="Arial" pitchFamily="34" charset="0"/>
              </a:rPr>
              <a:t> </a:t>
            </a:r>
            <a:r>
              <a:rPr lang="en-US" sz="2000" i="1" dirty="0">
                <a:cs typeface="Arial" pitchFamily="34" charset="0"/>
              </a:rPr>
              <a:t>Boogie Nights </a:t>
            </a:r>
            <a:r>
              <a:rPr lang="en-US" sz="2000" dirty="0">
                <a:cs typeface="Arial" pitchFamily="34" charset="0"/>
              </a:rPr>
              <a:t>(1997) </a:t>
            </a:r>
            <a:endParaRPr lang="pl-PL" sz="2000" dirty="0">
              <a:cs typeface="Arial" pitchFamily="34" charset="0"/>
            </a:endParaRPr>
          </a:p>
          <a:p>
            <a:r>
              <a:rPr lang="pl-PL" sz="2000" dirty="0">
                <a:cs typeface="Arial" pitchFamily="34" charset="0"/>
              </a:rPr>
              <a:t>The </a:t>
            </a:r>
            <a:r>
              <a:rPr lang="pl-PL" sz="2000" dirty="0" err="1">
                <a:cs typeface="Arial" pitchFamily="34" charset="0"/>
              </a:rPr>
              <a:t>perfect</a:t>
            </a:r>
            <a:r>
              <a:rPr lang="pl-PL" sz="2000" dirty="0">
                <a:cs typeface="Arial" pitchFamily="34" charset="0"/>
              </a:rPr>
              <a:t> </a:t>
            </a:r>
            <a:r>
              <a:rPr lang="pl-PL" sz="2000" dirty="0" err="1">
                <a:cs typeface="Arial" pitchFamily="34" charset="0"/>
              </a:rPr>
              <a:t>storm</a:t>
            </a:r>
            <a:r>
              <a:rPr lang="pl-PL" sz="2000" dirty="0">
                <a:cs typeface="Arial" pitchFamily="34" charset="0"/>
              </a:rPr>
              <a:t> (2000)</a:t>
            </a:r>
          </a:p>
          <a:p>
            <a:r>
              <a:rPr lang="pl-PL" sz="2000" dirty="0">
                <a:cs typeface="Arial" pitchFamily="34" charset="0"/>
              </a:rPr>
              <a:t>Planet of </a:t>
            </a:r>
            <a:r>
              <a:rPr lang="pl-PL" sz="2000" dirty="0" err="1">
                <a:cs typeface="Arial" pitchFamily="34" charset="0"/>
              </a:rPr>
              <a:t>apes</a:t>
            </a:r>
            <a:r>
              <a:rPr lang="pl-PL" sz="2000" dirty="0">
                <a:cs typeface="Arial" pitchFamily="34" charset="0"/>
              </a:rPr>
              <a:t> (2001)</a:t>
            </a:r>
          </a:p>
          <a:p>
            <a:r>
              <a:rPr lang="pl-PL" sz="2000" dirty="0">
                <a:cs typeface="Arial" pitchFamily="34" charset="0"/>
              </a:rPr>
              <a:t>The </a:t>
            </a:r>
            <a:r>
              <a:rPr lang="pl-PL" sz="2000" dirty="0" err="1">
                <a:cs typeface="Arial" pitchFamily="34" charset="0"/>
              </a:rPr>
              <a:t>Italian</a:t>
            </a:r>
            <a:r>
              <a:rPr lang="pl-PL" sz="2000" dirty="0">
                <a:cs typeface="Arial" pitchFamily="34" charset="0"/>
              </a:rPr>
              <a:t> </a:t>
            </a:r>
            <a:r>
              <a:rPr lang="pl-PL" sz="2000" dirty="0" err="1">
                <a:cs typeface="Arial" pitchFamily="34" charset="0"/>
              </a:rPr>
              <a:t>job</a:t>
            </a:r>
            <a:r>
              <a:rPr lang="pl-PL" sz="2000" dirty="0">
                <a:cs typeface="Arial" pitchFamily="34" charset="0"/>
              </a:rPr>
              <a:t> (2003)</a:t>
            </a:r>
          </a:p>
          <a:p>
            <a:r>
              <a:rPr lang="en-US" sz="2000" i="1" dirty="0">
                <a:cs typeface="Arial" pitchFamily="34" charset="0"/>
              </a:rPr>
              <a:t>The Deported </a:t>
            </a:r>
            <a:r>
              <a:rPr lang="en-US" sz="2000" dirty="0">
                <a:cs typeface="Arial" pitchFamily="34" charset="0"/>
              </a:rPr>
              <a:t>(2006) </a:t>
            </a:r>
            <a:endParaRPr lang="pl-PL" sz="2000" dirty="0">
              <a:cs typeface="Arial" pitchFamily="34" charset="0"/>
            </a:endParaRPr>
          </a:p>
          <a:p>
            <a:r>
              <a:rPr lang="en-US" sz="2000" i="1" dirty="0">
                <a:cs typeface="Arial" pitchFamily="34" charset="0"/>
              </a:rPr>
              <a:t>The Fighter </a:t>
            </a:r>
            <a:r>
              <a:rPr lang="en-US" sz="2000" dirty="0">
                <a:cs typeface="Arial" pitchFamily="34" charset="0"/>
              </a:rPr>
              <a:t>(2010)</a:t>
            </a:r>
            <a:endParaRPr lang="pl-PL" sz="2000" dirty="0">
              <a:cs typeface="Arial" pitchFamily="34" charset="0"/>
            </a:endParaRPr>
          </a:p>
          <a:p>
            <a:r>
              <a:rPr lang="pl-PL" sz="2000" dirty="0" err="1">
                <a:cs typeface="Arial" pitchFamily="34" charset="0"/>
              </a:rPr>
              <a:t>Transformers</a:t>
            </a:r>
            <a:r>
              <a:rPr lang="pl-PL" sz="2000" dirty="0">
                <a:cs typeface="Arial" pitchFamily="34" charset="0"/>
              </a:rPr>
              <a:t> (2014,2017)</a:t>
            </a:r>
          </a:p>
          <a:p>
            <a:r>
              <a:rPr lang="en-US" sz="2600" b="1" dirty="0">
                <a:cs typeface="Arial" pitchFamily="34" charset="0"/>
              </a:rPr>
              <a:t>British Academy Television Award </a:t>
            </a:r>
            <a:r>
              <a:rPr lang="pl-PL" sz="2600" b="1" dirty="0">
                <a:cs typeface="Arial" pitchFamily="34" charset="0"/>
              </a:rPr>
              <a:t>for the Best International </a:t>
            </a:r>
            <a:r>
              <a:rPr lang="pl-PL" sz="2600" b="1" dirty="0" err="1">
                <a:cs typeface="Arial" pitchFamily="34" charset="0"/>
              </a:rPr>
              <a:t>Programme</a:t>
            </a:r>
            <a:r>
              <a:rPr lang="pl-PL" sz="2600" b="1" dirty="0">
                <a:cs typeface="Arial" pitchFamily="34" charset="0"/>
              </a:rPr>
              <a:t> </a:t>
            </a:r>
            <a:r>
              <a:rPr lang="pl-PL" sz="2600" b="1" i="1" dirty="0">
                <a:cs typeface="Arial" pitchFamily="34" charset="0"/>
              </a:rPr>
              <a:t>Entourage </a:t>
            </a:r>
            <a:r>
              <a:rPr lang="en-US" sz="2600" b="1" dirty="0">
                <a:cs typeface="Arial" pitchFamily="34" charset="0"/>
              </a:rPr>
              <a:t>(2007). </a:t>
            </a:r>
            <a:endParaRPr lang="pl-PL" sz="2600" b="1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latin typeface="Algerian" pitchFamily="82" charset="0"/>
              </a:rPr>
              <a:t>THANK YOU FOR YOUR ATTENTION</a:t>
            </a:r>
            <a:endParaRPr lang="pl-PL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132</TotalTime>
  <Words>478</Words>
  <Application>Microsoft Office PowerPoint</Application>
  <PresentationFormat>Pokaz na ekranie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Algerian</vt:lpstr>
      <vt:lpstr>Arial</vt:lpstr>
      <vt:lpstr>Corbel</vt:lpstr>
      <vt:lpstr>Wingdings</vt:lpstr>
      <vt:lpstr>Wingdings 2</vt:lpstr>
      <vt:lpstr>Wingdings 3</vt:lpstr>
      <vt:lpstr>Moduł</vt:lpstr>
      <vt:lpstr>FAMoUS ACTORs OF THE USA</vt:lpstr>
      <vt:lpstr>TOM HANKS</vt:lpstr>
      <vt:lpstr>TOM HANKS </vt:lpstr>
      <vt:lpstr>TOM CRUISE</vt:lpstr>
      <vt:lpstr>Tom Cruise </vt:lpstr>
      <vt:lpstr>MARK WAHLBERG</vt:lpstr>
      <vt:lpstr>Mark Wahlberg 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FAMAUS ACTOR OF THE USA</dc:title>
  <dc:creator>DOM</dc:creator>
  <cp:lastModifiedBy>Kleopatra</cp:lastModifiedBy>
  <cp:revision>19</cp:revision>
  <dcterms:created xsi:type="dcterms:W3CDTF">2018-04-22T11:51:00Z</dcterms:created>
  <dcterms:modified xsi:type="dcterms:W3CDTF">2018-04-29T07:52:45Z</dcterms:modified>
</cp:coreProperties>
</file>