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8" r:id="rId4"/>
    <p:sldId id="259" r:id="rId5"/>
    <p:sldId id="262" r:id="rId6"/>
    <p:sldId id="257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01CB-E6EA-42F9-8754-962A71F2141E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AA250-AAD5-4E08-8BFF-2DCDA20D16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89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F44B35-F756-4DC9-AEB7-C75811C6F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FF69C0A-8270-4244-9119-F49743547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C7F886-F093-4E22-A5E4-9CEF3B98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30CC-6EB9-4438-B7AB-D20A09E836C7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8DEBA1-CFD2-4108-8A8F-D29AD66E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976C75-71B9-43B4-830D-FCFE0373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A989-7DF1-406C-832B-B482837E7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1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76CDC-A615-4F3F-9C73-17A0FCD7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760A6BA-A671-4D98-A5F8-7295FAD78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17E675-D31E-4EC9-BB25-2BFAF05A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30CC-6EB9-4438-B7AB-D20A09E836C7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E4D364-0369-4494-898A-9A15C14F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C10153-ECCF-4CAB-A621-F7453D51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A989-7DF1-406C-832B-B482837E7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37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FAF10B4-125B-4226-B821-C1E7BF985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36F2DA3-6247-4175-9460-85B4C99B9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93060A-8A32-4961-9196-BEDF0419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30CC-6EB9-4438-B7AB-D20A09E836C7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46C36F-6D10-4E4D-94BB-3F380E32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C62D5F-4ED0-44D6-9692-9EFA9782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A989-7DF1-406C-832B-B482837E7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64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A7C8D-6705-4855-A928-C2621139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67355D-F5D1-46BB-AC30-0BDB55ED7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F3C3CD-1F87-4C25-A1F7-27EA216D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30CC-6EB9-4438-B7AB-D20A09E836C7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71A245-F84A-43FF-AA1A-99300C83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1A16F7-0286-4A80-BB5F-307F4367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A989-7DF1-406C-832B-B482837E7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43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79E93-E373-4697-904F-0D6D5A00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691228-1B94-42C5-A935-60C11F70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479D65-EF5C-4F19-AD55-D3EA1F17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30CC-6EB9-4438-B7AB-D20A09E836C7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7AF9D7-2079-49D5-A54D-6FFFEC2B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552F0E-66AC-4027-BA14-1F7D8A31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A989-7DF1-406C-832B-B482837E7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44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1EF9DF-6B04-4891-A682-74447593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D50D8B-49E4-4A21-82F2-38C1BF60B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2AB31E-A38E-4FE1-BF02-0751C3A50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BC9EC84-C0D1-4806-9A95-260D32A8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30CC-6EB9-4438-B7AB-D20A09E836C7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601586-EFCA-4509-87E7-B65506B4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4205FA-CC3A-4D97-B037-023BA4DE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A989-7DF1-406C-832B-B482837E7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78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644E72-4B6B-4349-BFAE-9A51141C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08F68E-1974-46A3-865F-B7876D0B3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F92F73-173F-4BB4-8C5F-F46E8AD9F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FDE8548-32E8-4E91-8C75-ACC874C4B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0E90D5D-E1A3-4995-8D31-34F2801BC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5802EA3-FB83-4639-A3A7-1A06E678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30CC-6EB9-4438-B7AB-D20A09E836C7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A0CC919-7A2A-4DBB-B0B9-8ABEA760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F0FCC93-3442-4810-A52E-4905775F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A989-7DF1-406C-832B-B482837E7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93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BF5C9-0196-4D79-9C39-469510BD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0B31B40-EBC6-4AB5-8848-CF44BF43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30CC-6EB9-4438-B7AB-D20A09E836C7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9A204D5-75A2-49B2-8B52-09F81B64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8577FC-493E-46A0-A45A-DE918A3E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A989-7DF1-406C-832B-B482837E7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47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4FF4E52-93A9-4900-A96A-0CA8C2BF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30CC-6EB9-4438-B7AB-D20A09E836C7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F012AE4-1745-456F-9D9B-D2AF44DE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81D730-0764-4FC5-818F-9ED05380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A989-7DF1-406C-832B-B482837E7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71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606FA-E31F-4934-B208-2DF3380E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EA3A12-A114-418D-953C-243EAB80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072E68-D8C6-4D51-9FBE-F13013A6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DE4A49-71B0-4BDA-864A-45A976FA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30CC-6EB9-4438-B7AB-D20A09E836C7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87ABE4-5413-4850-94BF-00ED8449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4F43B8-6E0D-4D13-80F4-186B2284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A989-7DF1-406C-832B-B482837E7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42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D3B8D7-2283-427A-9458-88E48C89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9525E8D-1067-4642-9C00-D869E5BFC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FF9839-5671-4131-8AE5-703559D01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BF8DC1-858C-40AA-A2D4-0C3DA5B9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30CC-6EB9-4438-B7AB-D20A09E836C7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354E58-D5A6-4365-AE4F-39024F2E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65C1E6-AEDC-49A5-8001-C06B3FE3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A989-7DF1-406C-832B-B482837E7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0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002060"/>
            </a:gs>
            <a:gs pos="23072">
              <a:srgbClr val="ABC0E4"/>
            </a:gs>
            <a:gs pos="23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89E4F42-317C-4C18-A8EB-0A189F6E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3F0971-D147-46A3-9E57-5A38F3C35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95E8F5-5D2B-45E2-AFA3-0A4A7FCF9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30CC-6EB9-4438-B7AB-D20A09E836C7}" type="datetimeFigureOut">
              <a:rPr lang="pl-PL" smtClean="0"/>
              <a:t>29.04.2018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D4FE5F-9B2B-4772-AB53-07B2F3240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D0FBA6-B390-41CF-B0A4-3A53728C1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BA989-7DF1-406C-832B-B482837E7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31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val_Office_addres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98EFB49-8809-4EDF-953A-6DBAF0F53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492"/>
          <a:stretch/>
        </p:blipFill>
        <p:spPr>
          <a:xfrm>
            <a:off x="2998955" y="1166750"/>
            <a:ext cx="5491892" cy="4492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2511785-5054-40C2-A86F-7DFD6C4116C5}"/>
              </a:ext>
            </a:extLst>
          </p:cNvPr>
          <p:cNvSpPr/>
          <p:nvPr/>
        </p:nvSpPr>
        <p:spPr>
          <a:xfrm>
            <a:off x="2083075" y="905372"/>
            <a:ext cx="8025849" cy="132687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88640"/>
              </a:avLst>
            </a:prstTxWarp>
            <a:spAutoFit/>
          </a:bodyPr>
          <a:lstStyle/>
          <a:p>
            <a:pPr algn="ctr"/>
            <a:r>
              <a:rPr lang="pl-PL" sz="12000" b="1" dirty="0" err="1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President</a:t>
            </a:r>
            <a:endParaRPr lang="pl-PL" sz="120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8DD9DE3-899F-4B01-B040-CD7C8D154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3190" y="5552662"/>
            <a:ext cx="6361045" cy="861391"/>
          </a:xfrm>
        </p:spPr>
        <p:txBody>
          <a:bodyPr>
            <a:prstTxWarp prst="textChevronInverted">
              <a:avLst/>
            </a:prstTxWarp>
            <a:normAutofit lnSpcReduction="10000"/>
          </a:bodyPr>
          <a:lstStyle/>
          <a:p>
            <a:r>
              <a:rPr lang="pl-PL" sz="6000" b="1" dirty="0">
                <a:ln w="10160">
                  <a:solidFill>
                    <a:schemeClr val="accent5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Barack Obama</a:t>
            </a:r>
          </a:p>
        </p:txBody>
      </p:sp>
      <p:cxnSp>
        <p:nvCxnSpPr>
          <p:cNvPr id="10" name="Łącznik: zakrzywiony 9">
            <a:extLst>
              <a:ext uri="{FF2B5EF4-FFF2-40B4-BE49-F238E27FC236}">
                <a16:creationId xmlns:a16="http://schemas.microsoft.com/office/drawing/2014/main" id="{E311441A-8ED4-420F-91BA-323230123B80}"/>
              </a:ext>
            </a:extLst>
          </p:cNvPr>
          <p:cNvCxnSpPr/>
          <p:nvPr/>
        </p:nvCxnSpPr>
        <p:spPr>
          <a:xfrm rot="5400000">
            <a:off x="9318690" y="5700846"/>
            <a:ext cx="896325" cy="12700"/>
          </a:xfrm>
          <a:prstGeom prst="curvedConnector3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: zakrzywiony 11">
            <a:extLst>
              <a:ext uri="{FF2B5EF4-FFF2-40B4-BE49-F238E27FC236}">
                <a16:creationId xmlns:a16="http://schemas.microsoft.com/office/drawing/2014/main" id="{1A93F0C9-019F-42CB-A4BD-B138DFF0B567}"/>
              </a:ext>
            </a:extLst>
          </p:cNvPr>
          <p:cNvCxnSpPr/>
          <p:nvPr/>
        </p:nvCxnSpPr>
        <p:spPr>
          <a:xfrm rot="5400000">
            <a:off x="9657587" y="5704021"/>
            <a:ext cx="902675" cy="12700"/>
          </a:xfrm>
          <a:prstGeom prst="curvedConnector3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: zakrzywiony 13">
            <a:extLst>
              <a:ext uri="{FF2B5EF4-FFF2-40B4-BE49-F238E27FC236}">
                <a16:creationId xmlns:a16="http://schemas.microsoft.com/office/drawing/2014/main" id="{41B737DA-E445-4A21-B854-AF74DEC5A831}"/>
              </a:ext>
            </a:extLst>
          </p:cNvPr>
          <p:cNvCxnSpPr/>
          <p:nvPr/>
        </p:nvCxnSpPr>
        <p:spPr>
          <a:xfrm rot="10800000">
            <a:off x="9573566" y="5053612"/>
            <a:ext cx="817649" cy="199072"/>
          </a:xfrm>
          <a:prstGeom prst="curvedConnector3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: zakrzywiony 15">
            <a:extLst>
              <a:ext uri="{FF2B5EF4-FFF2-40B4-BE49-F238E27FC236}">
                <a16:creationId xmlns:a16="http://schemas.microsoft.com/office/drawing/2014/main" id="{0ED84F7C-12CE-4F18-8818-9C1A7965158A}"/>
              </a:ext>
            </a:extLst>
          </p:cNvPr>
          <p:cNvCxnSpPr/>
          <p:nvPr/>
        </p:nvCxnSpPr>
        <p:spPr>
          <a:xfrm rot="10800000">
            <a:off x="9573567" y="6155359"/>
            <a:ext cx="817649" cy="139424"/>
          </a:xfrm>
          <a:prstGeom prst="curvedConnector3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98D911-1E8F-4F12-9F49-BF34E703097D}"/>
              </a:ext>
            </a:extLst>
          </p:cNvPr>
          <p:cNvSpPr txBox="1"/>
          <p:nvPr/>
        </p:nvSpPr>
        <p:spPr>
          <a:xfrm rot="20604520">
            <a:off x="886051" y="697860"/>
            <a:ext cx="2244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C00000"/>
                </a:solidFill>
                <a:latin typeface="Lucida Handwriting" panose="03010101010101010101" pitchFamily="66" charset="0"/>
              </a:rPr>
              <a:t>44th</a:t>
            </a:r>
          </a:p>
        </p:txBody>
      </p:sp>
    </p:spTree>
    <p:extLst>
      <p:ext uri="{BB962C8B-B14F-4D97-AF65-F5344CB8AC3E}">
        <p14:creationId xmlns:p14="http://schemas.microsoft.com/office/powerpoint/2010/main" val="20448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6EC2AA6-9DC0-4F21-9BAF-C44F0823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7" b="11888"/>
          <a:stretch/>
        </p:blipFill>
        <p:spPr>
          <a:xfrm>
            <a:off x="458587" y="1016390"/>
            <a:ext cx="4569193" cy="4825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E1C337F-B4B1-4CC8-A053-31D9C92A0129}"/>
              </a:ext>
            </a:extLst>
          </p:cNvPr>
          <p:cNvSpPr/>
          <p:nvPr/>
        </p:nvSpPr>
        <p:spPr>
          <a:xfrm>
            <a:off x="1433525" y="-56699"/>
            <a:ext cx="40288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President</a:t>
            </a:r>
            <a:endParaRPr lang="pl-PL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B4C7C0E-108F-4800-94EC-DCD503265124}"/>
              </a:ext>
            </a:extLst>
          </p:cNvPr>
          <p:cNvSpPr/>
          <p:nvPr/>
        </p:nvSpPr>
        <p:spPr>
          <a:xfrm>
            <a:off x="1177816" y="5599248"/>
            <a:ext cx="3251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Joe </a:t>
            </a:r>
            <a:r>
              <a:rPr lang="pl-PL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Briden</a:t>
            </a:r>
            <a:endParaRPr lang="pl-PL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9E05EA-70EF-4797-8550-BF8D555953BE}"/>
              </a:ext>
            </a:extLst>
          </p:cNvPr>
          <p:cNvSpPr txBox="1"/>
          <p:nvPr/>
        </p:nvSpPr>
        <p:spPr>
          <a:xfrm rot="285908">
            <a:off x="55115" y="105364"/>
            <a:ext cx="196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rgbClr val="C00000"/>
                </a:solidFill>
                <a:latin typeface="Lucida Handwriting" panose="03010101010101010101" pitchFamily="66" charset="0"/>
              </a:rPr>
              <a:t>Vice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1F67D5E-97A8-42D5-8186-E390B8D7A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753" y="1007213"/>
            <a:ext cx="4682470" cy="4682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D8D78233-7A77-4396-902F-0B81F701D8AB}"/>
              </a:ext>
            </a:extLst>
          </p:cNvPr>
          <p:cNvSpPr/>
          <p:nvPr/>
        </p:nvSpPr>
        <p:spPr>
          <a:xfrm>
            <a:off x="8609486" y="-56699"/>
            <a:ext cx="19896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</a:t>
            </a:r>
            <a:r>
              <a:rPr lang="pl-PL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ady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F706453-2B56-4C3A-BE99-B1358F7FAC0A}"/>
              </a:ext>
            </a:extLst>
          </p:cNvPr>
          <p:cNvSpPr txBox="1"/>
          <p:nvPr/>
        </p:nvSpPr>
        <p:spPr>
          <a:xfrm rot="398907">
            <a:off x="6876518" y="271557"/>
            <a:ext cx="202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C00000"/>
                </a:solidFill>
                <a:latin typeface="Lucida Handwriting" panose="03010101010101010101" pitchFamily="66" charset="0"/>
              </a:rPr>
              <a:t>First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83BAABF-6EA5-4685-8C46-3B96F5E75949}"/>
              </a:ext>
            </a:extLst>
          </p:cNvPr>
          <p:cNvSpPr/>
          <p:nvPr/>
        </p:nvSpPr>
        <p:spPr>
          <a:xfrm>
            <a:off x="6473753" y="5602459"/>
            <a:ext cx="4990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Michelle Obama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40FA758-2D9D-4AF7-B929-B6E853496D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6" t="7729" r="21305" b="62125"/>
          <a:stretch/>
        </p:blipFill>
        <p:spPr>
          <a:xfrm>
            <a:off x="7301121" y="4570430"/>
            <a:ext cx="3027733" cy="1119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351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7FB0E718-1B11-469D-B787-738059497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9" t="4438" r="3278" b="2979"/>
          <a:stretch/>
        </p:blipFill>
        <p:spPr>
          <a:xfrm>
            <a:off x="3436406" y="2919206"/>
            <a:ext cx="5433392" cy="294988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626CCEF5-576D-4E52-A6E0-3B5241E71291}"/>
              </a:ext>
            </a:extLst>
          </p:cNvPr>
          <p:cNvSpPr/>
          <p:nvPr/>
        </p:nvSpPr>
        <p:spPr>
          <a:xfrm>
            <a:off x="4328941" y="3910446"/>
            <a:ext cx="3121074" cy="967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E19A06B-5593-41FD-9330-883524E4E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10"/>
          <a:stretch/>
        </p:blipFill>
        <p:spPr>
          <a:xfrm>
            <a:off x="4118456" y="3329860"/>
            <a:ext cx="1874968" cy="203236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0FCC08B-8F58-43A5-BB4C-2301AD0ACDBC}"/>
              </a:ext>
            </a:extLst>
          </p:cNvPr>
          <p:cNvSpPr txBox="1"/>
          <p:nvPr/>
        </p:nvSpPr>
        <p:spPr>
          <a:xfrm>
            <a:off x="5924688" y="3184558"/>
            <a:ext cx="2210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Born</a:t>
            </a:r>
            <a:endParaRPr lang="pl-PL" sz="6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9A0DE3A-0FA1-425F-B17C-3737015E9129}"/>
              </a:ext>
            </a:extLst>
          </p:cNvPr>
          <p:cNvSpPr txBox="1"/>
          <p:nvPr/>
        </p:nvSpPr>
        <p:spPr>
          <a:xfrm>
            <a:off x="6264929" y="3948058"/>
            <a:ext cx="1330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04.08.1961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FF3B33F-67B1-4509-99E1-67D6FCFA3EB4}"/>
              </a:ext>
            </a:extLst>
          </p:cNvPr>
          <p:cNvSpPr txBox="1"/>
          <p:nvPr/>
        </p:nvSpPr>
        <p:spPr>
          <a:xfrm>
            <a:off x="6546107" y="4326311"/>
            <a:ext cx="72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1963321-DB17-438E-957D-A8C2FEE068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8" t="8102" r="-1028" b="14994"/>
          <a:stretch/>
        </p:blipFill>
        <p:spPr>
          <a:xfrm>
            <a:off x="229275" y="1200376"/>
            <a:ext cx="3003670" cy="3193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8A17457-39C3-4680-AAF1-C2B1A61AFF76}"/>
              </a:ext>
            </a:extLst>
          </p:cNvPr>
          <p:cNvSpPr txBox="1"/>
          <p:nvPr/>
        </p:nvSpPr>
        <p:spPr>
          <a:xfrm>
            <a:off x="6299195" y="4603310"/>
            <a:ext cx="126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Honhulu</a:t>
            </a:r>
            <a:endParaRPr lang="pl-PL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62D3060-8DDF-4E4F-842B-2EEF50602D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38" t="7795" r="10195" b="9431"/>
          <a:stretch/>
        </p:blipFill>
        <p:spPr>
          <a:xfrm>
            <a:off x="8922782" y="1200376"/>
            <a:ext cx="3179632" cy="319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CE5773D-4AE6-4383-8CAE-0A2AFCFD6C01}"/>
              </a:ext>
            </a:extLst>
          </p:cNvPr>
          <p:cNvSpPr txBox="1"/>
          <p:nvPr/>
        </p:nvSpPr>
        <p:spPr>
          <a:xfrm>
            <a:off x="9610370" y="4970258"/>
            <a:ext cx="1934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Ann </a:t>
            </a:r>
            <a:r>
              <a:rPr lang="pl-PL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Dunham</a:t>
            </a:r>
            <a:endParaRPr lang="pl-PL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pl-PL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Mother</a:t>
            </a:r>
            <a:endParaRPr lang="pl-PL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D432892-ADDB-448D-BC37-A026CB5FFC62}"/>
              </a:ext>
            </a:extLst>
          </p:cNvPr>
          <p:cNvSpPr txBox="1"/>
          <p:nvPr/>
        </p:nvSpPr>
        <p:spPr>
          <a:xfrm>
            <a:off x="19593" y="4834142"/>
            <a:ext cx="328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Barack Obama senior</a:t>
            </a:r>
          </a:p>
          <a:p>
            <a:pPr algn="ctr"/>
            <a:r>
              <a:rPr lang="pl-PL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Father</a:t>
            </a:r>
            <a:endParaRPr lang="pl-PL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Nawias klamrowy zamykający 17">
            <a:extLst>
              <a:ext uri="{FF2B5EF4-FFF2-40B4-BE49-F238E27FC236}">
                <a16:creationId xmlns:a16="http://schemas.microsoft.com/office/drawing/2014/main" id="{64D84A82-374E-4288-A6F0-7B4C6BF92693}"/>
              </a:ext>
            </a:extLst>
          </p:cNvPr>
          <p:cNvSpPr/>
          <p:nvPr/>
        </p:nvSpPr>
        <p:spPr>
          <a:xfrm rot="5400000">
            <a:off x="5862282" y="-271503"/>
            <a:ext cx="425173" cy="5433393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20EE7C02-252C-4EFB-8D5D-CC9165AC77E1}"/>
              </a:ext>
            </a:extLst>
          </p:cNvPr>
          <p:cNvSpPr/>
          <p:nvPr/>
        </p:nvSpPr>
        <p:spPr>
          <a:xfrm>
            <a:off x="4053341" y="558642"/>
            <a:ext cx="3880165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8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CFF"/>
                </a:solidFill>
                <a:latin typeface="Arial Black" panose="020B0A04020102020204" pitchFamily="34" charset="0"/>
              </a:rPr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114871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soba, mężczyzna, stół&#10;&#10;Opis wygenerowany przy bardzo wysokim poziomie pewności">
            <a:extLst>
              <a:ext uri="{FF2B5EF4-FFF2-40B4-BE49-F238E27FC236}">
                <a16:creationId xmlns:a16="http://schemas.microsoft.com/office/drawing/2014/main" id="{ED38A671-E322-443E-88E0-37F3A7588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1092" y="243043"/>
            <a:ext cx="6229350" cy="358683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928C4A5-E2A1-4234-9E04-72E678D48121}"/>
              </a:ext>
            </a:extLst>
          </p:cNvPr>
          <p:cNvSpPr txBox="1"/>
          <p:nvPr/>
        </p:nvSpPr>
        <p:spPr>
          <a:xfrm>
            <a:off x="3335767" y="1023202"/>
            <a:ext cx="5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DD507E2-5BA4-4A30-9CB6-B77AD5D10FBF}"/>
              </a:ext>
            </a:extLst>
          </p:cNvPr>
          <p:cNvSpPr txBox="1"/>
          <p:nvPr/>
        </p:nvSpPr>
        <p:spPr>
          <a:xfrm>
            <a:off x="540820" y="4675361"/>
            <a:ext cx="341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>
                <a:solidFill>
                  <a:srgbClr val="FF0000"/>
                </a:solidFill>
              </a:rPr>
              <a:t>Served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b="1" dirty="0" err="1">
                <a:solidFill>
                  <a:srgbClr val="FF0000"/>
                </a:solidFill>
              </a:rPr>
              <a:t>two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b="1" dirty="0" err="1">
                <a:solidFill>
                  <a:srgbClr val="FF0000"/>
                </a:solidFill>
              </a:rPr>
              <a:t>cadencies</a:t>
            </a:r>
            <a:endParaRPr lang="pl-PL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l-PL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From 2008 </a:t>
            </a:r>
            <a:r>
              <a:rPr lang="pl-PL" sz="2800" b="1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till</a:t>
            </a:r>
            <a:r>
              <a:rPr lang="pl-PL" sz="2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2016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AA09E88-318B-4CC5-AA8A-773A7A7409F9}"/>
              </a:ext>
            </a:extLst>
          </p:cNvPr>
          <p:cNvSpPr/>
          <p:nvPr/>
        </p:nvSpPr>
        <p:spPr>
          <a:xfrm>
            <a:off x="4424643" y="4081345"/>
            <a:ext cx="6402384" cy="182205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Button">
              <a:avLst>
                <a:gd name="adj" fmla="val 10402306"/>
              </a:avLst>
            </a:prstTxWarp>
            <a:spAutoFit/>
          </a:bodyPr>
          <a:lstStyle/>
          <a:p>
            <a:pPr algn="ctr"/>
            <a:r>
              <a:rPr lang="pl-PL" sz="54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The</a:t>
            </a:r>
            <a:r>
              <a:rPr lang="pl-PL" sz="54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pl-PL" sz="54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First</a:t>
            </a:r>
          </a:p>
          <a:p>
            <a:pPr algn="ctr"/>
            <a:r>
              <a:rPr lang="pl-PL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African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-American</a:t>
            </a:r>
            <a:endParaRPr lang="pl-PL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pl-PL" sz="54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US </a:t>
            </a:r>
            <a:r>
              <a:rPr lang="pl-PL" sz="5400" dirty="0" err="1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President</a:t>
            </a:r>
            <a:endParaRPr lang="pl-PL" sz="5400" b="0" cap="none" spc="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30B38EA2-9343-4FFC-90FE-A40DC6332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750" y="572019"/>
            <a:ext cx="2443784" cy="24437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2F6B63B-A009-4F67-9749-729F72735028}"/>
              </a:ext>
            </a:extLst>
          </p:cNvPr>
          <p:cNvSpPr txBox="1"/>
          <p:nvPr/>
        </p:nvSpPr>
        <p:spPr>
          <a:xfrm>
            <a:off x="8485651" y="3118321"/>
            <a:ext cx="29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He was in </a:t>
            </a:r>
            <a:r>
              <a:rPr lang="pl-PL" dirty="0" err="1"/>
              <a:t>Democratic</a:t>
            </a:r>
            <a:r>
              <a:rPr lang="pl-PL" dirty="0"/>
              <a:t> Party </a:t>
            </a:r>
          </a:p>
        </p:txBody>
      </p:sp>
    </p:spTree>
    <p:extLst>
      <p:ext uri="{BB962C8B-B14F-4D97-AF65-F5344CB8AC3E}">
        <p14:creationId xmlns:p14="http://schemas.microsoft.com/office/powerpoint/2010/main" val="4042265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72668D-458B-4C5F-9EC8-27DE48FC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His </a:t>
            </a:r>
            <a:r>
              <a:rPr lang="pl-PL" b="1" dirty="0" err="1">
                <a:solidFill>
                  <a:srgbClr val="FF0000"/>
                </a:solidFill>
              </a:rPr>
              <a:t>achievements</a:t>
            </a:r>
            <a:r>
              <a:rPr lang="pl-PL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C7F71F-AB57-4FEB-A01E-52D4A13FB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He was </a:t>
            </a:r>
            <a:r>
              <a:rPr lang="pl-PL" dirty="0" err="1"/>
              <a:t>awarded</a:t>
            </a:r>
            <a:r>
              <a:rPr lang="pl-PL" dirty="0"/>
              <a:t> Nobel </a:t>
            </a:r>
            <a:r>
              <a:rPr lang="pl-PL" dirty="0" err="1"/>
              <a:t>Peace</a:t>
            </a:r>
            <a:r>
              <a:rPr lang="pl-PL" dirty="0"/>
              <a:t> </a:t>
            </a:r>
            <a:r>
              <a:rPr lang="pl-PL" dirty="0" err="1"/>
              <a:t>Prize</a:t>
            </a:r>
            <a:r>
              <a:rPr lang="pl-PL" dirty="0"/>
              <a:t> in 2009</a:t>
            </a:r>
          </a:p>
          <a:p>
            <a:r>
              <a:rPr lang="pl-PL" dirty="0" err="1"/>
              <a:t>Received</a:t>
            </a:r>
            <a:r>
              <a:rPr lang="pl-PL" dirty="0"/>
              <a:t> the Time „Man of the </a:t>
            </a:r>
            <a:r>
              <a:rPr lang="pl-PL" dirty="0" err="1"/>
              <a:t>year</a:t>
            </a:r>
            <a:r>
              <a:rPr lang="pl-PL" dirty="0"/>
              <a:t>” </a:t>
            </a:r>
            <a:r>
              <a:rPr lang="pl-PL" dirty="0" err="1"/>
              <a:t>title</a:t>
            </a:r>
            <a:r>
              <a:rPr lang="pl-PL" dirty="0"/>
              <a:t> in 2008 and 2012</a:t>
            </a:r>
          </a:p>
          <a:p>
            <a:r>
              <a:rPr lang="pl-PL" dirty="0" err="1"/>
              <a:t>Rescued</a:t>
            </a:r>
            <a:r>
              <a:rPr lang="pl-PL" dirty="0"/>
              <a:t> the USA from the Great </a:t>
            </a:r>
            <a:r>
              <a:rPr lang="pl-PL" dirty="0" err="1"/>
              <a:t>Recession</a:t>
            </a:r>
            <a:r>
              <a:rPr lang="pl-PL" dirty="0"/>
              <a:t> of 2008</a:t>
            </a:r>
          </a:p>
          <a:p>
            <a:r>
              <a:rPr lang="pl-PL" dirty="0" err="1"/>
              <a:t>Signed</a:t>
            </a:r>
            <a:r>
              <a:rPr lang="pl-PL" dirty="0"/>
              <a:t> the </a:t>
            </a:r>
            <a:r>
              <a:rPr lang="pl-PL" dirty="0" err="1"/>
              <a:t>Affordable</a:t>
            </a:r>
            <a:r>
              <a:rPr lang="pl-PL" dirty="0"/>
              <a:t> </a:t>
            </a:r>
            <a:r>
              <a:rPr lang="pl-PL" dirty="0" err="1"/>
              <a:t>Care</a:t>
            </a:r>
            <a:r>
              <a:rPr lang="pl-PL" dirty="0"/>
              <a:t> </a:t>
            </a:r>
            <a:r>
              <a:rPr lang="pl-PL" dirty="0" err="1"/>
              <a:t>Act</a:t>
            </a:r>
            <a:r>
              <a:rPr lang="pl-PL" dirty="0"/>
              <a:t> „</a:t>
            </a:r>
            <a:r>
              <a:rPr lang="pl-PL" dirty="0" err="1"/>
              <a:t>Obamacare</a:t>
            </a:r>
            <a:r>
              <a:rPr lang="pl-PL"/>
              <a:t>” 2010– </a:t>
            </a:r>
            <a:r>
              <a:rPr lang="pl-PL" dirty="0" err="1"/>
              <a:t>providing</a:t>
            </a:r>
            <a:r>
              <a:rPr lang="pl-PL" dirty="0"/>
              <a:t> </a:t>
            </a: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insurance</a:t>
            </a:r>
            <a:r>
              <a:rPr lang="pl-PL" dirty="0"/>
              <a:t> for 20 mln </a:t>
            </a:r>
            <a:r>
              <a:rPr lang="pl-PL" dirty="0" err="1"/>
              <a:t>so</a:t>
            </a:r>
            <a:r>
              <a:rPr lang="pl-PL" dirty="0"/>
              <a:t> far </a:t>
            </a:r>
            <a:r>
              <a:rPr lang="pl-PL" dirty="0" err="1"/>
              <a:t>uninsured</a:t>
            </a:r>
            <a:r>
              <a:rPr lang="pl-PL" dirty="0"/>
              <a:t> </a:t>
            </a:r>
            <a:r>
              <a:rPr lang="pl-PL" dirty="0" err="1"/>
              <a:t>Americans</a:t>
            </a:r>
            <a:endParaRPr lang="pl-PL" dirty="0"/>
          </a:p>
          <a:p>
            <a:r>
              <a:rPr lang="pl-PL" dirty="0" err="1"/>
              <a:t>Ended</a:t>
            </a:r>
            <a:r>
              <a:rPr lang="pl-PL" dirty="0"/>
              <a:t> the war in </a:t>
            </a:r>
            <a:r>
              <a:rPr lang="pl-PL" dirty="0" err="1"/>
              <a:t>Iraq</a:t>
            </a:r>
            <a:r>
              <a:rPr lang="pl-PL" dirty="0"/>
              <a:t> 2011</a:t>
            </a:r>
          </a:p>
          <a:p>
            <a:r>
              <a:rPr lang="pl-PL" dirty="0" err="1"/>
              <a:t>Began</a:t>
            </a:r>
            <a:r>
              <a:rPr lang="pl-PL" dirty="0"/>
              <a:t> the proces of </a:t>
            </a:r>
            <a:r>
              <a:rPr lang="pl-PL" dirty="0" err="1"/>
              <a:t>normalizing</a:t>
            </a:r>
            <a:r>
              <a:rPr lang="pl-PL" dirty="0"/>
              <a:t> relations with </a:t>
            </a:r>
            <a:r>
              <a:rPr lang="pl-PL" dirty="0" err="1"/>
              <a:t>Cuba</a:t>
            </a:r>
            <a:r>
              <a:rPr lang="pl-PL" dirty="0"/>
              <a:t> </a:t>
            </a:r>
          </a:p>
          <a:p>
            <a:r>
              <a:rPr lang="pl-PL" dirty="0" err="1"/>
              <a:t>Began</a:t>
            </a:r>
            <a:r>
              <a:rPr lang="pl-PL" dirty="0"/>
              <a:t> the </a:t>
            </a:r>
            <a:r>
              <a:rPr lang="pl-PL" dirty="0" err="1"/>
              <a:t>drawdown</a:t>
            </a:r>
            <a:r>
              <a:rPr lang="pl-PL" dirty="0"/>
              <a:t> of </a:t>
            </a:r>
            <a:r>
              <a:rPr lang="pl-PL" dirty="0" err="1"/>
              <a:t>troops</a:t>
            </a:r>
            <a:r>
              <a:rPr lang="pl-PL" dirty="0"/>
              <a:t> in </a:t>
            </a:r>
            <a:r>
              <a:rPr lang="pl-PL" dirty="0" err="1"/>
              <a:t>Afghanistan</a:t>
            </a:r>
            <a:endParaRPr lang="pl-PL" dirty="0"/>
          </a:p>
          <a:p>
            <a:r>
              <a:rPr lang="pl-PL" dirty="0" err="1"/>
              <a:t>Ordered</a:t>
            </a:r>
            <a:r>
              <a:rPr lang="pl-PL" dirty="0"/>
              <a:t> for the </a:t>
            </a:r>
            <a:r>
              <a:rPr lang="pl-PL" dirty="0" err="1"/>
              <a:t>capture</a:t>
            </a:r>
            <a:r>
              <a:rPr lang="pl-PL" dirty="0"/>
              <a:t> and </a:t>
            </a:r>
            <a:r>
              <a:rPr lang="pl-PL" dirty="0" err="1"/>
              <a:t>killing</a:t>
            </a:r>
            <a:r>
              <a:rPr lang="pl-PL" dirty="0"/>
              <a:t> of Osama Bin Laden in 2011 (the </a:t>
            </a:r>
            <a:r>
              <a:rPr lang="pl-PL" dirty="0" err="1"/>
              <a:t>brain</a:t>
            </a:r>
            <a:r>
              <a:rPr lang="pl-PL" dirty="0"/>
              <a:t> </a:t>
            </a:r>
            <a:r>
              <a:rPr lang="pl-PL" dirty="0" err="1"/>
              <a:t>behind</a:t>
            </a:r>
            <a:r>
              <a:rPr lang="pl-PL" dirty="0"/>
              <a:t> the WTC </a:t>
            </a:r>
            <a:r>
              <a:rPr lang="pl-PL" dirty="0" err="1"/>
              <a:t>attack</a:t>
            </a:r>
            <a:r>
              <a:rPr lang="pl-PL" dirty="0"/>
              <a:t> in 2001)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20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94397C8-4A27-4796-926C-94E5E4A7C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67" b="15588"/>
          <a:stretch/>
        </p:blipFill>
        <p:spPr>
          <a:xfrm>
            <a:off x="6096000" y="1962015"/>
            <a:ext cx="6096000" cy="452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6A493A6-3F16-47E9-A123-EB4FFEBDE60D}"/>
              </a:ext>
            </a:extLst>
          </p:cNvPr>
          <p:cNvSpPr txBox="1"/>
          <p:nvPr/>
        </p:nvSpPr>
        <p:spPr>
          <a:xfrm>
            <a:off x="8295861" y="6488668"/>
            <a:ext cx="28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Author: Maria Kujawiak 2a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03F5AB4-D3F9-4F04-BD57-D52720F28B7E}"/>
              </a:ext>
            </a:extLst>
          </p:cNvPr>
          <p:cNvSpPr txBox="1"/>
          <p:nvPr/>
        </p:nvSpPr>
        <p:spPr>
          <a:xfrm>
            <a:off x="1961322" y="1294536"/>
            <a:ext cx="5658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5387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217</TotalTime>
  <Words>146</Words>
  <Application>Microsoft Office PowerPoint</Application>
  <PresentationFormat>Panoramiczny</PresentationFormat>
  <Paragraphs>36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5" baseType="lpstr">
      <vt:lpstr>Aharoni</vt:lpstr>
      <vt:lpstr>Angsana New</vt:lpstr>
      <vt:lpstr>Arial</vt:lpstr>
      <vt:lpstr>Arial Black</vt:lpstr>
      <vt:lpstr>Arial Rounded MT Bold</vt:lpstr>
      <vt:lpstr>Calibri</vt:lpstr>
      <vt:lpstr>Calibri Light</vt:lpstr>
      <vt:lpstr>Lucida Handwriting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His achievements: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Kujawiak</dc:creator>
  <cp:lastModifiedBy>Kleopatra</cp:lastModifiedBy>
  <cp:revision>28</cp:revision>
  <dcterms:created xsi:type="dcterms:W3CDTF">2018-04-25T17:27:45Z</dcterms:created>
  <dcterms:modified xsi:type="dcterms:W3CDTF">2018-04-29T06:58:59Z</dcterms:modified>
</cp:coreProperties>
</file>