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59841-8911-40D7-96A9-D423835B1C74}" type="datetimeFigureOut">
              <a:rPr lang="pl-PL"/>
              <a:t>29.04.2018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5C46B-38F4-4DE2-BAAE-0152B8141BF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17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5C46B-38F4-4DE2-BAAE-0152B8141BFF}" type="slidenum">
              <a:rPr lang="pl-PL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11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38F50-9608-46AE-AAD5-DDAE0FA10FC6}" type="datetimeFigureOut">
              <a:rPr lang="pl-PL" smtClean="0"/>
              <a:pPr/>
              <a:t>29.04.2018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017B-F586-4334-9A26-3B6FF8B7B06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Caroline_Kennedy_US_State_Dept_photo.jpg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US-Official-PeaceCorps-Logo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wereldmorgen.be/artikels/2012/10/19/wat-50-jaar-rakettencrisis-cuba-zegt-over-de-media-vandaag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0" y="3857628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FITZGERALD KENNEDY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714744" y="1142984"/>
            <a:ext cx="542925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pl-PL" sz="8000" b="1" dirty="0">
              <a:cs typeface="Calibri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 thank you for watc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6344">
            <a:off x="485812" y="1100691"/>
            <a:ext cx="8175243" cy="45985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>
                <a:solidFill>
                  <a:srgbClr val="FFC000"/>
                </a:solidFill>
                <a:cs typeface="Calibri"/>
              </a:rPr>
              <a:t>JOHN FITZGERALD KENNEDY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6" name="Picture 2" descr="C:\Users\HP\Desktop\2836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3463190" cy="2073281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31F1570-68C5-474F-A56B-3D9A40BE81CC}"/>
              </a:ext>
            </a:extLst>
          </p:cNvPr>
          <p:cNvSpPr txBox="1"/>
          <p:nvPr/>
        </p:nvSpPr>
        <p:spPr>
          <a:xfrm>
            <a:off x="1072551" y="3106947"/>
            <a:ext cx="3879011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600" dirty="0">
                <a:solidFill>
                  <a:srgbClr val="C0504D"/>
                </a:solidFill>
              </a:rPr>
              <a:t>AUTHOR </a:t>
            </a:r>
            <a:endParaRPr lang="pl-PL" sz="3600" dirty="0">
              <a:solidFill>
                <a:srgbClr val="C0504D"/>
              </a:solidFill>
              <a:cs typeface="Calibri"/>
            </a:endParaRPr>
          </a:p>
          <a:p>
            <a:pPr algn="ctr"/>
            <a:r>
              <a:rPr lang="pl-PL" sz="3600" dirty="0">
                <a:solidFill>
                  <a:srgbClr val="C0504D"/>
                </a:solidFill>
              </a:rPr>
              <a:t>RAFAŁ KAMIŃSKI</a:t>
            </a:r>
            <a:endParaRPr lang="pl-PL" dirty="0">
              <a:solidFill>
                <a:srgbClr val="C0504D"/>
              </a:solidFill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DD2DEB3-0B16-4321-99D8-486EC02297D6}"/>
              </a:ext>
            </a:extLst>
          </p:cNvPr>
          <p:cNvSpPr txBox="1"/>
          <p:nvPr/>
        </p:nvSpPr>
        <p:spPr>
          <a:xfrm>
            <a:off x="5141343" y="5392946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/>
              <a:t>SUPPERVISED BY</a:t>
            </a:r>
            <a:r>
              <a:rPr lang="pl-PL" dirty="0">
                <a:cs typeface="Calibri"/>
              </a:rPr>
              <a:t>:</a:t>
            </a:r>
          </a:p>
          <a:p>
            <a:pPr algn="ctr"/>
            <a:r>
              <a:rPr lang="pl-PL" dirty="0">
                <a:cs typeface="Calibri"/>
              </a:rPr>
              <a:t>MAŁGORZATA STASIŃSKA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DATE OF BIRTH </a:t>
            </a:r>
            <a:r>
              <a:rPr lang="en-US" sz="6000" b="1" dirty="0">
                <a:solidFill>
                  <a:schemeClr val="tx1"/>
                </a:solidFill>
              </a:rPr>
              <a:t>AND DEATH</a:t>
            </a:r>
            <a:endParaRPr lang="pl-PL" sz="60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sz="2800" dirty="0"/>
              <a:t>    35th </a:t>
            </a:r>
            <a:r>
              <a:rPr lang="en-US" sz="2800" dirty="0"/>
              <a:t>US President </a:t>
            </a:r>
            <a:r>
              <a:rPr lang="en-US" sz="2800" b="1" u="sng" dirty="0"/>
              <a:t>John </a:t>
            </a:r>
            <a:r>
              <a:rPr lang="pl-PL" sz="2800" b="1" u="sng" dirty="0"/>
              <a:t>Fitzgerald </a:t>
            </a:r>
            <a:r>
              <a:rPr lang="en-US" sz="2800" b="1" u="sng" dirty="0"/>
              <a:t>Kennedy </a:t>
            </a:r>
            <a:r>
              <a:rPr lang="en-US" sz="2800" dirty="0"/>
              <a:t>was born on</a:t>
            </a:r>
            <a:r>
              <a:rPr lang="pl-PL" sz="2800" dirty="0"/>
              <a:t> 29</a:t>
            </a:r>
            <a:r>
              <a:rPr lang="pl-PL" sz="2800" baseline="30000" dirty="0"/>
              <a:t>th</a:t>
            </a:r>
            <a:r>
              <a:rPr lang="pl-PL" sz="2800" dirty="0"/>
              <a:t> May </a:t>
            </a:r>
            <a:r>
              <a:rPr lang="en-US" sz="2800" dirty="0"/>
              <a:t>1917 in Brookline, Massachusetts. The president died in an assassination in Dallas, Texas on</a:t>
            </a:r>
            <a:r>
              <a:rPr lang="pl-PL" sz="2800" dirty="0"/>
              <a:t> 22 </a:t>
            </a:r>
            <a:r>
              <a:rPr lang="pl-PL" sz="2800" baseline="30000" dirty="0"/>
              <a:t>th </a:t>
            </a:r>
            <a:r>
              <a:rPr lang="pl-PL" sz="2800" dirty="0"/>
              <a:t> </a:t>
            </a:r>
            <a:r>
              <a:rPr lang="pl-PL" sz="2800" dirty="0" err="1"/>
              <a:t>November</a:t>
            </a:r>
            <a:r>
              <a:rPr lang="pl-PL" sz="2800" dirty="0"/>
              <a:t> 1963. </a:t>
            </a:r>
            <a:r>
              <a:rPr lang="en-US" sz="2800" dirty="0"/>
              <a:t>Lee Harvey Oswald was charged with his assassination.</a:t>
            </a:r>
            <a:endParaRPr lang="pl-PL" sz="2800" dirty="0">
              <a:cs typeface="Calibri"/>
            </a:endParaRPr>
          </a:p>
        </p:txBody>
      </p:sp>
      <p:pic>
        <p:nvPicPr>
          <p:cNvPr id="3074" name="Picture 2" descr="C:\Users\HP\Desktop\z14949439Q,Statysta-grajacy-agenta-Secret-Service-Clintona-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788" y="3286124"/>
            <a:ext cx="4932212" cy="3571876"/>
          </a:xfrm>
          <a:prstGeom prst="rect">
            <a:avLst/>
          </a:prstGeom>
          <a:noFill/>
        </p:spPr>
      </p:pic>
      <p:pic>
        <p:nvPicPr>
          <p:cNvPr id="3075" name="Picture 3" descr="C:\Users\HP\Desktop\aa287892-be35-4f9d-91fe-e6b505a3fc6e_830x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3016"/>
            <a:ext cx="3571900" cy="3284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6600" b="1" dirty="0">
                <a:solidFill>
                  <a:srgbClr val="0070C0"/>
                </a:solidFill>
              </a:rPr>
              <a:t>35th US PRESIDENT 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b="1" dirty="0"/>
              <a:t>    </a:t>
            </a:r>
            <a:r>
              <a:rPr lang="en-US" b="1" u="sng" dirty="0"/>
              <a:t>John Kennedy </a:t>
            </a:r>
            <a:r>
              <a:rPr lang="en-US" dirty="0"/>
              <a:t>was elected the president in</a:t>
            </a:r>
            <a:r>
              <a:rPr lang="pl-PL" dirty="0"/>
              <a:t> </a:t>
            </a:r>
            <a:r>
              <a:rPr lang="en-US" dirty="0"/>
              <a:t>1961. He was the 35th President of the United States.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098" name="Picture 2" descr="C:\Users\HP\Desktop\uid_9f8f656ea72528e0eff5e2b7362967cb1509134147589_width_907_play_0_pos_0_gs_0_height_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68959"/>
            <a:ext cx="7389834" cy="3574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DATES OF </a:t>
            </a:r>
            <a:r>
              <a:rPr lang="pl-PL" b="1" dirty="0">
                <a:solidFill>
                  <a:srgbClr val="00B050"/>
                </a:solidFill>
                <a:cs typeface="Calibri"/>
              </a:rPr>
              <a:t>PRESIDENCY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sz="2800" b="1" dirty="0"/>
              <a:t>     </a:t>
            </a:r>
            <a:r>
              <a:rPr lang="en-US" sz="2800" b="1" dirty="0"/>
              <a:t>John Kennedy </a:t>
            </a:r>
            <a:r>
              <a:rPr lang="en-US" sz="2800" dirty="0"/>
              <a:t>governed the US from </a:t>
            </a:r>
            <a:r>
              <a:rPr lang="pl-PL" sz="2800" u="sng" dirty="0"/>
              <a:t>20</a:t>
            </a:r>
            <a:r>
              <a:rPr lang="pl-PL" sz="2800" u="sng" baseline="30000" dirty="0"/>
              <a:t>th</a:t>
            </a:r>
            <a:r>
              <a:rPr lang="pl-PL" sz="2800" u="sng" dirty="0"/>
              <a:t> January </a:t>
            </a:r>
            <a:r>
              <a:rPr lang="en-US" sz="2800" u="sng" dirty="0"/>
              <a:t>1961 to </a:t>
            </a:r>
            <a:r>
              <a:rPr lang="pl-PL" sz="2800" u="sng" dirty="0"/>
              <a:t>22</a:t>
            </a:r>
            <a:r>
              <a:rPr lang="pl-PL" sz="2800" u="sng" baseline="30000" dirty="0"/>
              <a:t>nd</a:t>
            </a:r>
            <a:r>
              <a:rPr lang="pl-PL" sz="2800" u="sng" dirty="0"/>
              <a:t> November</a:t>
            </a:r>
            <a:r>
              <a:rPr lang="en-US" sz="2800" u="sng" dirty="0"/>
              <a:t> 1963.</a:t>
            </a:r>
            <a:r>
              <a:rPr lang="pl-PL" sz="2800" u="sng" dirty="0"/>
              <a:t> </a:t>
            </a:r>
            <a:r>
              <a:rPr lang="en-US" sz="2800" dirty="0"/>
              <a:t>The president ruled less than a full term because he was shot dead during his term.</a:t>
            </a:r>
          </a:p>
          <a:p>
            <a:endParaRPr lang="pl-PL" dirty="0"/>
          </a:p>
        </p:txBody>
      </p:sp>
      <p:pic>
        <p:nvPicPr>
          <p:cNvPr id="1026" name="Picture 2" descr="C:\Users\HP\Desktop\president-kennedy-gives-space-race-speech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14597"/>
            <a:ext cx="8001056" cy="40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6600" b="1" dirty="0">
                <a:solidFill>
                  <a:schemeClr val="bg1">
                    <a:lumMod val="75000"/>
                  </a:schemeClr>
                </a:solidFill>
              </a:rPr>
              <a:t>POLITICAL PARTY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President John F. Kennedy belonged to the Democratic Party.</a:t>
            </a:r>
            <a:endParaRPr lang="pl-PL" u="sng" dirty="0"/>
          </a:p>
        </p:txBody>
      </p:sp>
      <p:pic>
        <p:nvPicPr>
          <p:cNvPr id="4098" name="Picture 2" descr="C:\Users\HP\Desktop\240px-US_Democratic_Party_Log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4286264" cy="4286264"/>
          </a:xfrm>
          <a:prstGeom prst="rect">
            <a:avLst/>
          </a:prstGeom>
          <a:noFill/>
        </p:spPr>
      </p:pic>
      <p:pic>
        <p:nvPicPr>
          <p:cNvPr id="1026" name="Picture 2" descr="C:\Users\HP\Desktop\demokraci-logo-partii-demokratycznej_256265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01891"/>
            <a:ext cx="4156109" cy="415610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VICE-PRESIDENT </a:t>
            </a:r>
            <a:endParaRPr lang="pl-PL" b="1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sz="2800" dirty="0"/>
              <a:t>    </a:t>
            </a:r>
            <a:r>
              <a:rPr lang="en-US" sz="2800" dirty="0"/>
              <a:t>The US vice president during the presidency of</a:t>
            </a:r>
            <a:r>
              <a:rPr lang="pl-PL" sz="2800" dirty="0"/>
              <a:t> </a:t>
            </a:r>
            <a:r>
              <a:rPr lang="en-US" sz="2800" b="1" dirty="0"/>
              <a:t>John Fitzgerald Kennedy </a:t>
            </a:r>
            <a:r>
              <a:rPr lang="en-US" sz="2800" dirty="0"/>
              <a:t>was </a:t>
            </a:r>
            <a:r>
              <a:rPr lang="en-US" sz="2800" b="1" dirty="0"/>
              <a:t>Lyndon Baines Johnson</a:t>
            </a:r>
            <a:r>
              <a:rPr lang="en-US" sz="2800" dirty="0"/>
              <a:t>. After the death of Kennedy, he became the</a:t>
            </a:r>
            <a:r>
              <a:rPr lang="pl-PL" sz="2800" dirty="0"/>
              <a:t> 36th</a:t>
            </a:r>
            <a:r>
              <a:rPr lang="en-US" sz="2800" dirty="0"/>
              <a:t> president of the United States. He held this office until 1969.</a:t>
            </a:r>
            <a:endParaRPr lang="pl-PL" sz="2800" dirty="0"/>
          </a:p>
        </p:txBody>
      </p:sp>
      <p:pic>
        <p:nvPicPr>
          <p:cNvPr id="2051" name="Picture 3" descr="C:\Users\HP\Desktop\36_lyndon_b_john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200" y="3357562"/>
            <a:ext cx="6355320" cy="35004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5400" b="1" dirty="0">
                <a:solidFill>
                  <a:srgbClr val="7030A0"/>
                </a:solidFill>
              </a:rPr>
              <a:t>WIFE AND CHILDREN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64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sz="2400" b="1" dirty="0"/>
              <a:t>      </a:t>
            </a:r>
            <a:r>
              <a:rPr lang="en-US" sz="2400" b="1" dirty="0"/>
              <a:t>Jacqueline Lee "Jackie" </a:t>
            </a:r>
            <a:r>
              <a:rPr lang="en-US" sz="2400" b="1" dirty="0" err="1"/>
              <a:t>Bouvier</a:t>
            </a:r>
            <a:r>
              <a:rPr lang="en-US" sz="2400" b="1" dirty="0"/>
              <a:t> </a:t>
            </a:r>
            <a:r>
              <a:rPr lang="en-US" sz="2400" dirty="0"/>
              <a:t>became the wife of </a:t>
            </a:r>
            <a:r>
              <a:rPr lang="pl-PL" sz="2400" dirty="0"/>
              <a:t> </a:t>
            </a:r>
            <a:r>
              <a:rPr lang="en-US" sz="2400" b="1" dirty="0"/>
              <a:t>John Kennedy</a:t>
            </a:r>
            <a:r>
              <a:rPr lang="en-US" sz="2400" dirty="0"/>
              <a:t> in 1953. She was the first lady from 1961 to 1963.They had three children: </a:t>
            </a:r>
            <a:r>
              <a:rPr lang="en-US" sz="2400" i="1" dirty="0"/>
              <a:t>Caroline (born in 1957), John Fitzgerald Jr. (born in 1960</a:t>
            </a:r>
            <a:r>
              <a:rPr lang="pl-PL" sz="2400" i="1" dirty="0"/>
              <a:t> </a:t>
            </a:r>
            <a:r>
              <a:rPr lang="pl-PL" sz="2400" i="1" dirty="0" err="1"/>
              <a:t>died</a:t>
            </a:r>
            <a:r>
              <a:rPr lang="pl-PL" sz="2400" i="1" dirty="0"/>
              <a:t> 1999 in a </a:t>
            </a:r>
            <a:r>
              <a:rPr lang="pl-PL" sz="2400" i="1" dirty="0" err="1"/>
              <a:t>plane</a:t>
            </a:r>
            <a:r>
              <a:rPr lang="pl-PL" sz="2400" i="1" dirty="0"/>
              <a:t> </a:t>
            </a:r>
            <a:r>
              <a:rPr lang="pl-PL" sz="2400" i="1" dirty="0" err="1"/>
              <a:t>crash</a:t>
            </a:r>
            <a:r>
              <a:rPr lang="en-US" sz="2400" i="1" dirty="0"/>
              <a:t>) and Patrick Bouvier (born in 1963, died two days after childbirth).</a:t>
            </a:r>
            <a:endParaRPr lang="pl-PL" sz="2400" i="1" dirty="0"/>
          </a:p>
        </p:txBody>
      </p:sp>
      <p:pic>
        <p:nvPicPr>
          <p:cNvPr id="3075" name="Picture 3" descr="C:\Users\HP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73" y="3557588"/>
            <a:ext cx="3286116" cy="2957509"/>
          </a:xfrm>
          <a:prstGeom prst="rect">
            <a:avLst/>
          </a:prstGeom>
          <a:noFill/>
        </p:spPr>
      </p:pic>
      <p:pic>
        <p:nvPicPr>
          <p:cNvPr id="3076" name="Picture 4" descr="C:\Users\HP\Desktop\article-2534622-000B932D00000258-709_634x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550" y="3025123"/>
            <a:ext cx="2650377" cy="3643314"/>
          </a:xfrm>
          <a:prstGeom prst="rect">
            <a:avLst/>
          </a:prstGeom>
          <a:noFill/>
        </p:spPr>
      </p:pic>
      <p:pic>
        <p:nvPicPr>
          <p:cNvPr id="5" name="Obraz 4" descr="Obraz zawierający osoba, ściana, wewnątrz, kobieta&#10;&#10;Opis wygenerowany przy bardzo wysokim poziomie pewności">
            <a:extLst>
              <a:ext uri="{FF2B5EF4-FFF2-40B4-BE49-F238E27FC236}">
                <a16:creationId xmlns:a16="http://schemas.microsoft.com/office/drawing/2014/main" id="{E32C0BC6-1EB0-4A7F-8C2C-4C562ACA3E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35896" y="3533109"/>
            <a:ext cx="2496312" cy="3121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KENNEDY'S PRESIDENCY</a:t>
            </a:r>
            <a:endParaRPr lang="pl-PL" b="1" dirty="0">
              <a:solidFill>
                <a:srgbClr val="FF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     </a:t>
            </a:r>
            <a:r>
              <a:rPr lang="en-US" sz="2000" dirty="0"/>
              <a:t>President </a:t>
            </a:r>
            <a:r>
              <a:rPr lang="en-US" sz="2000" b="1" dirty="0"/>
              <a:t>John Kennedy </a:t>
            </a:r>
            <a:r>
              <a:rPr lang="en-US" sz="2000" dirty="0"/>
              <a:t>was the author of famous words that are still cited by politicians from around the world: </a:t>
            </a:r>
            <a:r>
              <a:rPr lang="en-US" sz="2000" b="1" i="1" dirty="0"/>
              <a:t>"Do not ask what your country can do for you, ask what you can do for your country." </a:t>
            </a:r>
            <a:r>
              <a:rPr lang="en-US" sz="2000" dirty="0"/>
              <a:t>John Kennedy created the </a:t>
            </a:r>
            <a:r>
              <a:rPr lang="en-US" sz="2000" u="sng" dirty="0"/>
              <a:t>Peace Corps</a:t>
            </a:r>
            <a:r>
              <a:rPr lang="en-US" sz="2000" dirty="0"/>
              <a:t>. He introduced a ban on nuclear weapons tests. In 1962, during the </a:t>
            </a:r>
            <a:r>
              <a:rPr lang="pl-PL" sz="2000" u="sng" dirty="0" err="1"/>
              <a:t>Cuba</a:t>
            </a:r>
            <a:r>
              <a:rPr lang="en-US" sz="2000" u="sng" dirty="0"/>
              <a:t> Crisis</a:t>
            </a:r>
            <a:r>
              <a:rPr lang="en-US" sz="2000" dirty="0"/>
              <a:t>, his decisive influence forced the Russians to withdraw their nuclear missiles from Cuba.</a:t>
            </a:r>
            <a:endParaRPr lang="pl-PL" sz="2000" dirty="0"/>
          </a:p>
        </p:txBody>
      </p:sp>
      <p:pic>
        <p:nvPicPr>
          <p:cNvPr id="5" name="Obraz 4" descr="Obraz zawierający znak, zewnętrzne&#10;&#10;Opis wygenerowany przy bardzo wysokim poziomie pewności">
            <a:extLst>
              <a:ext uri="{FF2B5EF4-FFF2-40B4-BE49-F238E27FC236}">
                <a16:creationId xmlns:a16="http://schemas.microsoft.com/office/drawing/2014/main" id="{7D154E78-4B8E-4FE1-BB5A-9FD6B0F0F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04048" y="3284983"/>
            <a:ext cx="3854232" cy="345002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326B883-A070-4E78-BFEB-BC150DC4A4E2}"/>
              </a:ext>
            </a:extLst>
          </p:cNvPr>
          <p:cNvSpPr txBox="1"/>
          <p:nvPr/>
        </p:nvSpPr>
        <p:spPr>
          <a:xfrm>
            <a:off x="1143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en.wikipedia.org/wiki/File:US-Official-PeaceCorps-Logo.sv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8" name="Obraz 7" descr="Obraz zawierający gazeta, tekst, budynek&#10;&#10;Opis wygenerowany przy bardzo wysokim poziomie pewności">
            <a:extLst>
              <a:ext uri="{FF2B5EF4-FFF2-40B4-BE49-F238E27FC236}">
                <a16:creationId xmlns:a16="http://schemas.microsoft.com/office/drawing/2014/main" id="{1E31F333-8FE4-4B98-81EE-48ECD5E12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7544" y="3645024"/>
            <a:ext cx="4392488" cy="299865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124</Words>
  <Application>Microsoft Office PowerPoint</Application>
  <PresentationFormat>Pokaz na ekranie (4:3)</PresentationFormat>
  <Paragraphs>27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Prezentacja programu PowerPoint</vt:lpstr>
      <vt:lpstr>JOHN FITZGERALD KENNEDY</vt:lpstr>
      <vt:lpstr>DATE OF BIRTH AND DEATH</vt:lpstr>
      <vt:lpstr>35th US PRESIDENT </vt:lpstr>
      <vt:lpstr>DATES OF PRESIDENCY</vt:lpstr>
      <vt:lpstr>POLITICAL PARTY</vt:lpstr>
      <vt:lpstr>VICE-PRESIDENT </vt:lpstr>
      <vt:lpstr>WIFE AND CHILDREN</vt:lpstr>
      <vt:lpstr>KENNEDY'S PRESIDENCY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Rafał_2004</dc:creator>
  <cp:lastModifiedBy>Kleopatra</cp:lastModifiedBy>
  <cp:revision>44</cp:revision>
  <dcterms:created xsi:type="dcterms:W3CDTF">2018-04-18T18:25:36Z</dcterms:created>
  <dcterms:modified xsi:type="dcterms:W3CDTF">2018-04-29T06:39:16Z</dcterms:modified>
</cp:coreProperties>
</file>