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61" r:id="rId3"/>
    <p:sldId id="262" r:id="rId4"/>
    <p:sldId id="258" r:id="rId5"/>
    <p:sldId id="263" r:id="rId6"/>
    <p:sldId id="260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4" autoAdjust="0"/>
    <p:restoredTop sz="94660"/>
  </p:normalViewPr>
  <p:slideViewPr>
    <p:cSldViewPr>
      <p:cViewPr varScale="1">
        <p:scale>
          <a:sx n="68" d="100"/>
          <a:sy n="68" d="100"/>
        </p:scale>
        <p:origin x="144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EAE594-D841-42C8-9811-1B7C71B3105B}" type="datetimeFigureOut">
              <a:rPr lang="pl-PL" smtClean="0"/>
              <a:t>29.04.2018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7B1031-E2AB-4F04-9D6A-86464E8CB4A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2767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7B1031-E2AB-4F04-9D6A-86464E8CB4AA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9245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7B1031-E2AB-4F04-9D6A-86464E8CB4AA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1365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29.04.2018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29.04.2018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29.04.2018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29.04.2018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29.04.2018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29.04.2018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29.04.2018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29.04.2018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29.04.2018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29.04.2018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29.04.2018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29.04.2018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899592" y="332656"/>
            <a:ext cx="719895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pl-PL" sz="7200" b="1" cap="all" spc="0" dirty="0" err="1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Famous</a:t>
            </a:r>
            <a:r>
              <a:rPr lang="pl-PL" sz="5400" b="1" cap="all" spc="0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pl-PL" sz="7200" b="1" cap="all" spc="0" dirty="0" err="1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writers</a:t>
            </a:r>
            <a:endParaRPr lang="pl-PL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6" name="Picture 3" descr="Ilustracj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9432" y="3970947"/>
            <a:ext cx="1934627" cy="2715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Ilustracj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520161"/>
            <a:ext cx="188595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Ilustracj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453" y="1817173"/>
            <a:ext cx="1998594" cy="2200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Ilustracj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925" y="1779080"/>
            <a:ext cx="1685925" cy="227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lustracja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1841" y="4123980"/>
            <a:ext cx="1814460" cy="240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lustracja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1480" y="3792713"/>
            <a:ext cx="1974339" cy="2536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ilustracja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51" y="4292101"/>
            <a:ext cx="1543050" cy="227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Znalezione obrazy dla zapytania ken kesey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728708"/>
            <a:ext cx="1864642" cy="1864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ole tekstowe 1">
            <a:extLst>
              <a:ext uri="{FF2B5EF4-FFF2-40B4-BE49-F238E27FC236}">
                <a16:creationId xmlns:a16="http://schemas.microsoft.com/office/drawing/2014/main" id="{E7DCF759-960D-4E65-BA6E-8FD18A5DE0F0}"/>
              </a:ext>
            </a:extLst>
          </p:cNvPr>
          <p:cNvSpPr txBox="1"/>
          <p:nvPr/>
        </p:nvSpPr>
        <p:spPr>
          <a:xfrm>
            <a:off x="1752760" y="4414841"/>
            <a:ext cx="17239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Author: Alicja</a:t>
            </a:r>
          </a:p>
          <a:p>
            <a:r>
              <a:rPr lang="pl-PL" dirty="0"/>
              <a:t>Zając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FB0EA0AA-E700-475A-A450-B596FC36E979}"/>
              </a:ext>
            </a:extLst>
          </p:cNvPr>
          <p:cNvSpPr txBox="1"/>
          <p:nvPr/>
        </p:nvSpPr>
        <p:spPr>
          <a:xfrm>
            <a:off x="1717481" y="5222470"/>
            <a:ext cx="18743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err="1"/>
              <a:t>Suppervised</a:t>
            </a:r>
            <a:r>
              <a:rPr lang="pl-PL" dirty="0"/>
              <a:t> by: </a:t>
            </a:r>
          </a:p>
          <a:p>
            <a:r>
              <a:rPr lang="pl-PL" dirty="0"/>
              <a:t>M. Stasińska</a:t>
            </a:r>
          </a:p>
        </p:txBody>
      </p:sp>
    </p:spTree>
    <p:extLst>
      <p:ext uri="{BB962C8B-B14F-4D97-AF65-F5344CB8AC3E}">
        <p14:creationId xmlns:p14="http://schemas.microsoft.com/office/powerpoint/2010/main" val="1563895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004640" y="188640"/>
            <a:ext cx="74422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Jerome David Salinger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395536" y="1266283"/>
            <a:ext cx="56886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err="1"/>
              <a:t>Name</a:t>
            </a:r>
            <a:r>
              <a:rPr lang="pl-PL" b="1" dirty="0"/>
              <a:t>: </a:t>
            </a:r>
            <a:r>
              <a:rPr lang="pl-PL" dirty="0"/>
              <a:t>Jerome David Salinger</a:t>
            </a:r>
          </a:p>
          <a:p>
            <a:r>
              <a:rPr lang="pl-PL" b="1" dirty="0"/>
              <a:t>The </a:t>
            </a:r>
            <a:r>
              <a:rPr lang="pl-PL" b="1" dirty="0" err="1"/>
              <a:t>date</a:t>
            </a:r>
            <a:r>
              <a:rPr lang="pl-PL" b="1" dirty="0"/>
              <a:t> of </a:t>
            </a:r>
            <a:r>
              <a:rPr lang="pl-PL" b="1" dirty="0" err="1"/>
              <a:t>birth</a:t>
            </a:r>
            <a:r>
              <a:rPr lang="pl-PL" b="1" dirty="0"/>
              <a:t>: </a:t>
            </a:r>
            <a:r>
              <a:rPr lang="pl-PL" dirty="0"/>
              <a:t>1st January 1919</a:t>
            </a:r>
            <a:endParaRPr lang="pl-PL" b="1" dirty="0"/>
          </a:p>
          <a:p>
            <a:r>
              <a:rPr lang="pl-PL" b="1" dirty="0"/>
              <a:t>The </a:t>
            </a:r>
            <a:r>
              <a:rPr lang="pl-PL" b="1" dirty="0" err="1"/>
              <a:t>date</a:t>
            </a:r>
            <a:r>
              <a:rPr lang="pl-PL" b="1" dirty="0"/>
              <a:t> of </a:t>
            </a:r>
            <a:r>
              <a:rPr lang="pl-PL" b="1" dirty="0" err="1"/>
              <a:t>death</a:t>
            </a:r>
            <a:r>
              <a:rPr lang="pl-PL" b="1" dirty="0"/>
              <a:t>: </a:t>
            </a:r>
            <a:r>
              <a:rPr lang="pl-PL" dirty="0"/>
              <a:t>27th January 2010</a:t>
            </a:r>
          </a:p>
          <a:p>
            <a:endParaRPr lang="pl-PL" b="1" dirty="0"/>
          </a:p>
          <a:p>
            <a:r>
              <a:rPr lang="pl-PL" dirty="0"/>
              <a:t>He </a:t>
            </a:r>
            <a:r>
              <a:rPr lang="pl-PL" dirty="0" err="1"/>
              <a:t>started</a:t>
            </a:r>
            <a:r>
              <a:rPr lang="pl-PL" dirty="0"/>
              <a:t> </a:t>
            </a:r>
            <a:r>
              <a:rPr lang="pl-PL" dirty="0" err="1"/>
              <a:t>writing</a:t>
            </a:r>
            <a:r>
              <a:rPr lang="pl-PL" dirty="0"/>
              <a:t> </a:t>
            </a:r>
            <a:r>
              <a:rPr lang="pl-PL" dirty="0" err="1"/>
              <a:t>when</a:t>
            </a:r>
            <a:r>
              <a:rPr lang="pl-PL" dirty="0"/>
              <a:t> he was 15. His </a:t>
            </a:r>
            <a:r>
              <a:rPr lang="pl-PL" dirty="0" err="1"/>
              <a:t>only</a:t>
            </a:r>
            <a:r>
              <a:rPr lang="pl-PL" dirty="0"/>
              <a:t> </a:t>
            </a:r>
            <a:r>
              <a:rPr lang="pl-PL" dirty="0" err="1"/>
              <a:t>published</a:t>
            </a:r>
            <a:r>
              <a:rPr lang="pl-PL" dirty="0"/>
              <a:t> </a:t>
            </a:r>
            <a:r>
              <a:rPr lang="pl-PL" dirty="0" err="1"/>
              <a:t>novel</a:t>
            </a:r>
            <a:r>
              <a:rPr lang="pl-PL" dirty="0"/>
              <a:t> is </a:t>
            </a:r>
            <a:r>
              <a:rPr lang="en-US" i="1" dirty="0"/>
              <a:t>The Catcher in the Rye</a:t>
            </a:r>
            <a:r>
              <a:rPr lang="pl-PL" i="1" dirty="0"/>
              <a:t>. </a:t>
            </a:r>
          </a:p>
          <a:p>
            <a:endParaRPr lang="pl-PL" i="1" dirty="0"/>
          </a:p>
          <a:p>
            <a:endParaRPr lang="pl-PL" dirty="0"/>
          </a:p>
        </p:txBody>
      </p:sp>
      <p:pic>
        <p:nvPicPr>
          <p:cNvPr id="1026" name="Picture 2" descr="ilustracj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266283"/>
            <a:ext cx="1831082" cy="2701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rostokąt 5"/>
          <p:cNvSpPr/>
          <p:nvPr/>
        </p:nvSpPr>
        <p:spPr>
          <a:xfrm>
            <a:off x="307988" y="3389941"/>
            <a:ext cx="534413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 dirty="0">
                <a:solidFill>
                  <a:srgbClr val="FF0000"/>
                </a:solidFill>
              </a:rPr>
              <a:t>The Catcher in the Rye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pl-PL" b="1" i="1" dirty="0"/>
              <a:t>Buszujący w</a:t>
            </a:r>
            <a:r>
              <a:rPr lang="pl-PL" b="1" i="1" u="sng" dirty="0"/>
              <a:t> </a:t>
            </a:r>
            <a:r>
              <a:rPr lang="pl-PL" b="1" i="1" dirty="0"/>
              <a:t>zbożu </a:t>
            </a:r>
            <a:r>
              <a:rPr lang="en-US" b="1" dirty="0">
                <a:solidFill>
                  <a:srgbClr val="00B0F0"/>
                </a:solidFill>
              </a:rPr>
              <a:t>1951</a:t>
            </a:r>
            <a:endParaRPr lang="pl-PL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i="1" dirty="0">
                <a:solidFill>
                  <a:srgbClr val="FF0000"/>
                </a:solidFill>
              </a:rPr>
              <a:t>Nine </a:t>
            </a:r>
            <a:r>
              <a:rPr lang="pl-PL" i="1" dirty="0" err="1">
                <a:solidFill>
                  <a:srgbClr val="FF0000"/>
                </a:solidFill>
              </a:rPr>
              <a:t>Stories</a:t>
            </a:r>
            <a:r>
              <a:rPr lang="pl-PL" dirty="0"/>
              <a:t> </a:t>
            </a:r>
            <a:r>
              <a:rPr lang="pl-PL" i="1" dirty="0"/>
              <a:t>Dziewięć opowiadań </a:t>
            </a:r>
            <a:r>
              <a:rPr lang="pl-PL" dirty="0">
                <a:solidFill>
                  <a:srgbClr val="00B0F0"/>
                </a:solidFill>
              </a:rPr>
              <a:t>1953</a:t>
            </a: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i="1" dirty="0" err="1">
                <a:solidFill>
                  <a:srgbClr val="FF0000"/>
                </a:solidFill>
              </a:rPr>
              <a:t>Franny</a:t>
            </a:r>
            <a:r>
              <a:rPr lang="pl-PL" i="1" dirty="0">
                <a:solidFill>
                  <a:srgbClr val="FF0000"/>
                </a:solidFill>
              </a:rPr>
              <a:t> and </a:t>
            </a:r>
            <a:r>
              <a:rPr lang="pl-PL" i="1" dirty="0" err="1">
                <a:solidFill>
                  <a:srgbClr val="FF0000"/>
                </a:solidFill>
              </a:rPr>
              <a:t>Zooey</a:t>
            </a:r>
            <a:r>
              <a:rPr lang="pl-PL" dirty="0">
                <a:solidFill>
                  <a:srgbClr val="FF0000"/>
                </a:solidFill>
              </a:rPr>
              <a:t> </a:t>
            </a:r>
            <a:r>
              <a:rPr lang="pl-PL" i="1" dirty="0" err="1"/>
              <a:t>Franny</a:t>
            </a:r>
            <a:r>
              <a:rPr lang="pl-PL" i="1" dirty="0"/>
              <a:t> i </a:t>
            </a:r>
            <a:r>
              <a:rPr lang="pl-PL" i="1" dirty="0" err="1"/>
              <a:t>Zooey</a:t>
            </a:r>
            <a:r>
              <a:rPr lang="pl-PL" i="1" u="sng" dirty="0"/>
              <a:t> </a:t>
            </a:r>
            <a:r>
              <a:rPr lang="pl-PL" dirty="0">
                <a:solidFill>
                  <a:srgbClr val="00B0F0"/>
                </a:solidFill>
              </a:rPr>
              <a:t>1961</a:t>
            </a: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FF0000"/>
                </a:solidFill>
              </a:rPr>
              <a:t>Raise High the Roof Beam, Carpenters and Seymour: An Introduction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pl-PL" i="1" dirty="0"/>
              <a:t>Wyżej podnieście strop, cieśle i </a:t>
            </a:r>
            <a:r>
              <a:rPr lang="pl-PL" i="1" dirty="0" err="1"/>
              <a:t>Seymour</a:t>
            </a:r>
            <a:r>
              <a:rPr lang="pl-PL" i="1" dirty="0"/>
              <a:t> – introdukcja </a:t>
            </a:r>
            <a:r>
              <a:rPr lang="en-US" dirty="0">
                <a:solidFill>
                  <a:srgbClr val="00B0F0"/>
                </a:solidFill>
              </a:rPr>
              <a:t>1963</a:t>
            </a:r>
            <a:endParaRPr lang="pl-PL" dirty="0"/>
          </a:p>
        </p:txBody>
      </p:sp>
      <p:cxnSp>
        <p:nvCxnSpPr>
          <p:cNvPr id="8" name="Łącznik prosty ze strzałką 7"/>
          <p:cNvCxnSpPr/>
          <p:nvPr/>
        </p:nvCxnSpPr>
        <p:spPr>
          <a:xfrm>
            <a:off x="4847580" y="4094459"/>
            <a:ext cx="648072" cy="1975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ze strzałką 9"/>
          <p:cNvCxnSpPr/>
          <p:nvPr/>
        </p:nvCxnSpPr>
        <p:spPr>
          <a:xfrm flipH="1">
            <a:off x="395536" y="4346591"/>
            <a:ext cx="216024" cy="16026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rostokąt 10"/>
          <p:cNvSpPr/>
          <p:nvPr/>
        </p:nvSpPr>
        <p:spPr>
          <a:xfrm>
            <a:off x="198299" y="594928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"</a:t>
            </a:r>
            <a:r>
              <a:rPr lang="pl-PL" dirty="0" err="1"/>
              <a:t>Franny</a:t>
            </a:r>
            <a:r>
              <a:rPr lang="pl-PL" dirty="0"/>
              <a:t>" </a:t>
            </a:r>
            <a:r>
              <a:rPr lang="pl-PL" dirty="0">
                <a:solidFill>
                  <a:srgbClr val="00B0F0"/>
                </a:solidFill>
              </a:rPr>
              <a:t>1955</a:t>
            </a: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"</a:t>
            </a:r>
            <a:r>
              <a:rPr lang="pl-PL" dirty="0" err="1"/>
              <a:t>Zooey</a:t>
            </a:r>
            <a:r>
              <a:rPr lang="pl-PL" dirty="0"/>
              <a:t>" </a:t>
            </a:r>
            <a:r>
              <a:rPr lang="pl-PL" dirty="0">
                <a:solidFill>
                  <a:srgbClr val="00B0F0"/>
                </a:solidFill>
              </a:rPr>
              <a:t>1957</a:t>
            </a:r>
            <a:endParaRPr lang="pl-PL" dirty="0"/>
          </a:p>
        </p:txBody>
      </p:sp>
      <p:sp>
        <p:nvSpPr>
          <p:cNvPr id="13" name="Prostokąt 12"/>
          <p:cNvSpPr/>
          <p:nvPr/>
        </p:nvSpPr>
        <p:spPr>
          <a:xfrm>
            <a:off x="5144863" y="4132932"/>
            <a:ext cx="388843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"A Perfect Day for </a:t>
            </a:r>
            <a:r>
              <a:rPr lang="en-US" sz="1200" dirty="0" err="1"/>
              <a:t>Bananafish</a:t>
            </a:r>
            <a:r>
              <a:rPr lang="en-US" sz="1200" dirty="0"/>
              <a:t>", </a:t>
            </a:r>
            <a:r>
              <a:rPr lang="en-US" sz="1200" dirty="0">
                <a:solidFill>
                  <a:srgbClr val="00B0F0"/>
                </a:solidFill>
              </a:rPr>
              <a:t>1948</a:t>
            </a:r>
            <a:r>
              <a:rPr lang="pl-PL" sz="1200" dirty="0">
                <a:solidFill>
                  <a:srgbClr val="00B0F0"/>
                </a:solidFill>
              </a:rPr>
              <a:t> </a:t>
            </a:r>
            <a:r>
              <a:rPr lang="pl-PL" sz="1200" dirty="0"/>
              <a:t>("</a:t>
            </a:r>
            <a:r>
              <a:rPr lang="pl-PL" sz="1200" dirty="0">
                <a:solidFill>
                  <a:srgbClr val="92D050"/>
                </a:solidFill>
              </a:rPr>
              <a:t>Idealny dzień na ryby</a:t>
            </a:r>
            <a:r>
              <a:rPr lang="pl-PL" sz="1200" dirty="0"/>
              <a:t>’’)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"Uncle </a:t>
            </a:r>
            <a:r>
              <a:rPr lang="en-US" sz="1200" dirty="0" err="1"/>
              <a:t>Wiggily</a:t>
            </a:r>
            <a:r>
              <a:rPr lang="en-US" sz="1200" dirty="0"/>
              <a:t> in Connecticut", </a:t>
            </a:r>
            <a:r>
              <a:rPr lang="en-US" sz="1200" dirty="0">
                <a:solidFill>
                  <a:srgbClr val="00B0F0"/>
                </a:solidFill>
              </a:rPr>
              <a:t>1948</a:t>
            </a:r>
            <a:r>
              <a:rPr lang="pl-PL" sz="1200" dirty="0">
                <a:solidFill>
                  <a:srgbClr val="00B0F0"/>
                </a:solidFill>
              </a:rPr>
              <a:t> </a:t>
            </a:r>
            <a:r>
              <a:rPr lang="pl-PL" sz="1200" dirty="0"/>
              <a:t>("</a:t>
            </a:r>
            <a:r>
              <a:rPr lang="pl-PL" sz="1200" dirty="0">
                <a:solidFill>
                  <a:srgbClr val="92D050"/>
                </a:solidFill>
              </a:rPr>
              <a:t>Pan Kostek w Connecticut</a:t>
            </a:r>
            <a:r>
              <a:rPr lang="pl-PL" sz="1200" dirty="0"/>
              <a:t>")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200" dirty="0"/>
              <a:t>"</a:t>
            </a:r>
            <a:r>
              <a:rPr lang="pl-PL" sz="1200" dirty="0">
                <a:solidFill>
                  <a:srgbClr val="92D050"/>
                </a:solidFill>
              </a:rPr>
              <a:t>W przeddzień wojny z Eskimosami</a:t>
            </a:r>
            <a:r>
              <a:rPr lang="pl-PL" sz="1200" dirty="0"/>
              <a:t>" (</a:t>
            </a:r>
            <a:r>
              <a:rPr lang="pl-PL" sz="1200" dirty="0">
                <a:solidFill>
                  <a:srgbClr val="00B0F0"/>
                </a:solidFill>
              </a:rPr>
              <a:t>1948</a:t>
            </a:r>
            <a:r>
              <a:rPr lang="pl-PL" sz="12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200" dirty="0"/>
              <a:t>"The </a:t>
            </a:r>
            <a:r>
              <a:rPr lang="pl-PL" sz="1200" dirty="0" err="1"/>
              <a:t>Laughing</a:t>
            </a:r>
            <a:r>
              <a:rPr lang="pl-PL" sz="1200" dirty="0"/>
              <a:t> Man", </a:t>
            </a:r>
            <a:r>
              <a:rPr lang="pl-PL" sz="1200" dirty="0">
                <a:solidFill>
                  <a:srgbClr val="00B0F0"/>
                </a:solidFill>
              </a:rPr>
              <a:t>1949</a:t>
            </a:r>
            <a:r>
              <a:rPr lang="pl-PL" sz="1200" dirty="0"/>
              <a:t> ("</a:t>
            </a:r>
            <a:r>
              <a:rPr lang="pl-PL" sz="1200" dirty="0">
                <a:solidFill>
                  <a:srgbClr val="92D050"/>
                </a:solidFill>
              </a:rPr>
              <a:t>Człowiek Śmiechu</a:t>
            </a:r>
            <a:r>
              <a:rPr lang="pl-PL" sz="1200" dirty="0"/>
              <a:t>")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"Down at the Dinghy", </a:t>
            </a:r>
            <a:r>
              <a:rPr lang="en-US" sz="1200" dirty="0">
                <a:solidFill>
                  <a:srgbClr val="00B0F0"/>
                </a:solidFill>
              </a:rPr>
              <a:t>1949</a:t>
            </a:r>
            <a:r>
              <a:rPr lang="pl-PL" sz="1200" dirty="0">
                <a:solidFill>
                  <a:srgbClr val="00B0F0"/>
                </a:solidFill>
              </a:rPr>
              <a:t> </a:t>
            </a:r>
            <a:r>
              <a:rPr lang="pl-PL" sz="1200" dirty="0"/>
              <a:t>("</a:t>
            </a:r>
            <a:r>
              <a:rPr lang="pl-PL" sz="1200" dirty="0">
                <a:solidFill>
                  <a:srgbClr val="92D050"/>
                </a:solidFill>
              </a:rPr>
              <a:t>Nad jeziorem</a:t>
            </a:r>
            <a:r>
              <a:rPr lang="pl-PL" sz="1200" dirty="0"/>
              <a:t>")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"For </a:t>
            </a:r>
            <a:r>
              <a:rPr lang="en-US" sz="1200" dirty="0" err="1"/>
              <a:t>Esmé</a:t>
            </a:r>
            <a:r>
              <a:rPr lang="en-US" sz="1200" dirty="0"/>
              <a:t> – with Love and Squalor", </a:t>
            </a:r>
            <a:r>
              <a:rPr lang="en-US" sz="1200" dirty="0">
                <a:solidFill>
                  <a:srgbClr val="00B0F0"/>
                </a:solidFill>
              </a:rPr>
              <a:t>1950</a:t>
            </a:r>
            <a:r>
              <a:rPr lang="pl-PL" sz="1200" dirty="0">
                <a:solidFill>
                  <a:srgbClr val="00B0F0"/>
                </a:solidFill>
              </a:rPr>
              <a:t> </a:t>
            </a:r>
            <a:r>
              <a:rPr lang="pl-PL" sz="1200" dirty="0"/>
              <a:t>("</a:t>
            </a:r>
            <a:r>
              <a:rPr lang="pl-PL" sz="1200" dirty="0">
                <a:solidFill>
                  <a:srgbClr val="92D050"/>
                </a:solidFill>
              </a:rPr>
              <a:t>Opowiadanie dla </a:t>
            </a:r>
            <a:r>
              <a:rPr lang="pl-PL" sz="1200" dirty="0" err="1">
                <a:solidFill>
                  <a:srgbClr val="92D050"/>
                </a:solidFill>
              </a:rPr>
              <a:t>Esmé</a:t>
            </a:r>
            <a:r>
              <a:rPr lang="pl-PL" sz="1200" dirty="0"/>
              <a:t>")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"Pretty Mouth and Green My Eyes", </a:t>
            </a:r>
            <a:r>
              <a:rPr lang="en-US" sz="1200" dirty="0">
                <a:solidFill>
                  <a:srgbClr val="00B0F0"/>
                </a:solidFill>
              </a:rPr>
              <a:t>1951</a:t>
            </a:r>
            <a:r>
              <a:rPr lang="pl-PL" sz="1200" dirty="0">
                <a:solidFill>
                  <a:srgbClr val="00B0F0"/>
                </a:solidFill>
              </a:rPr>
              <a:t> </a:t>
            </a:r>
            <a:r>
              <a:rPr lang="pl-PL" sz="1200" dirty="0"/>
              <a:t>("</a:t>
            </a:r>
            <a:r>
              <a:rPr lang="pl-PL" sz="1200" dirty="0">
                <a:solidFill>
                  <a:srgbClr val="92D050"/>
                </a:solidFill>
              </a:rPr>
              <a:t>Śliczne usta moje i oczy zielone</a:t>
            </a:r>
            <a:r>
              <a:rPr lang="pl-PL" sz="1200" dirty="0"/>
              <a:t>")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"De Daumier-Smith's Blue Period", </a:t>
            </a:r>
            <a:r>
              <a:rPr lang="en-US" sz="1200" dirty="0">
                <a:solidFill>
                  <a:srgbClr val="00B0F0"/>
                </a:solidFill>
              </a:rPr>
              <a:t>1952</a:t>
            </a:r>
            <a:r>
              <a:rPr lang="pl-PL" sz="1200" dirty="0">
                <a:solidFill>
                  <a:srgbClr val="00B0F0"/>
                </a:solidFill>
              </a:rPr>
              <a:t> </a:t>
            </a:r>
            <a:r>
              <a:rPr lang="pl-PL" sz="1200" dirty="0"/>
              <a:t>("</a:t>
            </a:r>
            <a:r>
              <a:rPr lang="pl-PL" sz="1200" dirty="0">
                <a:solidFill>
                  <a:srgbClr val="92D050"/>
                </a:solidFill>
              </a:rPr>
              <a:t>Niebieski okres de Daumier-</a:t>
            </a:r>
            <a:r>
              <a:rPr lang="pl-PL" sz="1200" dirty="0" err="1">
                <a:solidFill>
                  <a:srgbClr val="92D050"/>
                </a:solidFill>
              </a:rPr>
              <a:t>Smitha</a:t>
            </a:r>
            <a:r>
              <a:rPr lang="pl-PL" sz="1200" dirty="0"/>
              <a:t>")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200" dirty="0"/>
              <a:t>"Teddy" (</a:t>
            </a:r>
            <a:r>
              <a:rPr lang="pl-PL" sz="1200" dirty="0">
                <a:solidFill>
                  <a:srgbClr val="00B0F0"/>
                </a:solidFill>
              </a:rPr>
              <a:t>1953</a:t>
            </a:r>
            <a:r>
              <a:rPr lang="pl-PL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66798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07504" y="116632"/>
            <a:ext cx="8856984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err="1"/>
              <a:t>Stories</a:t>
            </a:r>
            <a:endParaRPr lang="pl-PL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"</a:t>
            </a:r>
            <a:r>
              <a:rPr lang="en-US" dirty="0">
                <a:solidFill>
                  <a:srgbClr val="92D050"/>
                </a:solidFill>
              </a:rPr>
              <a:t>Go See Eddie</a:t>
            </a:r>
            <a:r>
              <a:rPr lang="en-US" dirty="0"/>
              <a:t>"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"</a:t>
            </a:r>
            <a:r>
              <a:rPr lang="en-US" dirty="0">
                <a:solidFill>
                  <a:srgbClr val="92D050"/>
                </a:solidFill>
              </a:rPr>
              <a:t>The Hang of It</a:t>
            </a:r>
            <a:r>
              <a:rPr lang="en-US" dirty="0"/>
              <a:t>"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"</a:t>
            </a:r>
            <a:r>
              <a:rPr lang="en-US" dirty="0">
                <a:solidFill>
                  <a:srgbClr val="92D050"/>
                </a:solidFill>
              </a:rPr>
              <a:t>The Long Debut of Lois </a:t>
            </a:r>
            <a:r>
              <a:rPr lang="en-US" dirty="0" err="1">
                <a:solidFill>
                  <a:srgbClr val="92D050"/>
                </a:solidFill>
              </a:rPr>
              <a:t>Taggett</a:t>
            </a:r>
            <a:r>
              <a:rPr lang="en-US" dirty="0"/>
              <a:t>"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"</a:t>
            </a:r>
            <a:r>
              <a:rPr lang="en-US" dirty="0">
                <a:solidFill>
                  <a:srgbClr val="92D050"/>
                </a:solidFill>
              </a:rPr>
              <a:t>A Boy in France</a:t>
            </a:r>
            <a:r>
              <a:rPr lang="en-US" dirty="0"/>
              <a:t>"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"</a:t>
            </a:r>
            <a:r>
              <a:rPr lang="en-US" dirty="0">
                <a:solidFill>
                  <a:srgbClr val="92D050"/>
                </a:solidFill>
              </a:rPr>
              <a:t>This Sandwich Has No Mayonnaise</a:t>
            </a:r>
            <a:r>
              <a:rPr lang="en-US" dirty="0"/>
              <a:t>"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"</a:t>
            </a:r>
            <a:r>
              <a:rPr lang="en-US" dirty="0">
                <a:solidFill>
                  <a:srgbClr val="92D050"/>
                </a:solidFill>
              </a:rPr>
              <a:t>A Girl I Knew</a:t>
            </a:r>
            <a:r>
              <a:rPr lang="en-US" dirty="0"/>
              <a:t>"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"</a:t>
            </a:r>
            <a:r>
              <a:rPr lang="en-US" dirty="0">
                <a:solidFill>
                  <a:srgbClr val="92D050"/>
                </a:solidFill>
              </a:rPr>
              <a:t>Slight Rebellion off Madison</a:t>
            </a:r>
            <a:r>
              <a:rPr lang="en-US" dirty="0"/>
              <a:t>"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"</a:t>
            </a:r>
            <a:r>
              <a:rPr lang="en-US" dirty="0">
                <a:solidFill>
                  <a:srgbClr val="92D050"/>
                </a:solidFill>
              </a:rPr>
              <a:t>The Young Folks</a:t>
            </a:r>
            <a:r>
              <a:rPr lang="en-US" dirty="0"/>
              <a:t>" (</a:t>
            </a:r>
            <a:r>
              <a:rPr lang="en-US" dirty="0">
                <a:solidFill>
                  <a:srgbClr val="00B0F0"/>
                </a:solidFill>
              </a:rPr>
              <a:t>1940</a:t>
            </a:r>
            <a:r>
              <a:rPr lang="en-US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"</a:t>
            </a:r>
            <a:r>
              <a:rPr lang="en-US" dirty="0">
                <a:solidFill>
                  <a:srgbClr val="92D050"/>
                </a:solidFill>
              </a:rPr>
              <a:t>The Heart of a Broken Story</a:t>
            </a:r>
            <a:r>
              <a:rPr lang="en-US" dirty="0"/>
              <a:t>" (</a:t>
            </a:r>
            <a:r>
              <a:rPr lang="en-US" dirty="0">
                <a:solidFill>
                  <a:srgbClr val="00B0F0"/>
                </a:solidFill>
              </a:rPr>
              <a:t>1941</a:t>
            </a:r>
            <a:r>
              <a:rPr lang="en-US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"</a:t>
            </a:r>
            <a:r>
              <a:rPr lang="en-US" dirty="0">
                <a:solidFill>
                  <a:srgbClr val="92D050"/>
                </a:solidFill>
              </a:rPr>
              <a:t>Personal Notes of an Infantryman</a:t>
            </a:r>
            <a:r>
              <a:rPr lang="en-US" dirty="0"/>
              <a:t>" (</a:t>
            </a:r>
            <a:r>
              <a:rPr lang="en-US" dirty="0">
                <a:solidFill>
                  <a:srgbClr val="00B0F0"/>
                </a:solidFill>
              </a:rPr>
              <a:t>1942</a:t>
            </a:r>
            <a:r>
              <a:rPr lang="en-US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"</a:t>
            </a:r>
            <a:r>
              <a:rPr lang="en-US" dirty="0">
                <a:solidFill>
                  <a:srgbClr val="92D050"/>
                </a:solidFill>
              </a:rPr>
              <a:t>The </a:t>
            </a:r>
            <a:r>
              <a:rPr lang="en-US" dirty="0" err="1">
                <a:solidFill>
                  <a:srgbClr val="92D050"/>
                </a:solidFill>
              </a:rPr>
              <a:t>Varioni</a:t>
            </a:r>
            <a:r>
              <a:rPr lang="en-US" dirty="0">
                <a:solidFill>
                  <a:srgbClr val="92D050"/>
                </a:solidFill>
              </a:rPr>
              <a:t> Brothers</a:t>
            </a:r>
            <a:r>
              <a:rPr lang="en-US" dirty="0"/>
              <a:t>" (</a:t>
            </a:r>
            <a:r>
              <a:rPr lang="en-US" dirty="0">
                <a:solidFill>
                  <a:srgbClr val="00B0F0"/>
                </a:solidFill>
              </a:rPr>
              <a:t>1943</a:t>
            </a:r>
            <a:r>
              <a:rPr lang="en-US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"</a:t>
            </a:r>
            <a:r>
              <a:rPr lang="en-US" dirty="0">
                <a:solidFill>
                  <a:srgbClr val="92D050"/>
                </a:solidFill>
              </a:rPr>
              <a:t>Both Parties Concerned</a:t>
            </a:r>
            <a:r>
              <a:rPr lang="en-US" dirty="0"/>
              <a:t>" (</a:t>
            </a:r>
            <a:r>
              <a:rPr lang="en-US" dirty="0">
                <a:solidFill>
                  <a:srgbClr val="00B0F0"/>
                </a:solidFill>
              </a:rPr>
              <a:t>1944</a:t>
            </a:r>
            <a:r>
              <a:rPr lang="en-US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"</a:t>
            </a:r>
            <a:r>
              <a:rPr lang="en-US" dirty="0">
                <a:solidFill>
                  <a:srgbClr val="92D050"/>
                </a:solidFill>
              </a:rPr>
              <a:t>Soft-Boiled Sergeant</a:t>
            </a:r>
            <a:r>
              <a:rPr lang="en-US" dirty="0"/>
              <a:t>" (</a:t>
            </a:r>
            <a:r>
              <a:rPr lang="en-US" dirty="0">
                <a:solidFill>
                  <a:srgbClr val="00B0F0"/>
                </a:solidFill>
              </a:rPr>
              <a:t>1944</a:t>
            </a:r>
            <a:r>
              <a:rPr lang="en-US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"</a:t>
            </a:r>
            <a:r>
              <a:rPr lang="en-US" dirty="0">
                <a:solidFill>
                  <a:srgbClr val="92D050"/>
                </a:solidFill>
              </a:rPr>
              <a:t>Last Day of the Last Furlough</a:t>
            </a:r>
            <a:r>
              <a:rPr lang="en-US" dirty="0"/>
              <a:t>" (</a:t>
            </a:r>
            <a:r>
              <a:rPr lang="en-US" dirty="0">
                <a:solidFill>
                  <a:srgbClr val="00B0F0"/>
                </a:solidFill>
              </a:rPr>
              <a:t>1944</a:t>
            </a:r>
            <a:r>
              <a:rPr lang="en-US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"</a:t>
            </a:r>
            <a:r>
              <a:rPr lang="en-US" dirty="0">
                <a:solidFill>
                  <a:srgbClr val="92D050"/>
                </a:solidFill>
              </a:rPr>
              <a:t>Once a Week Won't Kill You</a:t>
            </a:r>
            <a:r>
              <a:rPr lang="en-US" dirty="0"/>
              <a:t>" (</a:t>
            </a:r>
            <a:r>
              <a:rPr lang="en-US" dirty="0">
                <a:solidFill>
                  <a:srgbClr val="00B0F0"/>
                </a:solidFill>
              </a:rPr>
              <a:t>1944</a:t>
            </a:r>
            <a:r>
              <a:rPr lang="en-US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"</a:t>
            </a:r>
            <a:r>
              <a:rPr lang="en-US" dirty="0">
                <a:solidFill>
                  <a:srgbClr val="92D050"/>
                </a:solidFill>
              </a:rPr>
              <a:t>Elaine</a:t>
            </a:r>
            <a:r>
              <a:rPr lang="en-US" dirty="0"/>
              <a:t>" (</a:t>
            </a:r>
            <a:r>
              <a:rPr lang="en-US" dirty="0">
                <a:solidFill>
                  <a:srgbClr val="00B0F0"/>
                </a:solidFill>
              </a:rPr>
              <a:t>1945</a:t>
            </a:r>
            <a:r>
              <a:rPr lang="en-US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"</a:t>
            </a:r>
            <a:r>
              <a:rPr lang="en-US" dirty="0">
                <a:solidFill>
                  <a:srgbClr val="92D050"/>
                </a:solidFill>
              </a:rPr>
              <a:t>The Stranger</a:t>
            </a:r>
            <a:r>
              <a:rPr lang="en-US" dirty="0"/>
              <a:t>" (</a:t>
            </a:r>
            <a:r>
              <a:rPr lang="en-US" dirty="0">
                <a:solidFill>
                  <a:srgbClr val="00B0F0"/>
                </a:solidFill>
              </a:rPr>
              <a:t>1945</a:t>
            </a:r>
            <a:r>
              <a:rPr lang="en-US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"</a:t>
            </a:r>
            <a:r>
              <a:rPr lang="en-US" dirty="0">
                <a:solidFill>
                  <a:srgbClr val="92D050"/>
                </a:solidFill>
              </a:rPr>
              <a:t>I'm Crazy</a:t>
            </a:r>
            <a:r>
              <a:rPr lang="en-US" dirty="0"/>
              <a:t>" (</a:t>
            </a:r>
            <a:r>
              <a:rPr lang="en-US" dirty="0">
                <a:solidFill>
                  <a:srgbClr val="00B0F0"/>
                </a:solidFill>
              </a:rPr>
              <a:t>1945</a:t>
            </a:r>
            <a:r>
              <a:rPr lang="en-US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"</a:t>
            </a:r>
            <a:r>
              <a:rPr lang="en-US" dirty="0">
                <a:solidFill>
                  <a:srgbClr val="92D050"/>
                </a:solidFill>
              </a:rPr>
              <a:t>A Young Girl in </a:t>
            </a:r>
            <a:r>
              <a:rPr lang="en-US" dirty="0">
                <a:solidFill>
                  <a:srgbClr val="00B0F0"/>
                </a:solidFill>
              </a:rPr>
              <a:t>1941</a:t>
            </a:r>
            <a:r>
              <a:rPr lang="en-US" dirty="0"/>
              <a:t> </a:t>
            </a:r>
            <a:r>
              <a:rPr lang="en-US" dirty="0">
                <a:solidFill>
                  <a:srgbClr val="92D050"/>
                </a:solidFill>
              </a:rPr>
              <a:t>with No Waist at All</a:t>
            </a:r>
            <a:r>
              <a:rPr lang="en-US" dirty="0"/>
              <a:t>" (</a:t>
            </a:r>
            <a:r>
              <a:rPr lang="en-US" dirty="0">
                <a:solidFill>
                  <a:srgbClr val="00B0F0"/>
                </a:solidFill>
              </a:rPr>
              <a:t>1947</a:t>
            </a:r>
            <a:r>
              <a:rPr lang="en-US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"</a:t>
            </a:r>
            <a:r>
              <a:rPr lang="en-US" dirty="0">
                <a:solidFill>
                  <a:srgbClr val="92D050"/>
                </a:solidFill>
              </a:rPr>
              <a:t>The Inverted Forest</a:t>
            </a:r>
            <a:r>
              <a:rPr lang="en-US" dirty="0"/>
              <a:t>" (</a:t>
            </a:r>
            <a:r>
              <a:rPr lang="en-US" dirty="0">
                <a:solidFill>
                  <a:srgbClr val="00B0F0"/>
                </a:solidFill>
              </a:rPr>
              <a:t>1947</a:t>
            </a:r>
            <a:r>
              <a:rPr lang="en-US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"</a:t>
            </a:r>
            <a:r>
              <a:rPr lang="en-US" dirty="0">
                <a:solidFill>
                  <a:srgbClr val="92D050"/>
                </a:solidFill>
              </a:rPr>
              <a:t>Blue Melody</a:t>
            </a:r>
            <a:r>
              <a:rPr lang="en-US" dirty="0"/>
              <a:t>" (</a:t>
            </a:r>
            <a:r>
              <a:rPr lang="en-US" dirty="0">
                <a:solidFill>
                  <a:srgbClr val="00B0F0"/>
                </a:solidFill>
              </a:rPr>
              <a:t>1948</a:t>
            </a:r>
            <a:r>
              <a:rPr lang="en-US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"</a:t>
            </a:r>
            <a:r>
              <a:rPr lang="en-US" dirty="0" err="1">
                <a:solidFill>
                  <a:srgbClr val="92D050"/>
                </a:solidFill>
              </a:rPr>
              <a:t>Hapworth</a:t>
            </a:r>
            <a:r>
              <a:rPr lang="en-US" dirty="0"/>
              <a:t> </a:t>
            </a:r>
            <a:r>
              <a:rPr lang="en-US" dirty="0">
                <a:solidFill>
                  <a:srgbClr val="00B0F0"/>
                </a:solidFill>
              </a:rPr>
              <a:t>16</a:t>
            </a:r>
            <a:r>
              <a:rPr lang="en-US" dirty="0"/>
              <a:t>, </a:t>
            </a:r>
            <a:r>
              <a:rPr lang="en-US" dirty="0">
                <a:solidFill>
                  <a:srgbClr val="00B0F0"/>
                </a:solidFill>
              </a:rPr>
              <a:t>1924</a:t>
            </a:r>
            <a:r>
              <a:rPr lang="en-US" dirty="0"/>
              <a:t>" (</a:t>
            </a:r>
            <a:r>
              <a:rPr lang="en-US" dirty="0">
                <a:solidFill>
                  <a:srgbClr val="00B0F0"/>
                </a:solidFill>
              </a:rPr>
              <a:t>1965</a:t>
            </a:r>
            <a:r>
              <a:rPr lang="en-US" dirty="0"/>
              <a:t>)</a:t>
            </a:r>
          </a:p>
        </p:txBody>
      </p:sp>
      <p:sp>
        <p:nvSpPr>
          <p:cNvPr id="3" name="Prostokąt 2"/>
          <p:cNvSpPr/>
          <p:nvPr/>
        </p:nvSpPr>
        <p:spPr>
          <a:xfrm>
            <a:off x="4088702" y="122514"/>
            <a:ext cx="48965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err="1"/>
              <a:t>Unpublished</a:t>
            </a:r>
            <a:endParaRPr lang="pl-PL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"</a:t>
            </a:r>
            <a:r>
              <a:rPr lang="en-US" dirty="0">
                <a:solidFill>
                  <a:srgbClr val="92D050"/>
                </a:solidFill>
              </a:rPr>
              <a:t>The Ocean Full of Bowling Balls</a:t>
            </a:r>
            <a:r>
              <a:rPr lang="en-US" dirty="0"/>
              <a:t>" (</a:t>
            </a:r>
            <a:r>
              <a:rPr lang="pl-PL" dirty="0"/>
              <a:t>the </a:t>
            </a:r>
            <a:r>
              <a:rPr lang="pl-PL" dirty="0" err="1"/>
              <a:t>date</a:t>
            </a:r>
            <a:r>
              <a:rPr lang="pl-PL" dirty="0"/>
              <a:t> is </a:t>
            </a:r>
            <a:r>
              <a:rPr lang="pl-PL" dirty="0" err="1"/>
              <a:t>unknown</a:t>
            </a:r>
            <a:r>
              <a:rPr lang="en-US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"</a:t>
            </a:r>
            <a:r>
              <a:rPr lang="en-US" dirty="0">
                <a:solidFill>
                  <a:srgbClr val="92D050"/>
                </a:solidFill>
              </a:rPr>
              <a:t>The Last and Best of the Peter Pans</a:t>
            </a:r>
            <a:r>
              <a:rPr lang="en-US" dirty="0"/>
              <a:t>" (</a:t>
            </a:r>
            <a:r>
              <a:rPr lang="pl-PL" dirty="0"/>
              <a:t>the </a:t>
            </a:r>
            <a:r>
              <a:rPr lang="pl-PL" dirty="0" err="1"/>
              <a:t>date</a:t>
            </a:r>
            <a:r>
              <a:rPr lang="pl-PL" dirty="0"/>
              <a:t> is </a:t>
            </a:r>
            <a:r>
              <a:rPr lang="pl-PL" dirty="0" err="1"/>
              <a:t>unknown</a:t>
            </a:r>
            <a:r>
              <a:rPr lang="en-US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"</a:t>
            </a:r>
            <a:r>
              <a:rPr lang="en-US" dirty="0">
                <a:solidFill>
                  <a:srgbClr val="92D050"/>
                </a:solidFill>
              </a:rPr>
              <a:t>Two Lonely Men</a:t>
            </a:r>
            <a:r>
              <a:rPr lang="en-US" dirty="0"/>
              <a:t>" (</a:t>
            </a:r>
            <a:r>
              <a:rPr lang="en-US" dirty="0">
                <a:solidFill>
                  <a:srgbClr val="00B0F0"/>
                </a:solidFill>
              </a:rPr>
              <a:t>1944</a:t>
            </a:r>
            <a:r>
              <a:rPr lang="en-US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"</a:t>
            </a:r>
            <a:r>
              <a:rPr lang="en-US" dirty="0">
                <a:solidFill>
                  <a:srgbClr val="92D050"/>
                </a:solidFill>
              </a:rPr>
              <a:t>The Children's Echelon</a:t>
            </a:r>
            <a:r>
              <a:rPr lang="en-US" dirty="0"/>
              <a:t>" (</a:t>
            </a:r>
            <a:r>
              <a:rPr lang="en-US" dirty="0">
                <a:solidFill>
                  <a:srgbClr val="00B0F0"/>
                </a:solidFill>
              </a:rPr>
              <a:t>1944</a:t>
            </a:r>
            <a:r>
              <a:rPr lang="en-US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"</a:t>
            </a:r>
            <a:r>
              <a:rPr lang="en-US" dirty="0">
                <a:solidFill>
                  <a:srgbClr val="92D050"/>
                </a:solidFill>
              </a:rPr>
              <a:t>The Magic Foxhole</a:t>
            </a:r>
            <a:r>
              <a:rPr lang="en-US" dirty="0"/>
              <a:t>" (</a:t>
            </a:r>
            <a:r>
              <a:rPr lang="en-US" dirty="0">
                <a:solidFill>
                  <a:srgbClr val="00B0F0"/>
                </a:solidFill>
              </a:rPr>
              <a:t>1945</a:t>
            </a:r>
            <a:r>
              <a:rPr lang="en-US" dirty="0"/>
              <a:t>)</a:t>
            </a:r>
          </a:p>
        </p:txBody>
      </p:sp>
      <p:pic>
        <p:nvPicPr>
          <p:cNvPr id="6146" name="Picture 2" descr="C:\Users\Alicja\AppData\Local\Microsoft\Windows\Temporary Internet Files\Content.IE5\90J28QOM\book-158120_960_72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852936"/>
            <a:ext cx="3851920" cy="242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26624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701640" y="160140"/>
            <a:ext cx="35189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0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Ken</a:t>
            </a:r>
            <a:r>
              <a:rPr lang="pl-PL" sz="54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pl-PL" sz="5400" b="1" cap="none" spc="0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Kesey</a:t>
            </a:r>
            <a:endParaRPr lang="pl-PL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7170" name="Picture 2" descr="Znalezione obrazy dla zapytania ken kese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906" y="1110730"/>
            <a:ext cx="2584722" cy="2584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395536" y="1110730"/>
            <a:ext cx="4680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err="1"/>
              <a:t>Name</a:t>
            </a:r>
            <a:r>
              <a:rPr lang="pl-PL" dirty="0"/>
              <a:t>: </a:t>
            </a:r>
            <a:r>
              <a:rPr lang="pl-PL" dirty="0" err="1"/>
              <a:t>Ken</a:t>
            </a:r>
            <a:r>
              <a:rPr lang="pl-PL" dirty="0"/>
              <a:t> Elton </a:t>
            </a:r>
            <a:r>
              <a:rPr lang="pl-PL" dirty="0" err="1"/>
              <a:t>Kesey</a:t>
            </a:r>
            <a:endParaRPr lang="pl-PL" dirty="0"/>
          </a:p>
          <a:p>
            <a:r>
              <a:rPr lang="pl-PL" b="1" dirty="0"/>
              <a:t>The </a:t>
            </a:r>
            <a:r>
              <a:rPr lang="pl-PL" b="1" dirty="0" err="1"/>
              <a:t>date</a:t>
            </a:r>
            <a:r>
              <a:rPr lang="pl-PL" b="1" dirty="0"/>
              <a:t> of </a:t>
            </a:r>
            <a:r>
              <a:rPr lang="pl-PL" b="1" dirty="0" err="1"/>
              <a:t>birth</a:t>
            </a:r>
            <a:r>
              <a:rPr lang="pl-PL" b="1" dirty="0"/>
              <a:t>: </a:t>
            </a:r>
            <a:r>
              <a:rPr lang="pl-PL" dirty="0"/>
              <a:t>17th </a:t>
            </a:r>
            <a:r>
              <a:rPr lang="pl-PL" dirty="0" err="1"/>
              <a:t>September</a:t>
            </a:r>
            <a:r>
              <a:rPr lang="pl-PL" dirty="0"/>
              <a:t> 1935 </a:t>
            </a:r>
            <a:endParaRPr lang="pl-PL" b="1" dirty="0"/>
          </a:p>
          <a:p>
            <a:r>
              <a:rPr lang="pl-PL" b="1" dirty="0"/>
              <a:t>The </a:t>
            </a:r>
            <a:r>
              <a:rPr lang="pl-PL" b="1" dirty="0" err="1"/>
              <a:t>date</a:t>
            </a:r>
            <a:r>
              <a:rPr lang="pl-PL" b="1" dirty="0"/>
              <a:t> of </a:t>
            </a:r>
            <a:r>
              <a:rPr lang="pl-PL" b="1" dirty="0" err="1"/>
              <a:t>death</a:t>
            </a:r>
            <a:r>
              <a:rPr lang="pl-PL" b="1" dirty="0"/>
              <a:t>: </a:t>
            </a:r>
            <a:r>
              <a:rPr lang="pl-PL" dirty="0"/>
              <a:t>10th </a:t>
            </a:r>
            <a:r>
              <a:rPr lang="pl-PL" dirty="0" err="1"/>
              <a:t>November</a:t>
            </a:r>
            <a:r>
              <a:rPr lang="pl-PL" dirty="0"/>
              <a:t> 2001</a:t>
            </a:r>
            <a:endParaRPr lang="pl-PL" b="1" dirty="0"/>
          </a:p>
        </p:txBody>
      </p:sp>
      <p:sp>
        <p:nvSpPr>
          <p:cNvPr id="4" name="pole tekstowe 3"/>
          <p:cNvSpPr txBox="1"/>
          <p:nvPr/>
        </p:nvSpPr>
        <p:spPr>
          <a:xfrm>
            <a:off x="337332" y="2237955"/>
            <a:ext cx="5184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He </a:t>
            </a:r>
            <a:r>
              <a:rPr lang="pl-PL" dirty="0" err="1"/>
              <a:t>said</a:t>
            </a:r>
            <a:r>
              <a:rPr lang="pl-PL" dirty="0"/>
              <a:t> </a:t>
            </a:r>
            <a:r>
              <a:rPr lang="pl-PL" dirty="0" err="1"/>
              <a:t>about</a:t>
            </a:r>
            <a:r>
              <a:rPr lang="pl-PL" dirty="0"/>
              <a:t> </a:t>
            </a:r>
            <a:r>
              <a:rPr lang="pl-PL" dirty="0" err="1"/>
              <a:t>himself</a:t>
            </a:r>
            <a:r>
              <a:rPr lang="pl-PL" dirty="0"/>
              <a:t>: </a:t>
            </a:r>
            <a:r>
              <a:rPr lang="pl-PL" dirty="0" err="1"/>
              <a:t>I’m</a:t>
            </a:r>
            <a:r>
              <a:rPr lang="pl-PL" dirty="0"/>
              <a:t> </a:t>
            </a:r>
            <a:r>
              <a:rPr lang="pl-PL" dirty="0" err="1"/>
              <a:t>too</a:t>
            </a:r>
            <a:r>
              <a:rPr lang="pl-PL" dirty="0"/>
              <a:t> </a:t>
            </a:r>
            <a:r>
              <a:rPr lang="pl-PL" dirty="0" err="1"/>
              <a:t>young</a:t>
            </a:r>
            <a:r>
              <a:rPr lang="pl-PL" dirty="0"/>
              <a:t> to be a beatnik but </a:t>
            </a:r>
            <a:r>
              <a:rPr lang="pl-PL" dirty="0" err="1"/>
              <a:t>too</a:t>
            </a:r>
            <a:r>
              <a:rPr lang="pl-PL" dirty="0"/>
              <a:t> </a:t>
            </a:r>
            <a:r>
              <a:rPr lang="pl-PL" dirty="0" err="1"/>
              <a:t>old</a:t>
            </a:r>
            <a:r>
              <a:rPr lang="pl-PL" dirty="0"/>
              <a:t> to be a hippis.</a:t>
            </a:r>
          </a:p>
        </p:txBody>
      </p:sp>
      <p:cxnSp>
        <p:nvCxnSpPr>
          <p:cNvPr id="6" name="Łącznik prosty ze strzałką 5"/>
          <p:cNvCxnSpPr/>
          <p:nvPr/>
        </p:nvCxnSpPr>
        <p:spPr>
          <a:xfrm>
            <a:off x="906116" y="2884286"/>
            <a:ext cx="28803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rostokąt 6"/>
          <p:cNvSpPr/>
          <p:nvPr/>
        </p:nvSpPr>
        <p:spPr>
          <a:xfrm>
            <a:off x="395536" y="3388342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/>
              <a:t>a young person in the 1950s and early 1960s belonging to a subculture associated with the beat generation</a:t>
            </a:r>
            <a:endParaRPr lang="pl-PL" sz="1400" dirty="0"/>
          </a:p>
        </p:txBody>
      </p:sp>
      <p:sp>
        <p:nvSpPr>
          <p:cNvPr id="8" name="pole tekstowe 7"/>
          <p:cNvSpPr txBox="1"/>
          <p:nvPr/>
        </p:nvSpPr>
        <p:spPr>
          <a:xfrm>
            <a:off x="887860" y="3947929"/>
            <a:ext cx="74030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His </a:t>
            </a:r>
            <a:r>
              <a:rPr lang="pl-PL" dirty="0" err="1"/>
              <a:t>first</a:t>
            </a:r>
            <a:r>
              <a:rPr lang="pl-PL" dirty="0"/>
              <a:t> </a:t>
            </a:r>
            <a:r>
              <a:rPr lang="pl-PL" dirty="0" err="1"/>
              <a:t>novel</a:t>
            </a:r>
            <a:r>
              <a:rPr lang="pl-PL" dirty="0"/>
              <a:t> was</a:t>
            </a:r>
            <a:r>
              <a:rPr lang="pl-PL" i="1" dirty="0"/>
              <a:t> </a:t>
            </a:r>
            <a:r>
              <a:rPr lang="en-US" b="1" i="1" dirty="0"/>
              <a:t>One Flew Over the Cuckoo’s Nest</a:t>
            </a:r>
            <a:r>
              <a:rPr lang="pl-PL" i="1" dirty="0"/>
              <a:t>. </a:t>
            </a:r>
            <a:r>
              <a:rPr lang="pl-PL" dirty="0"/>
              <a:t>It was sold in 8 </a:t>
            </a:r>
            <a:r>
              <a:rPr lang="pl-PL" dirty="0" err="1"/>
              <a:t>million</a:t>
            </a:r>
            <a:r>
              <a:rPr lang="pl-PL" dirty="0"/>
              <a:t> </a:t>
            </a:r>
            <a:r>
              <a:rPr lang="pl-PL" dirty="0" err="1"/>
              <a:t>copies</a:t>
            </a:r>
            <a:r>
              <a:rPr lang="pl-PL" dirty="0"/>
              <a:t> in the United </a:t>
            </a:r>
            <a:r>
              <a:rPr lang="pl-PL" dirty="0" err="1"/>
              <a:t>States</a:t>
            </a:r>
            <a:r>
              <a:rPr lang="pl-PL" dirty="0"/>
              <a:t>.</a:t>
            </a:r>
          </a:p>
        </p:txBody>
      </p:sp>
      <p:sp>
        <p:nvSpPr>
          <p:cNvPr id="9" name="Prostokąt 8"/>
          <p:cNvSpPr/>
          <p:nvPr/>
        </p:nvSpPr>
        <p:spPr>
          <a:xfrm>
            <a:off x="216868" y="4713188"/>
            <a:ext cx="799288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 dirty="0">
                <a:solidFill>
                  <a:srgbClr val="FF0000"/>
                </a:solidFill>
              </a:rPr>
              <a:t>One Flew Over the Cuckoo’s Nest</a:t>
            </a:r>
            <a:r>
              <a:rPr lang="pl-PL" b="1" i="1" dirty="0">
                <a:solidFill>
                  <a:srgbClr val="FF0000"/>
                </a:solidFill>
              </a:rPr>
              <a:t> </a:t>
            </a:r>
            <a:r>
              <a:rPr lang="pl-PL" b="1" i="1" dirty="0"/>
              <a:t>Lot nad kukułczym gniazdem</a:t>
            </a:r>
            <a:r>
              <a:rPr lang="pl-PL" b="1" dirty="0"/>
              <a:t> </a:t>
            </a:r>
            <a:r>
              <a:rPr lang="pl-PL" b="1" dirty="0">
                <a:solidFill>
                  <a:srgbClr val="00B0F0"/>
                </a:solidFill>
              </a:rPr>
              <a:t>1962</a:t>
            </a:r>
            <a:r>
              <a:rPr lang="pl-PL" b="1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i="1" dirty="0" err="1">
                <a:solidFill>
                  <a:srgbClr val="FF0000"/>
                </a:solidFill>
              </a:rPr>
              <a:t>Sometimes</a:t>
            </a:r>
            <a:r>
              <a:rPr lang="pl-PL" i="1" dirty="0">
                <a:solidFill>
                  <a:srgbClr val="FF0000"/>
                </a:solidFill>
              </a:rPr>
              <a:t> a Great </a:t>
            </a:r>
            <a:r>
              <a:rPr lang="pl-PL" i="1" dirty="0" err="1">
                <a:solidFill>
                  <a:srgbClr val="FF0000"/>
                </a:solidFill>
              </a:rPr>
              <a:t>Notion</a:t>
            </a:r>
            <a:r>
              <a:rPr lang="pl-PL" i="1" dirty="0">
                <a:solidFill>
                  <a:srgbClr val="FF0000"/>
                </a:solidFill>
              </a:rPr>
              <a:t> </a:t>
            </a:r>
            <a:r>
              <a:rPr lang="pl-PL" i="1" dirty="0"/>
              <a:t>Czasem wielka chętka</a:t>
            </a:r>
            <a:r>
              <a:rPr lang="pl-PL" dirty="0"/>
              <a:t> </a:t>
            </a:r>
            <a:r>
              <a:rPr lang="pl-PL" dirty="0">
                <a:solidFill>
                  <a:srgbClr val="00B0F0"/>
                </a:solidFill>
              </a:rPr>
              <a:t>1964</a:t>
            </a: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i="1" dirty="0" err="1">
                <a:solidFill>
                  <a:srgbClr val="FF0000"/>
                </a:solidFill>
              </a:rPr>
              <a:t>Kesey’s</a:t>
            </a:r>
            <a:r>
              <a:rPr lang="pl-PL" i="1" dirty="0">
                <a:solidFill>
                  <a:srgbClr val="FF0000"/>
                </a:solidFill>
              </a:rPr>
              <a:t> </a:t>
            </a:r>
            <a:r>
              <a:rPr lang="pl-PL" i="1" dirty="0" err="1">
                <a:solidFill>
                  <a:srgbClr val="FF0000"/>
                </a:solidFill>
              </a:rPr>
              <a:t>Garage</a:t>
            </a:r>
            <a:r>
              <a:rPr lang="pl-PL" i="1" dirty="0">
                <a:solidFill>
                  <a:srgbClr val="FF0000"/>
                </a:solidFill>
              </a:rPr>
              <a:t> Sale</a:t>
            </a:r>
            <a:r>
              <a:rPr lang="pl-PL" dirty="0"/>
              <a:t> </a:t>
            </a:r>
            <a:r>
              <a:rPr lang="pl-PL" dirty="0">
                <a:solidFill>
                  <a:srgbClr val="00B0F0"/>
                </a:solidFill>
              </a:rPr>
              <a:t>1973</a:t>
            </a: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i="1" dirty="0">
                <a:solidFill>
                  <a:srgbClr val="FF0000"/>
                </a:solidFill>
              </a:rPr>
              <a:t>Demon Box</a:t>
            </a:r>
            <a:r>
              <a:rPr lang="pl-PL" dirty="0"/>
              <a:t> </a:t>
            </a:r>
            <a:r>
              <a:rPr lang="pl-PL" dirty="0">
                <a:solidFill>
                  <a:srgbClr val="00B0F0"/>
                </a:solidFill>
              </a:rPr>
              <a:t>1986</a:t>
            </a: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i="1" dirty="0">
                <a:solidFill>
                  <a:srgbClr val="FF0000"/>
                </a:solidFill>
              </a:rPr>
              <a:t>Little </a:t>
            </a:r>
            <a:r>
              <a:rPr lang="pl-PL" i="1" dirty="0" err="1">
                <a:solidFill>
                  <a:srgbClr val="FF0000"/>
                </a:solidFill>
              </a:rPr>
              <a:t>Tricker</a:t>
            </a:r>
            <a:r>
              <a:rPr lang="pl-PL" i="1" dirty="0">
                <a:solidFill>
                  <a:srgbClr val="FF0000"/>
                </a:solidFill>
              </a:rPr>
              <a:t> the </a:t>
            </a:r>
            <a:r>
              <a:rPr lang="pl-PL" i="1" dirty="0" err="1">
                <a:solidFill>
                  <a:srgbClr val="FF0000"/>
                </a:solidFill>
              </a:rPr>
              <a:t>Squirrel</a:t>
            </a:r>
            <a:r>
              <a:rPr lang="pl-PL" i="1" dirty="0">
                <a:solidFill>
                  <a:srgbClr val="FF0000"/>
                </a:solidFill>
              </a:rPr>
              <a:t> </a:t>
            </a:r>
            <a:r>
              <a:rPr lang="pl-PL" i="1" dirty="0" err="1">
                <a:solidFill>
                  <a:srgbClr val="FF0000"/>
                </a:solidFill>
              </a:rPr>
              <a:t>Meets</a:t>
            </a:r>
            <a:r>
              <a:rPr lang="pl-PL" i="1" dirty="0">
                <a:solidFill>
                  <a:srgbClr val="FF0000"/>
                </a:solidFill>
              </a:rPr>
              <a:t> Big </a:t>
            </a:r>
            <a:r>
              <a:rPr lang="pl-PL" i="1" dirty="0" err="1">
                <a:solidFill>
                  <a:srgbClr val="FF0000"/>
                </a:solidFill>
              </a:rPr>
              <a:t>Double</a:t>
            </a:r>
            <a:r>
              <a:rPr lang="pl-PL" i="1" dirty="0">
                <a:solidFill>
                  <a:srgbClr val="FF0000"/>
                </a:solidFill>
              </a:rPr>
              <a:t> the Bear </a:t>
            </a:r>
            <a:r>
              <a:rPr lang="pl-PL" i="1" dirty="0">
                <a:solidFill>
                  <a:srgbClr val="00B0F0"/>
                </a:solidFill>
              </a:rPr>
              <a:t>1990</a:t>
            </a: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i="1" dirty="0">
                <a:solidFill>
                  <a:srgbClr val="FF0000"/>
                </a:solidFill>
              </a:rPr>
              <a:t>The Sea Lion</a:t>
            </a:r>
            <a:r>
              <a:rPr lang="pl-PL" dirty="0"/>
              <a:t> </a:t>
            </a:r>
            <a:r>
              <a:rPr lang="pl-PL" dirty="0">
                <a:solidFill>
                  <a:srgbClr val="00B0F0"/>
                </a:solidFill>
              </a:rPr>
              <a:t>1991</a:t>
            </a: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i="1" dirty="0"/>
              <a:t>Pieśń żeglarzy</a:t>
            </a:r>
            <a:r>
              <a:rPr lang="pl-PL" dirty="0"/>
              <a:t> </a:t>
            </a:r>
            <a:r>
              <a:rPr lang="pl-PL" dirty="0">
                <a:solidFill>
                  <a:srgbClr val="00B0F0"/>
                </a:solidFill>
              </a:rPr>
              <a:t>1992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438361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licja\AppData\Local\Microsoft\Windows\Temporary Internet Files\Content.IE5\JWUU11KB\pile-old-books-closed-open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94" y="1772816"/>
            <a:ext cx="5905500" cy="393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rostokąt 2"/>
          <p:cNvSpPr/>
          <p:nvPr/>
        </p:nvSpPr>
        <p:spPr>
          <a:xfrm>
            <a:off x="3172231" y="404664"/>
            <a:ext cx="28328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 end</a:t>
            </a:r>
          </a:p>
        </p:txBody>
      </p:sp>
    </p:spTree>
    <p:extLst>
      <p:ext uri="{BB962C8B-B14F-4D97-AF65-F5344CB8AC3E}">
        <p14:creationId xmlns:p14="http://schemas.microsoft.com/office/powerpoint/2010/main" val="4052878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691680" y="188640"/>
            <a:ext cx="55148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James F. Cooper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218863" y="1844824"/>
            <a:ext cx="634921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err="1"/>
              <a:t>Name</a:t>
            </a:r>
            <a:r>
              <a:rPr lang="pl-PL" b="1" dirty="0"/>
              <a:t>: </a:t>
            </a:r>
            <a:r>
              <a:rPr lang="pl-PL" dirty="0"/>
              <a:t>James </a:t>
            </a:r>
            <a:r>
              <a:rPr lang="pl-PL" dirty="0" err="1"/>
              <a:t>Fenimore</a:t>
            </a:r>
            <a:r>
              <a:rPr lang="pl-PL" dirty="0"/>
              <a:t> Cooper</a:t>
            </a:r>
          </a:p>
          <a:p>
            <a:r>
              <a:rPr lang="pl-PL" b="1" dirty="0"/>
              <a:t>The </a:t>
            </a:r>
            <a:r>
              <a:rPr lang="pl-PL" b="1" dirty="0" err="1"/>
              <a:t>date</a:t>
            </a:r>
            <a:r>
              <a:rPr lang="pl-PL" b="1" dirty="0"/>
              <a:t> of </a:t>
            </a:r>
            <a:r>
              <a:rPr lang="pl-PL" b="1" dirty="0" err="1"/>
              <a:t>birth</a:t>
            </a:r>
            <a:r>
              <a:rPr lang="pl-PL" b="1" dirty="0"/>
              <a:t>: </a:t>
            </a:r>
            <a:r>
              <a:rPr lang="pl-PL" dirty="0"/>
              <a:t>15th </a:t>
            </a:r>
            <a:r>
              <a:rPr lang="pl-PL" dirty="0" err="1"/>
              <a:t>September</a:t>
            </a:r>
            <a:r>
              <a:rPr lang="pl-PL" dirty="0"/>
              <a:t> 1789</a:t>
            </a:r>
          </a:p>
          <a:p>
            <a:r>
              <a:rPr lang="pl-PL" b="1" dirty="0"/>
              <a:t>The </a:t>
            </a:r>
            <a:r>
              <a:rPr lang="pl-PL" b="1" dirty="0" err="1"/>
              <a:t>date</a:t>
            </a:r>
            <a:r>
              <a:rPr lang="pl-PL" b="1" dirty="0"/>
              <a:t> of </a:t>
            </a:r>
            <a:r>
              <a:rPr lang="pl-PL" b="1" dirty="0" err="1"/>
              <a:t>death</a:t>
            </a:r>
            <a:r>
              <a:rPr lang="pl-PL" b="1" dirty="0"/>
              <a:t>: </a:t>
            </a:r>
            <a:r>
              <a:rPr lang="pl-PL" dirty="0"/>
              <a:t>14th </a:t>
            </a:r>
            <a:r>
              <a:rPr lang="pl-PL" dirty="0" err="1"/>
              <a:t>September</a:t>
            </a:r>
            <a:r>
              <a:rPr lang="pl-PL" dirty="0"/>
              <a:t> 1851</a:t>
            </a:r>
          </a:p>
          <a:p>
            <a:endParaRPr lang="pl-PL" b="1" dirty="0"/>
          </a:p>
          <a:p>
            <a:r>
              <a:rPr lang="pl-PL" dirty="0"/>
              <a:t>He </a:t>
            </a:r>
            <a:r>
              <a:rPr lang="pl-PL" dirty="0" err="1"/>
              <a:t>debuted</a:t>
            </a:r>
            <a:r>
              <a:rPr lang="pl-PL" dirty="0"/>
              <a:t> as </a:t>
            </a:r>
            <a:r>
              <a:rPr lang="pl-PL" dirty="0" err="1"/>
              <a:t>an</a:t>
            </a:r>
            <a:r>
              <a:rPr lang="pl-PL" dirty="0"/>
              <a:t> anonim in </a:t>
            </a:r>
            <a:r>
              <a:rPr lang="pl-PL" dirty="0">
                <a:solidFill>
                  <a:srgbClr val="00B0F0"/>
                </a:solidFill>
              </a:rPr>
              <a:t>1820</a:t>
            </a:r>
            <a:r>
              <a:rPr lang="pl-PL" dirty="0"/>
              <a:t> with the  </a:t>
            </a:r>
            <a:r>
              <a:rPr lang="pl-PL" dirty="0" err="1"/>
              <a:t>novel</a:t>
            </a:r>
            <a:r>
              <a:rPr lang="pl-PL" dirty="0"/>
              <a:t> </a:t>
            </a:r>
            <a:r>
              <a:rPr lang="pl-PL" i="1" dirty="0" err="1">
                <a:solidFill>
                  <a:srgbClr val="FF0000"/>
                </a:solidFill>
              </a:rPr>
              <a:t>Care</a:t>
            </a:r>
            <a:r>
              <a:rPr lang="pl-PL" i="1" dirty="0">
                <a:solidFill>
                  <a:srgbClr val="92D050"/>
                </a:solidFill>
              </a:rPr>
              <a:t> </a:t>
            </a:r>
            <a:r>
              <a:rPr lang="pl-PL" i="1" dirty="0"/>
              <a:t>(Ostrożność).</a:t>
            </a:r>
          </a:p>
          <a:p>
            <a:endParaRPr lang="pl-PL" i="1" dirty="0"/>
          </a:p>
          <a:p>
            <a:r>
              <a:rPr lang="pl-PL" b="1" i="1" dirty="0" err="1"/>
              <a:t>Books</a:t>
            </a:r>
            <a:r>
              <a:rPr lang="pl-PL" b="1" i="1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i="1" dirty="0">
                <a:solidFill>
                  <a:srgbClr val="FF0000"/>
                </a:solidFill>
              </a:rPr>
              <a:t>White fang </a:t>
            </a:r>
            <a:r>
              <a:rPr lang="pl-PL" b="1" i="1" dirty="0">
                <a:solidFill>
                  <a:srgbClr val="92D050"/>
                </a:solidFill>
              </a:rPr>
              <a:t>– </a:t>
            </a:r>
            <a:r>
              <a:rPr lang="pl-PL" b="1" i="1" dirty="0"/>
              <a:t>Biały Kieł</a:t>
            </a:r>
            <a:endParaRPr lang="pl-PL" b="1" i="1" dirty="0">
              <a:solidFill>
                <a:srgbClr val="92D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i="1" dirty="0" err="1">
                <a:solidFill>
                  <a:srgbClr val="FF0000"/>
                </a:solidFill>
              </a:rPr>
              <a:t>Leather-Stocking</a:t>
            </a:r>
            <a:r>
              <a:rPr lang="pl-PL" i="1" dirty="0">
                <a:solidFill>
                  <a:srgbClr val="FF0000"/>
                </a:solidFill>
              </a:rPr>
              <a:t> Tales</a:t>
            </a:r>
            <a:br>
              <a:rPr lang="pl-PL" dirty="0">
                <a:solidFill>
                  <a:srgbClr val="92D050"/>
                </a:solidFill>
              </a:rPr>
            </a:br>
            <a:r>
              <a:rPr lang="pl-PL" dirty="0">
                <a:solidFill>
                  <a:srgbClr val="92D050"/>
                </a:solidFill>
              </a:rPr>
              <a:t>                    </a:t>
            </a:r>
            <a:r>
              <a:rPr lang="pl-PL" i="1" dirty="0"/>
              <a:t>Opowieści Skórzanej Pończochy</a:t>
            </a:r>
            <a:br>
              <a:rPr lang="pl-PL" i="1" dirty="0"/>
            </a:br>
            <a:r>
              <a:rPr lang="pl-PL" i="1" dirty="0"/>
              <a:t>                    Pięcioksiąg przygód Sokolego Oka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i="1" dirty="0"/>
              <a:t>Paluch szatana (</a:t>
            </a:r>
            <a:r>
              <a:rPr lang="pl-PL" i="1" dirty="0" err="1">
                <a:solidFill>
                  <a:srgbClr val="FF0000"/>
                </a:solidFill>
              </a:rPr>
              <a:t>Satan's</a:t>
            </a:r>
            <a:r>
              <a:rPr lang="pl-PL" i="1" dirty="0">
                <a:solidFill>
                  <a:srgbClr val="FF0000"/>
                </a:solidFill>
              </a:rPr>
              <a:t> </a:t>
            </a:r>
            <a:r>
              <a:rPr lang="pl-PL" i="1" dirty="0" err="1">
                <a:solidFill>
                  <a:srgbClr val="FF0000"/>
                </a:solidFill>
              </a:rPr>
              <a:t>finger</a:t>
            </a:r>
            <a:r>
              <a:rPr lang="pl-PL" i="1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i="1" dirty="0"/>
              <a:t>Pojęcie o Amerykanach </a:t>
            </a:r>
            <a:r>
              <a:rPr lang="pl-PL" i="1" dirty="0">
                <a:solidFill>
                  <a:srgbClr val="00B0F0"/>
                </a:solidFill>
              </a:rPr>
              <a:t>1828 </a:t>
            </a:r>
            <a:r>
              <a:rPr lang="pl-PL" i="1" dirty="0"/>
              <a:t>(</a:t>
            </a:r>
            <a:r>
              <a:rPr lang="pl-PL" i="1" dirty="0">
                <a:solidFill>
                  <a:srgbClr val="FF0000"/>
                </a:solidFill>
              </a:rPr>
              <a:t>The </a:t>
            </a:r>
            <a:r>
              <a:rPr lang="pl-PL" i="1" dirty="0" err="1">
                <a:solidFill>
                  <a:srgbClr val="FF0000"/>
                </a:solidFill>
              </a:rPr>
              <a:t>concept</a:t>
            </a:r>
            <a:r>
              <a:rPr lang="pl-PL" i="1" dirty="0">
                <a:solidFill>
                  <a:srgbClr val="FF0000"/>
                </a:solidFill>
              </a:rPr>
              <a:t> of </a:t>
            </a:r>
            <a:r>
              <a:rPr lang="pl-PL" i="1" dirty="0" err="1">
                <a:solidFill>
                  <a:srgbClr val="FF0000"/>
                </a:solidFill>
              </a:rPr>
              <a:t>Americans</a:t>
            </a:r>
            <a:r>
              <a:rPr lang="pl-PL" i="1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i="1" dirty="0"/>
              <a:t>Czerwony korsarz</a:t>
            </a:r>
            <a:r>
              <a:rPr lang="pl-PL" dirty="0"/>
              <a:t> </a:t>
            </a:r>
            <a:r>
              <a:rPr lang="pl-PL" dirty="0">
                <a:solidFill>
                  <a:srgbClr val="00B0F0"/>
                </a:solidFill>
              </a:rPr>
              <a:t>1827</a:t>
            </a:r>
            <a:r>
              <a:rPr lang="pl-PL" dirty="0"/>
              <a:t> (</a:t>
            </a:r>
            <a:r>
              <a:rPr lang="pl-PL" i="1" dirty="0">
                <a:solidFill>
                  <a:srgbClr val="FF0000"/>
                </a:solidFill>
              </a:rPr>
              <a:t>Red </a:t>
            </a:r>
            <a:r>
              <a:rPr lang="pl-PL" i="1" dirty="0" err="1">
                <a:solidFill>
                  <a:srgbClr val="FF0000"/>
                </a:solidFill>
              </a:rPr>
              <a:t>corsair</a:t>
            </a:r>
            <a:r>
              <a:rPr lang="pl-PL" i="1" dirty="0"/>
              <a:t>)                                   </a:t>
            </a:r>
            <a:endParaRPr lang="pl-PL" i="1" dirty="0">
              <a:solidFill>
                <a:srgbClr val="92D050"/>
              </a:solidFill>
            </a:endParaRPr>
          </a:p>
        </p:txBody>
      </p:sp>
      <p:pic>
        <p:nvPicPr>
          <p:cNvPr id="4" name="Picture 6" descr="Ilustracj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556792"/>
            <a:ext cx="2354460" cy="285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Alicja\AppData\Local\Microsoft\Windows\Temporary Internet Files\Content.IE5\46J6LDOR\Open-Book-Remixed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1677" y="5139430"/>
            <a:ext cx="2398978" cy="135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1006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458010" y="188640"/>
            <a:ext cx="62279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James O. Curwood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395536" y="1111970"/>
            <a:ext cx="640871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err="1"/>
              <a:t>Name</a:t>
            </a:r>
            <a:r>
              <a:rPr lang="pl-PL" b="1" dirty="0"/>
              <a:t>: </a:t>
            </a:r>
            <a:r>
              <a:rPr lang="pl-PL" dirty="0"/>
              <a:t>James Oliver Curwood</a:t>
            </a:r>
          </a:p>
          <a:p>
            <a:r>
              <a:rPr lang="pl-PL" b="1" dirty="0"/>
              <a:t>The </a:t>
            </a:r>
            <a:r>
              <a:rPr lang="pl-PL" b="1" dirty="0" err="1"/>
              <a:t>date</a:t>
            </a:r>
            <a:r>
              <a:rPr lang="pl-PL" b="1" dirty="0"/>
              <a:t> of </a:t>
            </a:r>
            <a:r>
              <a:rPr lang="pl-PL" b="1" dirty="0" err="1"/>
              <a:t>birth</a:t>
            </a:r>
            <a:r>
              <a:rPr lang="pl-PL" b="1" dirty="0"/>
              <a:t>: </a:t>
            </a:r>
            <a:r>
              <a:rPr lang="pl-PL" dirty="0"/>
              <a:t>12th </a:t>
            </a:r>
            <a:r>
              <a:rPr lang="pl-PL" dirty="0" err="1"/>
              <a:t>June</a:t>
            </a:r>
            <a:r>
              <a:rPr lang="pl-PL" dirty="0"/>
              <a:t> 1878</a:t>
            </a:r>
          </a:p>
          <a:p>
            <a:r>
              <a:rPr lang="pl-PL" b="1" dirty="0"/>
              <a:t>The </a:t>
            </a:r>
            <a:r>
              <a:rPr lang="pl-PL" b="1" dirty="0" err="1"/>
              <a:t>date</a:t>
            </a:r>
            <a:r>
              <a:rPr lang="pl-PL" b="1" dirty="0"/>
              <a:t> of </a:t>
            </a:r>
            <a:r>
              <a:rPr lang="pl-PL" b="1" dirty="0" err="1"/>
              <a:t>death</a:t>
            </a:r>
            <a:r>
              <a:rPr lang="pl-PL" b="1" dirty="0"/>
              <a:t>: </a:t>
            </a:r>
            <a:r>
              <a:rPr lang="pl-PL" dirty="0"/>
              <a:t>13rd August 1927</a:t>
            </a:r>
          </a:p>
          <a:p>
            <a:endParaRPr lang="pl-PL" dirty="0"/>
          </a:p>
          <a:p>
            <a:r>
              <a:rPr lang="pl-PL" dirty="0"/>
              <a:t>In </a:t>
            </a:r>
            <a:r>
              <a:rPr lang="pl-PL" dirty="0">
                <a:solidFill>
                  <a:srgbClr val="00B0F0"/>
                </a:solidFill>
              </a:rPr>
              <a:t>1908</a:t>
            </a:r>
            <a:r>
              <a:rPr lang="pl-PL" dirty="0"/>
              <a:t> he </a:t>
            </a:r>
            <a:r>
              <a:rPr lang="pl-PL" dirty="0" err="1"/>
              <a:t>published</a:t>
            </a:r>
            <a:r>
              <a:rPr lang="pl-PL" dirty="0"/>
              <a:t> </a:t>
            </a:r>
            <a:r>
              <a:rPr lang="pl-PL" dirty="0" err="1"/>
              <a:t>his</a:t>
            </a:r>
            <a:r>
              <a:rPr lang="pl-PL" dirty="0"/>
              <a:t> </a:t>
            </a:r>
            <a:r>
              <a:rPr lang="pl-PL" dirty="0" err="1"/>
              <a:t>first</a:t>
            </a:r>
            <a:r>
              <a:rPr lang="pl-PL" dirty="0"/>
              <a:t> </a:t>
            </a:r>
            <a:r>
              <a:rPr lang="pl-PL" dirty="0" err="1"/>
              <a:t>book</a:t>
            </a:r>
            <a:r>
              <a:rPr lang="pl-PL" dirty="0"/>
              <a:t> </a:t>
            </a:r>
            <a:r>
              <a:rPr lang="en-US" i="1" dirty="0">
                <a:solidFill>
                  <a:srgbClr val="FF0000"/>
                </a:solidFill>
              </a:rPr>
              <a:t>The Courage of Captain Plum</a:t>
            </a:r>
            <a:r>
              <a:rPr lang="pl-PL" i="1" dirty="0">
                <a:solidFill>
                  <a:srgbClr val="92D050"/>
                </a:solidFill>
              </a:rPr>
              <a:t> </a:t>
            </a:r>
            <a:r>
              <a:rPr lang="pl-PL" i="1" dirty="0"/>
              <a:t>(Śród Mormonów).</a:t>
            </a:r>
          </a:p>
          <a:p>
            <a:endParaRPr lang="pl-PL" i="1" dirty="0"/>
          </a:p>
          <a:p>
            <a:r>
              <a:rPr lang="pl-PL" b="1" i="1" dirty="0" err="1"/>
              <a:t>Books</a:t>
            </a:r>
            <a:r>
              <a:rPr lang="pl-PL" b="1" i="1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i="1" dirty="0" err="1">
                <a:solidFill>
                  <a:srgbClr val="FF0000"/>
                </a:solidFill>
              </a:rPr>
              <a:t>Nomads</a:t>
            </a:r>
            <a:r>
              <a:rPr lang="pl-PL" b="1" i="1" dirty="0">
                <a:solidFill>
                  <a:srgbClr val="FF0000"/>
                </a:solidFill>
              </a:rPr>
              <a:t> of the </a:t>
            </a:r>
            <a:r>
              <a:rPr lang="pl-PL" b="1" i="1" dirty="0" err="1">
                <a:solidFill>
                  <a:srgbClr val="FF0000"/>
                </a:solidFill>
              </a:rPr>
              <a:t>North</a:t>
            </a:r>
            <a:br>
              <a:rPr lang="pl-PL" b="1" i="1" dirty="0">
                <a:solidFill>
                  <a:srgbClr val="92D050"/>
                </a:solidFill>
              </a:rPr>
            </a:br>
            <a:r>
              <a:rPr lang="pl-PL" b="1" i="1" dirty="0">
                <a:solidFill>
                  <a:srgbClr val="92D050"/>
                </a:solidFill>
              </a:rPr>
              <a:t>            </a:t>
            </a:r>
            <a:r>
              <a:rPr lang="pl-PL" b="1" i="1" dirty="0"/>
              <a:t>Włóczęgi Północy  </a:t>
            </a:r>
            <a:r>
              <a:rPr lang="pl-PL" b="1" i="1" dirty="0">
                <a:solidFill>
                  <a:srgbClr val="00B0F0"/>
                </a:solidFill>
              </a:rPr>
              <a:t>1919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i="1" dirty="0">
                <a:solidFill>
                  <a:srgbClr val="FF0000"/>
                </a:solidFill>
              </a:rPr>
              <a:t>Kazan</a:t>
            </a:r>
            <a:br>
              <a:rPr lang="pl-PL" i="1" dirty="0">
                <a:solidFill>
                  <a:srgbClr val="92D050"/>
                </a:solidFill>
              </a:rPr>
            </a:br>
            <a:r>
              <a:rPr lang="pl-PL" i="1" dirty="0">
                <a:solidFill>
                  <a:srgbClr val="92D050"/>
                </a:solidFill>
              </a:rPr>
              <a:t>            </a:t>
            </a:r>
            <a:r>
              <a:rPr lang="pl-PL" i="1" dirty="0"/>
              <a:t>Szara Wilczyca  </a:t>
            </a:r>
            <a:r>
              <a:rPr lang="pl-PL" i="1" dirty="0">
                <a:solidFill>
                  <a:srgbClr val="00B0F0"/>
                </a:solidFill>
              </a:rPr>
              <a:t>1914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i="1" dirty="0">
                <a:solidFill>
                  <a:srgbClr val="FF0000"/>
                </a:solidFill>
              </a:rPr>
              <a:t>The Wolf </a:t>
            </a:r>
            <a:r>
              <a:rPr lang="pl-PL" i="1" dirty="0" err="1">
                <a:solidFill>
                  <a:srgbClr val="FF0000"/>
                </a:solidFill>
              </a:rPr>
              <a:t>Hunters</a:t>
            </a:r>
            <a:br>
              <a:rPr lang="pl-PL" i="1" dirty="0">
                <a:solidFill>
                  <a:srgbClr val="92D050"/>
                </a:solidFill>
              </a:rPr>
            </a:br>
            <a:r>
              <a:rPr lang="pl-PL" i="1" dirty="0">
                <a:solidFill>
                  <a:srgbClr val="92D050"/>
                </a:solidFill>
              </a:rPr>
              <a:t>             </a:t>
            </a:r>
            <a:r>
              <a:rPr lang="pl-PL" i="1" dirty="0"/>
              <a:t>Łowcy wilków</a:t>
            </a:r>
            <a:r>
              <a:rPr lang="pl-PL" i="1" dirty="0">
                <a:solidFill>
                  <a:srgbClr val="92D050"/>
                </a:solidFill>
              </a:rPr>
              <a:t>  </a:t>
            </a:r>
            <a:r>
              <a:rPr lang="pl-PL" i="1" dirty="0">
                <a:solidFill>
                  <a:srgbClr val="00B0F0"/>
                </a:solidFill>
              </a:rPr>
              <a:t>1908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i="1" dirty="0">
                <a:solidFill>
                  <a:srgbClr val="FF0000"/>
                </a:solidFill>
              </a:rPr>
              <a:t>The Gold </a:t>
            </a:r>
            <a:r>
              <a:rPr lang="pl-PL" i="1" dirty="0" err="1">
                <a:solidFill>
                  <a:srgbClr val="FF0000"/>
                </a:solidFill>
              </a:rPr>
              <a:t>Hunters</a:t>
            </a:r>
            <a:br>
              <a:rPr lang="pl-PL" i="1" dirty="0">
                <a:solidFill>
                  <a:srgbClr val="92D050"/>
                </a:solidFill>
              </a:rPr>
            </a:br>
            <a:r>
              <a:rPr lang="pl-PL" i="1" dirty="0">
                <a:solidFill>
                  <a:srgbClr val="92D050"/>
                </a:solidFill>
              </a:rPr>
              <a:t>            </a:t>
            </a:r>
            <a:r>
              <a:rPr lang="pl-PL" i="1" dirty="0"/>
              <a:t>Łowcy złota  </a:t>
            </a:r>
            <a:r>
              <a:rPr lang="pl-PL" i="1" dirty="0">
                <a:solidFill>
                  <a:srgbClr val="00B0F0"/>
                </a:solidFill>
              </a:rPr>
              <a:t>1909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FF0000"/>
                </a:solidFill>
              </a:rPr>
              <a:t>The Valley of Silent Men</a:t>
            </a:r>
            <a:br>
              <a:rPr lang="pl-PL" i="1" dirty="0">
                <a:solidFill>
                  <a:srgbClr val="92D050"/>
                </a:solidFill>
              </a:rPr>
            </a:br>
            <a:r>
              <a:rPr lang="pl-PL" i="1" dirty="0">
                <a:solidFill>
                  <a:srgbClr val="92D050"/>
                </a:solidFill>
              </a:rPr>
              <a:t>            </a:t>
            </a:r>
            <a:r>
              <a:rPr lang="pl-PL" i="1" dirty="0"/>
              <a:t>Dolina Ludzi Milczących</a:t>
            </a:r>
            <a:r>
              <a:rPr lang="pl-PL" dirty="0"/>
              <a:t>  </a:t>
            </a:r>
            <a:r>
              <a:rPr lang="pl-PL" dirty="0">
                <a:solidFill>
                  <a:srgbClr val="00B0F0"/>
                </a:solidFill>
              </a:rPr>
              <a:t>1920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FF0000"/>
                </a:solidFill>
              </a:rPr>
              <a:t>Isobel: A Romance of the Northern Trail</a:t>
            </a:r>
            <a:br>
              <a:rPr lang="pl-PL" i="1" dirty="0">
                <a:solidFill>
                  <a:srgbClr val="92D050"/>
                </a:solidFill>
              </a:rPr>
            </a:br>
            <a:r>
              <a:rPr lang="pl-PL" i="1" dirty="0">
                <a:solidFill>
                  <a:srgbClr val="92D050"/>
                </a:solidFill>
              </a:rPr>
              <a:t>            </a:t>
            </a:r>
            <a:r>
              <a:rPr lang="pl-PL" i="1" dirty="0"/>
              <a:t>Najdziksze serca  </a:t>
            </a:r>
            <a:r>
              <a:rPr lang="pl-PL" dirty="0">
                <a:solidFill>
                  <a:srgbClr val="00B0F0"/>
                </a:solidFill>
              </a:rPr>
              <a:t>1913</a:t>
            </a:r>
          </a:p>
        </p:txBody>
      </p:sp>
      <p:pic>
        <p:nvPicPr>
          <p:cNvPr id="4" name="Picture 8" descr="Ilustracj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0412" y="3068960"/>
            <a:ext cx="2987672" cy="3289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0633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2483768" y="116632"/>
            <a:ext cx="38375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Mark Twain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323528" y="1196752"/>
            <a:ext cx="8820472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err="1"/>
              <a:t>Name</a:t>
            </a:r>
            <a:r>
              <a:rPr lang="pl-PL" b="1" dirty="0"/>
              <a:t>: </a:t>
            </a:r>
            <a:r>
              <a:rPr lang="pl-PL" dirty="0"/>
              <a:t>Mark Twain</a:t>
            </a:r>
          </a:p>
          <a:p>
            <a:r>
              <a:rPr lang="pl-PL" b="1" dirty="0"/>
              <a:t>Real </a:t>
            </a:r>
            <a:r>
              <a:rPr lang="pl-PL" b="1" dirty="0" err="1"/>
              <a:t>name</a:t>
            </a:r>
            <a:r>
              <a:rPr lang="pl-PL" b="1" dirty="0"/>
              <a:t>:</a:t>
            </a:r>
            <a:r>
              <a:rPr lang="pl-PL" dirty="0"/>
              <a:t> Samuel </a:t>
            </a:r>
            <a:r>
              <a:rPr lang="pl-PL" dirty="0" err="1"/>
              <a:t>Langhorne</a:t>
            </a:r>
            <a:r>
              <a:rPr lang="pl-PL" dirty="0"/>
              <a:t> </a:t>
            </a:r>
            <a:r>
              <a:rPr lang="pl-PL" dirty="0" err="1"/>
              <a:t>Clemens</a:t>
            </a:r>
            <a:endParaRPr lang="pl-PL" dirty="0"/>
          </a:p>
          <a:p>
            <a:r>
              <a:rPr lang="pl-PL" b="1" dirty="0"/>
              <a:t>The </a:t>
            </a:r>
            <a:r>
              <a:rPr lang="pl-PL" b="1" dirty="0" err="1"/>
              <a:t>date</a:t>
            </a:r>
            <a:r>
              <a:rPr lang="pl-PL" b="1" dirty="0"/>
              <a:t> of </a:t>
            </a:r>
            <a:r>
              <a:rPr lang="pl-PL" b="1" dirty="0" err="1"/>
              <a:t>birth</a:t>
            </a:r>
            <a:r>
              <a:rPr lang="pl-PL" b="1" dirty="0"/>
              <a:t>: </a:t>
            </a:r>
            <a:r>
              <a:rPr lang="pl-PL" dirty="0"/>
              <a:t>30th </a:t>
            </a:r>
            <a:r>
              <a:rPr lang="pl-PL" dirty="0" err="1"/>
              <a:t>November</a:t>
            </a:r>
            <a:r>
              <a:rPr lang="pl-PL" dirty="0"/>
              <a:t> 1835</a:t>
            </a:r>
          </a:p>
          <a:p>
            <a:r>
              <a:rPr lang="pl-PL" b="1" dirty="0"/>
              <a:t>The </a:t>
            </a:r>
            <a:r>
              <a:rPr lang="pl-PL" b="1" dirty="0" err="1"/>
              <a:t>date</a:t>
            </a:r>
            <a:r>
              <a:rPr lang="pl-PL" b="1" dirty="0"/>
              <a:t> of </a:t>
            </a:r>
            <a:r>
              <a:rPr lang="pl-PL" b="1" dirty="0" err="1"/>
              <a:t>death</a:t>
            </a:r>
            <a:r>
              <a:rPr lang="pl-PL" b="1" dirty="0"/>
              <a:t>: </a:t>
            </a:r>
            <a:r>
              <a:rPr lang="pl-PL" dirty="0"/>
              <a:t>21nd </a:t>
            </a:r>
            <a:r>
              <a:rPr lang="pl-PL" dirty="0" err="1"/>
              <a:t>April</a:t>
            </a:r>
            <a:r>
              <a:rPr lang="pl-PL" dirty="0"/>
              <a:t> 1910</a:t>
            </a:r>
          </a:p>
          <a:p>
            <a:endParaRPr lang="pl-PL" dirty="0"/>
          </a:p>
          <a:p>
            <a:r>
              <a:rPr lang="pl-PL" b="1" dirty="0" err="1"/>
              <a:t>Books</a:t>
            </a:r>
            <a:r>
              <a:rPr lang="pl-PL" b="1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i="1" dirty="0">
                <a:solidFill>
                  <a:srgbClr val="FF0000"/>
                </a:solidFill>
              </a:rPr>
              <a:t>The Adventures of Tom Sawyer</a:t>
            </a:r>
            <a:br>
              <a:rPr lang="pl-PL" sz="1600" b="1" i="1" dirty="0">
                <a:solidFill>
                  <a:srgbClr val="92D050"/>
                </a:solidFill>
              </a:rPr>
            </a:br>
            <a:r>
              <a:rPr lang="pl-PL" sz="1600" b="1" i="1" dirty="0">
                <a:solidFill>
                  <a:srgbClr val="92D050"/>
                </a:solidFill>
              </a:rPr>
              <a:t>               </a:t>
            </a:r>
            <a:r>
              <a:rPr lang="pl-PL" sz="1600" b="1" i="1" dirty="0"/>
              <a:t>Przygody Tomka Sawyera </a:t>
            </a:r>
            <a:r>
              <a:rPr lang="pl-PL" sz="1600" i="1" dirty="0">
                <a:solidFill>
                  <a:srgbClr val="00B0F0"/>
                </a:solidFill>
              </a:rPr>
              <a:t>1876</a:t>
            </a:r>
            <a:br>
              <a:rPr lang="pl-PL" sz="1600" i="1" dirty="0"/>
            </a:br>
            <a:r>
              <a:rPr lang="pl-PL" sz="1600" i="1" dirty="0"/>
              <a:t>                                                         </a:t>
            </a:r>
            <a:br>
              <a:rPr lang="pl-PL" sz="1600" i="1" dirty="0"/>
            </a:br>
            <a:r>
              <a:rPr lang="pl-PL" sz="1600" i="1" dirty="0" err="1"/>
              <a:t>Nourman</a:t>
            </a:r>
            <a:r>
              <a:rPr lang="pl-PL" sz="1600" i="1" dirty="0"/>
              <a:t> </a:t>
            </a:r>
            <a:r>
              <a:rPr lang="pl-PL" sz="1600" i="1" dirty="0" err="1"/>
              <a:t>Taurog</a:t>
            </a:r>
            <a:r>
              <a:rPr lang="pl-PL" sz="1600" i="1" dirty="0"/>
              <a:t> and George Cukor </a:t>
            </a:r>
            <a:r>
              <a:rPr lang="pl-PL" sz="1600" i="1" dirty="0" err="1"/>
              <a:t>made</a:t>
            </a:r>
            <a:r>
              <a:rPr lang="pl-PL" sz="1600" i="1" dirty="0"/>
              <a:t> a film </a:t>
            </a:r>
            <a:r>
              <a:rPr lang="pl-PL" sz="1600" i="1" dirty="0" err="1"/>
              <a:t>based</a:t>
            </a:r>
            <a:r>
              <a:rPr lang="pl-PL" sz="1600" i="1" dirty="0"/>
              <a:t> on </a:t>
            </a:r>
            <a:r>
              <a:rPr lang="pl-PL" sz="1600" i="1" dirty="0" err="1"/>
              <a:t>this</a:t>
            </a:r>
            <a:r>
              <a:rPr lang="pl-PL" sz="1600" i="1" dirty="0"/>
              <a:t> </a:t>
            </a:r>
            <a:r>
              <a:rPr lang="pl-PL" sz="1600" i="1" dirty="0" err="1"/>
              <a:t>book</a:t>
            </a:r>
            <a:r>
              <a:rPr lang="pl-PL" sz="1600" i="1" dirty="0"/>
              <a:t> in 1938</a:t>
            </a:r>
            <a:r>
              <a:rPr lang="pl-PL" sz="1600" i="1" dirty="0">
                <a:solidFill>
                  <a:schemeClr val="accent5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600" i="1" dirty="0">
              <a:solidFill>
                <a:schemeClr val="accent5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>
                <a:solidFill>
                  <a:schemeClr val="accent6"/>
                </a:solidFill>
              </a:rPr>
              <a:t>The Adventures of </a:t>
            </a:r>
            <a:r>
              <a:rPr lang="en-US" sz="1600" i="1" dirty="0" err="1">
                <a:solidFill>
                  <a:schemeClr val="accent6"/>
                </a:solidFill>
              </a:rPr>
              <a:t>Huckelberry</a:t>
            </a:r>
            <a:r>
              <a:rPr lang="en-US" sz="1600" i="1" dirty="0">
                <a:solidFill>
                  <a:schemeClr val="accent6"/>
                </a:solidFill>
              </a:rPr>
              <a:t> Finn</a:t>
            </a:r>
            <a:br>
              <a:rPr lang="pl-PL" sz="1600" i="1" dirty="0">
                <a:solidFill>
                  <a:srgbClr val="92D050"/>
                </a:solidFill>
              </a:rPr>
            </a:br>
            <a:r>
              <a:rPr lang="pl-PL" sz="1600" i="1" dirty="0"/>
              <a:t>               Przygody </a:t>
            </a:r>
            <a:r>
              <a:rPr lang="pl-PL" sz="1600" i="1" dirty="0" err="1"/>
              <a:t>Hucka</a:t>
            </a:r>
            <a:r>
              <a:rPr lang="pl-PL" sz="1600" i="1" dirty="0"/>
              <a:t> Finna </a:t>
            </a:r>
            <a:r>
              <a:rPr lang="pl-PL" sz="1600" i="1" dirty="0">
                <a:solidFill>
                  <a:srgbClr val="00B0F0"/>
                </a:solidFill>
              </a:rPr>
              <a:t>1884</a:t>
            </a:r>
          </a:p>
          <a:p>
            <a:br>
              <a:rPr lang="pl-PL" sz="1600" i="1" dirty="0"/>
            </a:br>
            <a:r>
              <a:rPr lang="pl-PL" sz="1600" i="1" dirty="0">
                <a:solidFill>
                  <a:schemeClr val="accent6"/>
                </a:solidFill>
              </a:rPr>
              <a:t>Life on the </a:t>
            </a:r>
            <a:r>
              <a:rPr lang="pl-PL" sz="1600" i="1" dirty="0" err="1">
                <a:solidFill>
                  <a:schemeClr val="accent6"/>
                </a:solidFill>
              </a:rPr>
              <a:t>Mississippi</a:t>
            </a:r>
            <a:br>
              <a:rPr lang="pl-PL" sz="1600" dirty="0"/>
            </a:br>
            <a:r>
              <a:rPr lang="pl-PL" sz="1600" dirty="0"/>
              <a:t>              </a:t>
            </a:r>
            <a:r>
              <a:rPr lang="pl-PL" sz="1600" i="1" dirty="0"/>
              <a:t>Życie na Missisipi </a:t>
            </a:r>
            <a:r>
              <a:rPr lang="pl-PL" sz="1600" i="1" dirty="0">
                <a:solidFill>
                  <a:srgbClr val="00B0F0"/>
                </a:solidFill>
              </a:rPr>
              <a:t>1883</a:t>
            </a:r>
          </a:p>
          <a:p>
            <a:endParaRPr lang="pl-PL" sz="1600" i="1" dirty="0">
              <a:solidFill>
                <a:srgbClr val="00B0F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>
                <a:solidFill>
                  <a:schemeClr val="accent6"/>
                </a:solidFill>
              </a:rPr>
              <a:t>The Celebrated Jumping Frog of Calaveras County</a:t>
            </a:r>
            <a:br>
              <a:rPr lang="pl-PL" sz="1600" i="1" dirty="0"/>
            </a:br>
            <a:r>
              <a:rPr lang="pl-PL" sz="1600" i="1" dirty="0"/>
              <a:t>              O sławnej skaczącej żabie z </a:t>
            </a:r>
            <a:r>
              <a:rPr lang="pl-PL" sz="1600" i="1" dirty="0" err="1"/>
              <a:t>Calaveras</a:t>
            </a:r>
            <a:r>
              <a:rPr lang="pl-PL" sz="1600" i="1" dirty="0"/>
              <a:t> </a:t>
            </a:r>
            <a:r>
              <a:rPr lang="pl-PL" sz="1600" i="1" dirty="0">
                <a:solidFill>
                  <a:srgbClr val="00B0F0"/>
                </a:solidFill>
              </a:rPr>
              <a:t>1885</a:t>
            </a:r>
          </a:p>
          <a:p>
            <a:r>
              <a:rPr lang="pl-PL" sz="1600" i="1" dirty="0"/>
              <a:t>             </a:t>
            </a:r>
            <a:br>
              <a:rPr lang="pl-PL" sz="1600" i="1" dirty="0"/>
            </a:br>
            <a:r>
              <a:rPr lang="pl-PL" i="1" dirty="0"/>
              <a:t>                               It was </a:t>
            </a:r>
            <a:r>
              <a:rPr lang="pl-PL" i="1" dirty="0" err="1"/>
              <a:t>his</a:t>
            </a:r>
            <a:r>
              <a:rPr lang="pl-PL" i="1" dirty="0"/>
              <a:t> </a:t>
            </a:r>
            <a:r>
              <a:rPr lang="pl-PL" i="1" dirty="0" err="1"/>
              <a:t>first</a:t>
            </a:r>
            <a:r>
              <a:rPr lang="pl-PL" i="1" dirty="0"/>
              <a:t> story and he </a:t>
            </a:r>
            <a:r>
              <a:rPr lang="pl-PL" i="1" dirty="0" err="1"/>
              <a:t>debuted</a:t>
            </a:r>
            <a:r>
              <a:rPr lang="pl-PL" i="1" dirty="0"/>
              <a:t> with </a:t>
            </a:r>
            <a:r>
              <a:rPr lang="pl-PL" i="1" dirty="0" err="1"/>
              <a:t>it</a:t>
            </a:r>
            <a:r>
              <a:rPr lang="pl-PL" i="1" dirty="0"/>
              <a:t> as a </a:t>
            </a:r>
            <a:r>
              <a:rPr lang="pl-PL" i="1" dirty="0" err="1"/>
              <a:t>journalist</a:t>
            </a:r>
            <a:r>
              <a:rPr lang="pl-PL" i="1" dirty="0">
                <a:solidFill>
                  <a:srgbClr val="FF0000"/>
                </a:solidFill>
              </a:rPr>
              <a:t>.</a:t>
            </a:r>
            <a:endParaRPr lang="pl-PL" b="1" dirty="0"/>
          </a:p>
        </p:txBody>
      </p:sp>
      <p:pic>
        <p:nvPicPr>
          <p:cNvPr id="1027" name="Picture 3" descr="Ilustracj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03582"/>
            <a:ext cx="2136336" cy="2998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5318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661891" y="47126"/>
            <a:ext cx="78100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Francis Scott Fitzgerald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251520" y="836712"/>
            <a:ext cx="806489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err="1"/>
              <a:t>Name</a:t>
            </a:r>
            <a:r>
              <a:rPr lang="pl-PL" b="1" dirty="0"/>
              <a:t>: </a:t>
            </a:r>
            <a:r>
              <a:rPr lang="pl-PL" dirty="0"/>
              <a:t>Francis Scott Fitzgerald</a:t>
            </a:r>
          </a:p>
          <a:p>
            <a:r>
              <a:rPr lang="pl-PL" b="1" dirty="0"/>
              <a:t>The </a:t>
            </a:r>
            <a:r>
              <a:rPr lang="pl-PL" b="1" dirty="0" err="1"/>
              <a:t>date</a:t>
            </a:r>
            <a:r>
              <a:rPr lang="pl-PL" b="1" dirty="0"/>
              <a:t> of </a:t>
            </a:r>
            <a:r>
              <a:rPr lang="pl-PL" b="1" dirty="0" err="1"/>
              <a:t>birth</a:t>
            </a:r>
            <a:r>
              <a:rPr lang="pl-PL" b="1" dirty="0"/>
              <a:t>: </a:t>
            </a:r>
            <a:r>
              <a:rPr lang="pl-PL" dirty="0"/>
              <a:t>24th </a:t>
            </a:r>
            <a:r>
              <a:rPr lang="pl-PL" dirty="0" err="1"/>
              <a:t>September</a:t>
            </a:r>
            <a:r>
              <a:rPr lang="pl-PL" dirty="0"/>
              <a:t> 1896</a:t>
            </a:r>
          </a:p>
          <a:p>
            <a:r>
              <a:rPr lang="pl-PL" b="1" dirty="0"/>
              <a:t>The </a:t>
            </a:r>
            <a:r>
              <a:rPr lang="pl-PL" b="1" dirty="0" err="1"/>
              <a:t>date</a:t>
            </a:r>
            <a:r>
              <a:rPr lang="pl-PL" b="1" dirty="0"/>
              <a:t> of </a:t>
            </a:r>
            <a:r>
              <a:rPr lang="pl-PL" b="1" dirty="0" err="1"/>
              <a:t>death</a:t>
            </a:r>
            <a:r>
              <a:rPr lang="pl-PL" b="1" dirty="0"/>
              <a:t>: </a:t>
            </a:r>
            <a:r>
              <a:rPr lang="pl-PL" dirty="0"/>
              <a:t>21st </a:t>
            </a:r>
            <a:r>
              <a:rPr lang="pl-PL" dirty="0" err="1"/>
              <a:t>December</a:t>
            </a:r>
            <a:r>
              <a:rPr lang="pl-PL" dirty="0"/>
              <a:t> 1940</a:t>
            </a:r>
          </a:p>
          <a:p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i="1" dirty="0" err="1">
                <a:solidFill>
                  <a:srgbClr val="FF0000"/>
                </a:solidFill>
              </a:rPr>
              <a:t>This</a:t>
            </a:r>
            <a:r>
              <a:rPr lang="pl-PL" i="1" dirty="0">
                <a:solidFill>
                  <a:srgbClr val="FF0000"/>
                </a:solidFill>
              </a:rPr>
              <a:t> </a:t>
            </a:r>
            <a:r>
              <a:rPr lang="pl-PL" i="1" dirty="0" err="1">
                <a:solidFill>
                  <a:srgbClr val="FF0000"/>
                </a:solidFill>
              </a:rPr>
              <a:t>Side</a:t>
            </a:r>
            <a:r>
              <a:rPr lang="pl-PL" i="1" dirty="0">
                <a:solidFill>
                  <a:srgbClr val="FF0000"/>
                </a:solidFill>
              </a:rPr>
              <a:t> of </a:t>
            </a:r>
            <a:r>
              <a:rPr lang="pl-PL" i="1" dirty="0" err="1">
                <a:solidFill>
                  <a:srgbClr val="FF0000"/>
                </a:solidFill>
              </a:rPr>
              <a:t>Paradise</a:t>
            </a:r>
            <a:r>
              <a:rPr lang="pl-PL" dirty="0"/>
              <a:t> </a:t>
            </a:r>
            <a:br>
              <a:rPr lang="pl-PL" dirty="0"/>
            </a:br>
            <a:r>
              <a:rPr lang="pl-PL" dirty="0"/>
              <a:t>                      </a:t>
            </a:r>
            <a:r>
              <a:rPr lang="pl-PL" i="1" dirty="0"/>
              <a:t>Po tej stronie raju</a:t>
            </a:r>
            <a:r>
              <a:rPr lang="pl-PL" dirty="0"/>
              <a:t>     </a:t>
            </a:r>
            <a:r>
              <a:rPr lang="pl-PL" dirty="0">
                <a:solidFill>
                  <a:srgbClr val="00B0F0"/>
                </a:solidFill>
              </a:rPr>
              <a:t>1920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i="1" dirty="0">
                <a:solidFill>
                  <a:srgbClr val="FF0000"/>
                </a:solidFill>
              </a:rPr>
              <a:t>The </a:t>
            </a:r>
            <a:r>
              <a:rPr lang="pl-PL" i="1" dirty="0" err="1">
                <a:solidFill>
                  <a:srgbClr val="FF0000"/>
                </a:solidFill>
              </a:rPr>
              <a:t>Beautiful</a:t>
            </a:r>
            <a:r>
              <a:rPr lang="pl-PL" i="1" dirty="0">
                <a:solidFill>
                  <a:srgbClr val="FF0000"/>
                </a:solidFill>
              </a:rPr>
              <a:t> and </a:t>
            </a:r>
            <a:r>
              <a:rPr lang="pl-PL" i="1" dirty="0" err="1">
                <a:solidFill>
                  <a:srgbClr val="FF0000"/>
                </a:solidFill>
              </a:rPr>
              <a:t>Damned</a:t>
            </a:r>
            <a:r>
              <a:rPr lang="pl-PL" dirty="0">
                <a:solidFill>
                  <a:srgbClr val="FF0000"/>
                </a:solidFill>
              </a:rPr>
              <a:t> </a:t>
            </a:r>
            <a:br>
              <a:rPr lang="pl-PL" dirty="0"/>
            </a:br>
            <a:r>
              <a:rPr lang="pl-PL" dirty="0"/>
              <a:t>                      </a:t>
            </a:r>
            <a:r>
              <a:rPr lang="pl-PL" i="1" dirty="0"/>
              <a:t>Piękni i przeklęci       </a:t>
            </a:r>
            <a:r>
              <a:rPr lang="pl-PL" i="1" dirty="0">
                <a:solidFill>
                  <a:srgbClr val="00B0F0"/>
                </a:solidFill>
              </a:rPr>
              <a:t>1922</a:t>
            </a:r>
            <a:endParaRPr lang="pl-PL" dirty="0">
              <a:solidFill>
                <a:srgbClr val="00B0F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i="1" dirty="0">
                <a:solidFill>
                  <a:srgbClr val="FF0000"/>
                </a:solidFill>
              </a:rPr>
              <a:t>The Great </a:t>
            </a:r>
            <a:r>
              <a:rPr lang="pl-PL" b="1" i="1" dirty="0" err="1">
                <a:solidFill>
                  <a:srgbClr val="FF0000"/>
                </a:solidFill>
              </a:rPr>
              <a:t>Gatsby</a:t>
            </a:r>
            <a:r>
              <a:rPr lang="pl-PL" b="1" dirty="0">
                <a:solidFill>
                  <a:srgbClr val="FF0000"/>
                </a:solidFill>
              </a:rPr>
              <a:t> </a:t>
            </a:r>
            <a:br>
              <a:rPr lang="pl-PL" b="1" dirty="0"/>
            </a:br>
            <a:r>
              <a:rPr lang="pl-PL" b="1" dirty="0"/>
              <a:t>                      </a:t>
            </a:r>
            <a:r>
              <a:rPr lang="pl-PL" b="1" i="1" dirty="0"/>
              <a:t>Wielki </a:t>
            </a:r>
            <a:r>
              <a:rPr lang="pl-PL" b="1" i="1" dirty="0" err="1"/>
              <a:t>Gatsby</a:t>
            </a:r>
            <a:r>
              <a:rPr lang="pl-PL" b="1" dirty="0"/>
              <a:t>             </a:t>
            </a:r>
            <a:r>
              <a:rPr lang="pl-PL" b="1" dirty="0">
                <a:solidFill>
                  <a:srgbClr val="00B0F0"/>
                </a:solidFill>
              </a:rPr>
              <a:t>1925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i="1" dirty="0">
                <a:solidFill>
                  <a:srgbClr val="FF0000"/>
                </a:solidFill>
              </a:rPr>
              <a:t>Tender is the </a:t>
            </a:r>
            <a:r>
              <a:rPr lang="pl-PL" i="1" dirty="0" err="1">
                <a:solidFill>
                  <a:srgbClr val="FF0000"/>
                </a:solidFill>
              </a:rPr>
              <a:t>Night</a:t>
            </a:r>
            <a:r>
              <a:rPr lang="pl-PL" dirty="0"/>
              <a:t> </a:t>
            </a:r>
            <a:br>
              <a:rPr lang="pl-PL" dirty="0"/>
            </a:br>
            <a:r>
              <a:rPr lang="pl-PL" dirty="0"/>
              <a:t>                      </a:t>
            </a:r>
            <a:r>
              <a:rPr lang="pl-PL" i="1" dirty="0"/>
              <a:t>Czuła jest noc</a:t>
            </a:r>
            <a:r>
              <a:rPr lang="pl-PL" dirty="0"/>
              <a:t>            </a:t>
            </a:r>
            <a:r>
              <a:rPr lang="pl-PL" dirty="0">
                <a:solidFill>
                  <a:srgbClr val="00B0F0"/>
                </a:solidFill>
              </a:rPr>
              <a:t>1934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i="1" dirty="0">
                <a:solidFill>
                  <a:srgbClr val="FF0000"/>
                </a:solidFill>
              </a:rPr>
              <a:t>The Love of the </a:t>
            </a:r>
            <a:r>
              <a:rPr lang="pl-PL" i="1" dirty="0" err="1">
                <a:solidFill>
                  <a:srgbClr val="FF0000"/>
                </a:solidFill>
              </a:rPr>
              <a:t>Last</a:t>
            </a:r>
            <a:r>
              <a:rPr lang="pl-PL" i="1" dirty="0">
                <a:solidFill>
                  <a:srgbClr val="FF0000"/>
                </a:solidFill>
              </a:rPr>
              <a:t> Tycoon</a:t>
            </a:r>
            <a:r>
              <a:rPr lang="pl-PL" dirty="0">
                <a:solidFill>
                  <a:srgbClr val="FF0000"/>
                </a:solidFill>
              </a:rPr>
              <a:t> </a:t>
            </a:r>
            <a:br>
              <a:rPr lang="pl-PL" dirty="0"/>
            </a:br>
            <a:r>
              <a:rPr lang="pl-PL" dirty="0"/>
              <a:t>                      </a:t>
            </a:r>
            <a:r>
              <a:rPr lang="pl-PL" i="1" dirty="0"/>
              <a:t>Ostatni z wielkich</a:t>
            </a:r>
            <a:r>
              <a:rPr lang="pl-PL" dirty="0"/>
              <a:t>      </a:t>
            </a:r>
            <a:r>
              <a:rPr lang="pl-PL" dirty="0">
                <a:solidFill>
                  <a:srgbClr val="00B0F0"/>
                </a:solidFill>
              </a:rPr>
              <a:t>1941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>
              <a:solidFill>
                <a:srgbClr val="00B0F0"/>
              </a:solidFill>
            </a:endParaRPr>
          </a:p>
          <a:p>
            <a:r>
              <a:rPr lang="pl-PL" dirty="0"/>
              <a:t>He </a:t>
            </a:r>
            <a:r>
              <a:rPr lang="pl-PL" dirty="0" err="1"/>
              <a:t>also</a:t>
            </a:r>
            <a:r>
              <a:rPr lang="pl-PL" dirty="0"/>
              <a:t> </a:t>
            </a:r>
            <a:r>
              <a:rPr lang="pl-PL" dirty="0" err="1"/>
              <a:t>wrote</a:t>
            </a:r>
            <a:r>
              <a:rPr lang="pl-PL" dirty="0"/>
              <a:t> a lot of </a:t>
            </a:r>
            <a:r>
              <a:rPr lang="pl-PL" dirty="0" err="1"/>
              <a:t>stories</a:t>
            </a:r>
            <a:r>
              <a:rPr lang="pl-PL" dirty="0"/>
              <a:t>, in Poland </a:t>
            </a:r>
            <a:r>
              <a:rPr lang="pl-PL" dirty="0" err="1"/>
              <a:t>were</a:t>
            </a:r>
            <a:r>
              <a:rPr lang="pl-PL" dirty="0"/>
              <a:t> </a:t>
            </a:r>
            <a:r>
              <a:rPr lang="pl-PL" dirty="0" err="1"/>
              <a:t>published</a:t>
            </a:r>
            <a:r>
              <a:rPr lang="pl-PL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i="1" dirty="0"/>
              <a:t>Historia jednego wyjazdu</a:t>
            </a:r>
            <a:r>
              <a:rPr lang="pl-PL" dirty="0"/>
              <a:t> (</a:t>
            </a:r>
            <a:r>
              <a:rPr lang="pl-PL" dirty="0">
                <a:solidFill>
                  <a:srgbClr val="00B0F0"/>
                </a:solidFill>
              </a:rPr>
              <a:t>1962</a:t>
            </a:r>
            <a:r>
              <a:rPr lang="pl-PL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i="1" dirty="0"/>
              <a:t>Odwiedziny w Babilonie</a:t>
            </a:r>
            <a:r>
              <a:rPr lang="pl-PL" dirty="0"/>
              <a:t> (</a:t>
            </a:r>
            <a:r>
              <a:rPr lang="pl-PL" dirty="0">
                <a:solidFill>
                  <a:srgbClr val="00B0F0"/>
                </a:solidFill>
              </a:rPr>
              <a:t>1963</a:t>
            </a:r>
            <a:r>
              <a:rPr lang="pl-PL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i="1" dirty="0"/>
              <a:t>Popołudnie pisarza i inne opowiadania</a:t>
            </a:r>
            <a:r>
              <a:rPr lang="pl-PL" dirty="0"/>
              <a:t> (</a:t>
            </a:r>
            <a:r>
              <a:rPr lang="pl-PL" dirty="0">
                <a:solidFill>
                  <a:srgbClr val="00B0F0"/>
                </a:solidFill>
              </a:rPr>
              <a:t>1989</a:t>
            </a:r>
            <a:r>
              <a:rPr lang="pl-PL" dirty="0"/>
              <a:t>)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In Poland </a:t>
            </a:r>
            <a:r>
              <a:rPr lang="pl-PL" dirty="0" err="1"/>
              <a:t>there</a:t>
            </a:r>
            <a:r>
              <a:rPr lang="pl-PL" dirty="0"/>
              <a:t> </a:t>
            </a:r>
            <a:r>
              <a:rPr lang="pl-PL" dirty="0" err="1"/>
              <a:t>were</a:t>
            </a:r>
            <a:r>
              <a:rPr lang="pl-PL" dirty="0"/>
              <a:t> </a:t>
            </a:r>
            <a:r>
              <a:rPr lang="pl-PL" dirty="0" err="1"/>
              <a:t>also</a:t>
            </a:r>
            <a:r>
              <a:rPr lang="pl-PL" dirty="0"/>
              <a:t> </a:t>
            </a:r>
            <a:r>
              <a:rPr lang="pl-PL" dirty="0" err="1"/>
              <a:t>published</a:t>
            </a:r>
            <a:r>
              <a:rPr lang="pl-PL" dirty="0"/>
              <a:t> the </a:t>
            </a:r>
            <a:r>
              <a:rPr lang="pl-PL" dirty="0" err="1"/>
              <a:t>letters</a:t>
            </a:r>
            <a:r>
              <a:rPr lang="pl-PL" dirty="0"/>
              <a:t> to </a:t>
            </a:r>
            <a:r>
              <a:rPr lang="pl-PL" dirty="0" err="1"/>
              <a:t>his</a:t>
            </a:r>
            <a:r>
              <a:rPr lang="pl-PL" dirty="0"/>
              <a:t> </a:t>
            </a:r>
            <a:r>
              <a:rPr lang="pl-PL" dirty="0" err="1"/>
              <a:t>daughter</a:t>
            </a:r>
            <a:r>
              <a:rPr lang="pl-PL" dirty="0"/>
              <a:t> - </a:t>
            </a:r>
            <a:r>
              <a:rPr lang="pl-PL" i="1" dirty="0">
                <a:solidFill>
                  <a:schemeClr val="accent6"/>
                </a:solidFill>
              </a:rPr>
              <a:t>Francis Scott Fitzgerald. Listy do córki</a:t>
            </a:r>
            <a:r>
              <a:rPr lang="pl-PL" dirty="0"/>
              <a:t> (</a:t>
            </a:r>
            <a:r>
              <a:rPr lang="pl-PL" dirty="0">
                <a:solidFill>
                  <a:srgbClr val="00B0F0"/>
                </a:solidFill>
              </a:rPr>
              <a:t>1982</a:t>
            </a:r>
            <a:r>
              <a:rPr lang="pl-PL" dirty="0"/>
              <a:t>).</a:t>
            </a:r>
          </a:p>
          <a:p>
            <a:endParaRPr lang="pl-PL" dirty="0"/>
          </a:p>
        </p:txBody>
      </p:sp>
      <p:pic>
        <p:nvPicPr>
          <p:cNvPr id="1026" name="Picture 2" descr="Ilustracj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6163" y="1196752"/>
            <a:ext cx="2805815" cy="3788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3177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659185" y="29546"/>
            <a:ext cx="58256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Margaret Mitche</a:t>
            </a:r>
            <a:r>
              <a:rPr lang="pl-PL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ll</a:t>
            </a:r>
            <a:endParaRPr lang="pl-PL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07504" y="764704"/>
            <a:ext cx="6912768" cy="6195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err="1"/>
              <a:t>Name</a:t>
            </a:r>
            <a:r>
              <a:rPr lang="pl-PL" b="1" dirty="0"/>
              <a:t>: </a:t>
            </a:r>
            <a:r>
              <a:rPr lang="pl-PL" dirty="0"/>
              <a:t>Margaret </a:t>
            </a:r>
            <a:r>
              <a:rPr lang="pl-PL" dirty="0" err="1"/>
              <a:t>Munnerlyn</a:t>
            </a:r>
            <a:r>
              <a:rPr lang="pl-PL" dirty="0"/>
              <a:t> Mitchell Marsh</a:t>
            </a:r>
          </a:p>
          <a:p>
            <a:r>
              <a:rPr lang="pl-PL" b="1" dirty="0"/>
              <a:t>The </a:t>
            </a:r>
            <a:r>
              <a:rPr lang="pl-PL" b="1" dirty="0" err="1"/>
              <a:t>date</a:t>
            </a:r>
            <a:r>
              <a:rPr lang="pl-PL" b="1" dirty="0"/>
              <a:t> of </a:t>
            </a:r>
            <a:r>
              <a:rPr lang="pl-PL" b="1" dirty="0" err="1"/>
              <a:t>birth</a:t>
            </a:r>
            <a:r>
              <a:rPr lang="pl-PL" b="1" dirty="0"/>
              <a:t>: </a:t>
            </a:r>
            <a:r>
              <a:rPr lang="pl-PL" dirty="0"/>
              <a:t>8th </a:t>
            </a:r>
            <a:r>
              <a:rPr lang="pl-PL" dirty="0" err="1"/>
              <a:t>November</a:t>
            </a:r>
            <a:r>
              <a:rPr lang="pl-PL" dirty="0"/>
              <a:t> 1900</a:t>
            </a:r>
            <a:br>
              <a:rPr lang="pl-PL" dirty="0"/>
            </a:br>
            <a:r>
              <a:rPr lang="pl-PL" b="1" dirty="0"/>
              <a:t>The </a:t>
            </a:r>
            <a:r>
              <a:rPr lang="pl-PL" b="1" dirty="0" err="1"/>
              <a:t>date</a:t>
            </a:r>
            <a:r>
              <a:rPr lang="pl-PL" b="1" dirty="0"/>
              <a:t> of </a:t>
            </a:r>
            <a:r>
              <a:rPr lang="pl-PL" b="1" dirty="0" err="1"/>
              <a:t>death</a:t>
            </a:r>
            <a:r>
              <a:rPr lang="pl-PL" b="1" dirty="0"/>
              <a:t>: </a:t>
            </a:r>
            <a:r>
              <a:rPr lang="pl-PL" dirty="0"/>
              <a:t>16th August 1949</a:t>
            </a:r>
          </a:p>
          <a:p>
            <a:endParaRPr lang="pl-PL" dirty="0"/>
          </a:p>
          <a:p>
            <a:r>
              <a:rPr lang="pl-PL" dirty="0"/>
              <a:t>Mitchell </a:t>
            </a:r>
            <a:r>
              <a:rPr lang="pl-PL" dirty="0" err="1"/>
              <a:t>started</a:t>
            </a:r>
            <a:r>
              <a:rPr lang="pl-PL" dirty="0"/>
              <a:t> </a:t>
            </a:r>
            <a:r>
              <a:rPr lang="pl-PL" dirty="0" err="1"/>
              <a:t>writing</a:t>
            </a:r>
            <a:r>
              <a:rPr lang="pl-PL" dirty="0"/>
              <a:t> a </a:t>
            </a:r>
            <a:r>
              <a:rPr lang="pl-PL" dirty="0" err="1"/>
              <a:t>novel</a:t>
            </a:r>
            <a:r>
              <a:rPr lang="pl-PL" dirty="0"/>
              <a:t>, </a:t>
            </a:r>
            <a:r>
              <a:rPr lang="pl-PL" dirty="0" err="1"/>
              <a:t>which</a:t>
            </a:r>
            <a:r>
              <a:rPr lang="pl-PL" dirty="0"/>
              <a:t> was </a:t>
            </a:r>
            <a:r>
              <a:rPr lang="pl-PL" dirty="0" err="1"/>
              <a:t>her</a:t>
            </a:r>
            <a:r>
              <a:rPr lang="pl-PL" dirty="0"/>
              <a:t> </a:t>
            </a:r>
            <a:r>
              <a:rPr lang="pl-PL" dirty="0" err="1"/>
              <a:t>biggest</a:t>
            </a:r>
            <a:r>
              <a:rPr lang="pl-PL" dirty="0"/>
              <a:t> bestseller „</a:t>
            </a:r>
            <a:r>
              <a:rPr lang="pl-PL" dirty="0" err="1"/>
              <a:t>Gone</a:t>
            </a:r>
            <a:r>
              <a:rPr lang="pl-PL" dirty="0"/>
              <a:t> with the wind” in 1926 </a:t>
            </a:r>
            <a:r>
              <a:rPr lang="pl-PL" dirty="0" err="1"/>
              <a:t>when</a:t>
            </a:r>
            <a:r>
              <a:rPr lang="pl-PL" dirty="0"/>
              <a:t> </a:t>
            </a:r>
            <a:r>
              <a:rPr lang="pl-PL" dirty="0" err="1"/>
              <a:t>she</a:t>
            </a:r>
            <a:r>
              <a:rPr lang="pl-PL" dirty="0"/>
              <a:t> </a:t>
            </a:r>
            <a:r>
              <a:rPr lang="pl-PL" dirty="0" err="1"/>
              <a:t>couldn’t</a:t>
            </a:r>
            <a:r>
              <a:rPr lang="pl-PL" dirty="0"/>
              <a:t> </a:t>
            </a:r>
            <a:r>
              <a:rPr lang="pl-PL" dirty="0" err="1"/>
              <a:t>leave</a:t>
            </a:r>
            <a:r>
              <a:rPr lang="pl-PL" dirty="0"/>
              <a:t> the </a:t>
            </a:r>
            <a:r>
              <a:rPr lang="pl-PL" dirty="0" err="1"/>
              <a:t>bed</a:t>
            </a:r>
            <a:r>
              <a:rPr lang="pl-PL" dirty="0"/>
              <a:t> </a:t>
            </a:r>
            <a:r>
              <a:rPr lang="pl-PL" dirty="0" err="1"/>
              <a:t>because</a:t>
            </a:r>
            <a:r>
              <a:rPr lang="pl-PL" dirty="0"/>
              <a:t> </a:t>
            </a:r>
            <a:r>
              <a:rPr lang="pl-PL" dirty="0" err="1"/>
              <a:t>she</a:t>
            </a:r>
            <a:r>
              <a:rPr lang="pl-PL" dirty="0"/>
              <a:t> was </a:t>
            </a:r>
            <a:r>
              <a:rPr lang="pl-PL" dirty="0" err="1"/>
              <a:t>ill</a:t>
            </a:r>
            <a:r>
              <a:rPr lang="pl-PL" dirty="0"/>
              <a:t>. Her </a:t>
            </a:r>
            <a:r>
              <a:rPr lang="pl-PL" dirty="0" err="1"/>
              <a:t>husband</a:t>
            </a:r>
            <a:r>
              <a:rPr lang="pl-PL" dirty="0"/>
              <a:t>, John Marsh, </a:t>
            </a:r>
            <a:r>
              <a:rPr lang="pl-PL" dirty="0" err="1"/>
              <a:t>bought</a:t>
            </a:r>
            <a:r>
              <a:rPr lang="pl-PL" dirty="0"/>
              <a:t> </a:t>
            </a:r>
            <a:r>
              <a:rPr lang="pl-PL" dirty="0" err="1"/>
              <a:t>her</a:t>
            </a:r>
            <a:r>
              <a:rPr lang="pl-PL" dirty="0"/>
              <a:t> </a:t>
            </a:r>
            <a:r>
              <a:rPr lang="pl-PL" dirty="0" err="1"/>
              <a:t>first</a:t>
            </a:r>
            <a:r>
              <a:rPr lang="pl-PL" dirty="0"/>
              <a:t> </a:t>
            </a:r>
            <a:r>
              <a:rPr lang="pl-PL" dirty="0" err="1"/>
              <a:t>used</a:t>
            </a:r>
            <a:r>
              <a:rPr lang="pl-PL" dirty="0"/>
              <a:t> </a:t>
            </a:r>
            <a:r>
              <a:rPr lang="pl-PL" dirty="0" err="1"/>
              <a:t>typewriter</a:t>
            </a:r>
            <a:r>
              <a:rPr lang="pl-PL" dirty="0"/>
              <a:t>.</a:t>
            </a:r>
          </a:p>
          <a:p>
            <a:endParaRPr lang="pl-PL" dirty="0"/>
          </a:p>
          <a:p>
            <a:r>
              <a:rPr lang="pl-PL" dirty="0" err="1"/>
              <a:t>She</a:t>
            </a:r>
            <a:r>
              <a:rPr lang="pl-PL" dirty="0"/>
              <a:t> was </a:t>
            </a:r>
            <a:r>
              <a:rPr lang="pl-PL" dirty="0" err="1"/>
              <a:t>featured</a:t>
            </a:r>
            <a:r>
              <a:rPr lang="pl-PL" dirty="0"/>
              <a:t> in </a:t>
            </a:r>
            <a:r>
              <a:rPr lang="pl-PL" dirty="0">
                <a:solidFill>
                  <a:srgbClr val="00B0F0"/>
                </a:solidFill>
              </a:rPr>
              <a:t>1937</a:t>
            </a:r>
            <a:r>
              <a:rPr lang="pl-PL" dirty="0"/>
              <a:t> with Pulitzer </a:t>
            </a:r>
            <a:r>
              <a:rPr lang="pl-PL" dirty="0" err="1"/>
              <a:t>Prize</a:t>
            </a:r>
            <a:r>
              <a:rPr lang="pl-PL" dirty="0"/>
              <a:t> for </a:t>
            </a:r>
            <a:r>
              <a:rPr lang="pl-PL" b="1" i="1" dirty="0" err="1">
                <a:solidFill>
                  <a:schemeClr val="accent6"/>
                </a:solidFill>
              </a:rPr>
              <a:t>Gone</a:t>
            </a:r>
            <a:r>
              <a:rPr lang="pl-PL" b="1" i="1" dirty="0">
                <a:solidFill>
                  <a:schemeClr val="accent6"/>
                </a:solidFill>
              </a:rPr>
              <a:t> with the Wind</a:t>
            </a:r>
            <a:r>
              <a:rPr lang="pl-PL" b="1" i="1" dirty="0"/>
              <a:t> (Przem</a:t>
            </a:r>
            <a:r>
              <a:rPr lang="pl-PL" sz="1862" b="1" i="1" dirty="0"/>
              <a:t>in</a:t>
            </a:r>
            <a:r>
              <a:rPr lang="pl-PL" b="1" i="1" dirty="0"/>
              <a:t>ęło z wiatrem).</a:t>
            </a:r>
          </a:p>
          <a:p>
            <a:r>
              <a:rPr lang="pl-PL" i="1" dirty="0"/>
              <a:t>In 1939 a film </a:t>
            </a:r>
            <a:r>
              <a:rPr lang="pl-PL" i="1" dirty="0" err="1"/>
              <a:t>based</a:t>
            </a:r>
            <a:r>
              <a:rPr lang="pl-PL" i="1" dirty="0"/>
              <a:t> on the </a:t>
            </a:r>
            <a:r>
              <a:rPr lang="pl-PL" i="1" dirty="0" err="1"/>
              <a:t>book</a:t>
            </a:r>
            <a:r>
              <a:rPr lang="pl-PL" i="1" dirty="0"/>
              <a:t> was </a:t>
            </a:r>
            <a:r>
              <a:rPr lang="pl-PL" i="1" dirty="0" err="1"/>
              <a:t>directed</a:t>
            </a:r>
            <a:r>
              <a:rPr lang="pl-PL" i="1" dirty="0"/>
              <a:t> by Victor Fleming</a:t>
            </a:r>
            <a:r>
              <a:rPr lang="pl-PL" i="1" dirty="0">
                <a:solidFill>
                  <a:srgbClr val="FF0000"/>
                </a:solidFill>
              </a:rPr>
              <a:t>.</a:t>
            </a:r>
          </a:p>
          <a:p>
            <a:endParaRPr lang="pl-PL" i="1" dirty="0"/>
          </a:p>
          <a:p>
            <a:r>
              <a:rPr lang="pl-PL" i="1" dirty="0" err="1"/>
              <a:t>She</a:t>
            </a:r>
            <a:r>
              <a:rPr lang="pl-PL" i="1" dirty="0"/>
              <a:t> was </a:t>
            </a:r>
            <a:r>
              <a:rPr lang="pl-PL" i="1" dirty="0" err="1"/>
              <a:t>awarded</a:t>
            </a:r>
            <a:r>
              <a:rPr lang="pl-PL" i="1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i="1" dirty="0" err="1"/>
              <a:t>National</a:t>
            </a:r>
            <a:r>
              <a:rPr lang="pl-PL" i="1" dirty="0"/>
              <a:t> </a:t>
            </a:r>
            <a:r>
              <a:rPr lang="pl-PL" i="1" dirty="0" err="1"/>
              <a:t>Book</a:t>
            </a:r>
            <a:r>
              <a:rPr lang="pl-PL" i="1" dirty="0"/>
              <a:t> </a:t>
            </a:r>
            <a:r>
              <a:rPr lang="pl-PL" i="1" dirty="0" err="1"/>
              <a:t>Award</a:t>
            </a:r>
            <a:r>
              <a:rPr lang="pl-PL" i="1" dirty="0"/>
              <a:t> (</a:t>
            </a:r>
            <a:r>
              <a:rPr lang="pl-PL" i="1" dirty="0">
                <a:solidFill>
                  <a:srgbClr val="00B0F0"/>
                </a:solidFill>
              </a:rPr>
              <a:t>1936</a:t>
            </a:r>
            <a:r>
              <a:rPr lang="pl-PL" i="1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i="1" dirty="0"/>
              <a:t>Pulitzer </a:t>
            </a:r>
            <a:r>
              <a:rPr lang="pl-PL" i="1" dirty="0" err="1"/>
              <a:t>Prize</a:t>
            </a:r>
            <a:r>
              <a:rPr lang="pl-PL" i="1" dirty="0"/>
              <a:t> (</a:t>
            </a:r>
            <a:r>
              <a:rPr lang="pl-PL" i="1" dirty="0">
                <a:solidFill>
                  <a:srgbClr val="00B0F0"/>
                </a:solidFill>
              </a:rPr>
              <a:t>1937</a:t>
            </a:r>
            <a:r>
              <a:rPr lang="pl-PL" i="1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i="1" dirty="0" err="1"/>
              <a:t>Shining</a:t>
            </a:r>
            <a:r>
              <a:rPr lang="pl-PL" i="1" dirty="0"/>
              <a:t> </a:t>
            </a:r>
            <a:r>
              <a:rPr lang="pl-PL" i="1" dirty="0" err="1"/>
              <a:t>Light</a:t>
            </a:r>
            <a:r>
              <a:rPr lang="pl-PL" i="1" dirty="0"/>
              <a:t> </a:t>
            </a:r>
            <a:r>
              <a:rPr lang="pl-PL" i="1" dirty="0" err="1"/>
              <a:t>Award</a:t>
            </a:r>
            <a:endParaRPr lang="pl-PL" i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i="1" dirty="0"/>
          </a:p>
          <a:p>
            <a:r>
              <a:rPr lang="pl-PL" dirty="0"/>
              <a:t>In 2000 a </a:t>
            </a:r>
            <a:r>
              <a:rPr lang="pl-PL" dirty="0" err="1"/>
              <a:t>collection</a:t>
            </a:r>
            <a:r>
              <a:rPr lang="pl-PL" dirty="0"/>
              <a:t> of </a:t>
            </a:r>
            <a:r>
              <a:rPr lang="pl-PL" dirty="0" err="1"/>
              <a:t>stories</a:t>
            </a:r>
            <a:r>
              <a:rPr lang="pl-PL" dirty="0"/>
              <a:t> and </a:t>
            </a:r>
            <a:r>
              <a:rPr lang="pl-PL" dirty="0" err="1"/>
              <a:t>novels</a:t>
            </a:r>
            <a:r>
              <a:rPr lang="pl-PL" dirty="0"/>
              <a:t> </a:t>
            </a:r>
            <a:r>
              <a:rPr lang="pl-PL" i="1" dirty="0" err="1">
                <a:solidFill>
                  <a:schemeClr val="accent6"/>
                </a:solidFill>
              </a:rPr>
              <a:t>Before</a:t>
            </a:r>
            <a:r>
              <a:rPr lang="pl-PL" i="1" dirty="0">
                <a:solidFill>
                  <a:schemeClr val="accent6"/>
                </a:solidFill>
              </a:rPr>
              <a:t> Scarlett </a:t>
            </a:r>
            <a:r>
              <a:rPr lang="pl-PL" dirty="0" err="1"/>
              <a:t>which</a:t>
            </a:r>
            <a:r>
              <a:rPr lang="pl-PL" dirty="0"/>
              <a:t> </a:t>
            </a:r>
            <a:r>
              <a:rPr lang="pl-PL" dirty="0" err="1"/>
              <a:t>she</a:t>
            </a:r>
            <a:r>
              <a:rPr lang="pl-PL" dirty="0"/>
              <a:t> </a:t>
            </a:r>
            <a:r>
              <a:rPr lang="pl-PL" dirty="0" err="1"/>
              <a:t>wrote</a:t>
            </a:r>
            <a:r>
              <a:rPr lang="pl-PL" dirty="0"/>
              <a:t> </a:t>
            </a:r>
            <a:r>
              <a:rPr lang="pl-PL" dirty="0" err="1"/>
              <a:t>when</a:t>
            </a:r>
            <a:r>
              <a:rPr lang="pl-PL" dirty="0"/>
              <a:t> </a:t>
            </a:r>
            <a:r>
              <a:rPr lang="pl-PL" dirty="0" err="1"/>
              <a:t>she</a:t>
            </a:r>
            <a:r>
              <a:rPr lang="pl-PL" dirty="0"/>
              <a:t> was </a:t>
            </a:r>
            <a:r>
              <a:rPr lang="pl-PL" dirty="0" err="1"/>
              <a:t>between</a:t>
            </a:r>
            <a:r>
              <a:rPr lang="pl-PL" dirty="0"/>
              <a:t> 7 and 18 </a:t>
            </a:r>
            <a:r>
              <a:rPr lang="pl-PL" dirty="0" err="1"/>
              <a:t>years</a:t>
            </a:r>
            <a:r>
              <a:rPr lang="pl-PL" dirty="0"/>
              <a:t> </a:t>
            </a:r>
            <a:r>
              <a:rPr lang="pl-PL" dirty="0" err="1"/>
              <a:t>old</a:t>
            </a:r>
            <a:r>
              <a:rPr lang="pl-PL" dirty="0"/>
              <a:t> was </a:t>
            </a:r>
            <a:r>
              <a:rPr lang="pl-PL" dirty="0" err="1"/>
              <a:t>published</a:t>
            </a:r>
            <a:r>
              <a:rPr lang="pl-PL" dirty="0"/>
              <a:t>.</a:t>
            </a:r>
          </a:p>
          <a:p>
            <a:endParaRPr lang="pl-PL" dirty="0"/>
          </a:p>
        </p:txBody>
      </p:sp>
      <p:pic>
        <p:nvPicPr>
          <p:cNvPr id="2050" name="Picture 2" descr="Ilustracj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3901" y="2040273"/>
            <a:ext cx="2161533" cy="2777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5444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619672" y="188640"/>
            <a:ext cx="61734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Ernest Hemingway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107505" y="1268760"/>
            <a:ext cx="676875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err="1"/>
              <a:t>Name</a:t>
            </a:r>
            <a:r>
              <a:rPr lang="pl-PL" b="1" dirty="0"/>
              <a:t>: </a:t>
            </a:r>
            <a:r>
              <a:rPr lang="pl-PL" dirty="0"/>
              <a:t>Ernest Miller Hemingway</a:t>
            </a:r>
          </a:p>
          <a:p>
            <a:r>
              <a:rPr lang="pl-PL" b="1" dirty="0"/>
              <a:t>The </a:t>
            </a:r>
            <a:r>
              <a:rPr lang="pl-PL" b="1" dirty="0" err="1"/>
              <a:t>date</a:t>
            </a:r>
            <a:r>
              <a:rPr lang="pl-PL" b="1" dirty="0"/>
              <a:t> of </a:t>
            </a:r>
            <a:r>
              <a:rPr lang="pl-PL" b="1" dirty="0" err="1"/>
              <a:t>birth</a:t>
            </a:r>
            <a:r>
              <a:rPr lang="pl-PL" b="1" dirty="0"/>
              <a:t>: </a:t>
            </a:r>
            <a:r>
              <a:rPr lang="pl-PL" dirty="0"/>
              <a:t>21st </a:t>
            </a:r>
            <a:r>
              <a:rPr lang="pl-PL" dirty="0" err="1"/>
              <a:t>July</a:t>
            </a:r>
            <a:r>
              <a:rPr lang="pl-PL" dirty="0"/>
              <a:t> 1899</a:t>
            </a:r>
            <a:endParaRPr lang="pl-PL" b="1" dirty="0"/>
          </a:p>
          <a:p>
            <a:r>
              <a:rPr lang="pl-PL" b="1" dirty="0"/>
              <a:t>The </a:t>
            </a:r>
            <a:r>
              <a:rPr lang="pl-PL" b="1" dirty="0" err="1"/>
              <a:t>date</a:t>
            </a:r>
            <a:r>
              <a:rPr lang="pl-PL" b="1" dirty="0"/>
              <a:t> of </a:t>
            </a:r>
            <a:r>
              <a:rPr lang="pl-PL" b="1" dirty="0" err="1"/>
              <a:t>death</a:t>
            </a:r>
            <a:r>
              <a:rPr lang="pl-PL" b="1" dirty="0"/>
              <a:t>: </a:t>
            </a:r>
            <a:r>
              <a:rPr lang="pl-PL" dirty="0"/>
              <a:t>2nd </a:t>
            </a:r>
            <a:r>
              <a:rPr lang="pl-PL" dirty="0" err="1"/>
              <a:t>July</a:t>
            </a:r>
            <a:r>
              <a:rPr lang="pl-PL" dirty="0"/>
              <a:t> 1961</a:t>
            </a:r>
          </a:p>
          <a:p>
            <a:endParaRPr lang="pl-PL" b="1" dirty="0"/>
          </a:p>
          <a:p>
            <a:r>
              <a:rPr lang="pl-PL" dirty="0"/>
              <a:t>The most of </a:t>
            </a:r>
            <a:r>
              <a:rPr lang="pl-PL" dirty="0" err="1"/>
              <a:t>his</a:t>
            </a:r>
            <a:r>
              <a:rPr lang="pl-PL" dirty="0"/>
              <a:t> </a:t>
            </a:r>
            <a:r>
              <a:rPr lang="pl-PL" dirty="0" err="1"/>
              <a:t>novels</a:t>
            </a:r>
            <a:r>
              <a:rPr lang="pl-PL" dirty="0"/>
              <a:t> </a:t>
            </a:r>
            <a:r>
              <a:rPr lang="pl-PL" dirty="0" err="1"/>
              <a:t>were</a:t>
            </a:r>
            <a:r>
              <a:rPr lang="pl-PL" dirty="0"/>
              <a:t> </a:t>
            </a:r>
            <a:r>
              <a:rPr lang="pl-PL" dirty="0" err="1"/>
              <a:t>translated</a:t>
            </a:r>
            <a:r>
              <a:rPr lang="pl-PL" dirty="0"/>
              <a:t> in </a:t>
            </a:r>
            <a:r>
              <a:rPr lang="pl-PL" dirty="0" err="1"/>
              <a:t>Polish</a:t>
            </a:r>
            <a:r>
              <a:rPr lang="pl-PL" dirty="0"/>
              <a:t> </a:t>
            </a:r>
            <a:br>
              <a:rPr lang="pl-PL" dirty="0"/>
            </a:br>
            <a:r>
              <a:rPr lang="pl-PL" dirty="0"/>
              <a:t>by </a:t>
            </a:r>
            <a:r>
              <a:rPr lang="pl-PL" dirty="0" err="1"/>
              <a:t>his</a:t>
            </a:r>
            <a:r>
              <a:rPr lang="pl-PL" dirty="0"/>
              <a:t> </a:t>
            </a:r>
            <a:r>
              <a:rPr lang="pl-PL" dirty="0" err="1"/>
              <a:t>friend</a:t>
            </a:r>
            <a:r>
              <a:rPr lang="pl-PL" dirty="0"/>
              <a:t> – Bronisław Zieliński.</a:t>
            </a:r>
          </a:p>
          <a:p>
            <a:br>
              <a:rPr lang="pl-PL" b="1" dirty="0"/>
            </a:br>
            <a:r>
              <a:rPr lang="pl-PL" b="1" dirty="0" err="1"/>
              <a:t>Novels</a:t>
            </a:r>
            <a:endParaRPr lang="pl-PL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i="1" dirty="0">
                <a:solidFill>
                  <a:schemeClr val="accent6"/>
                </a:solidFill>
              </a:rPr>
              <a:t>The </a:t>
            </a:r>
            <a:r>
              <a:rPr lang="pl-PL" i="1" dirty="0" err="1">
                <a:solidFill>
                  <a:schemeClr val="accent6"/>
                </a:solidFill>
              </a:rPr>
              <a:t>Torrents</a:t>
            </a:r>
            <a:r>
              <a:rPr lang="pl-PL" i="1" dirty="0">
                <a:solidFill>
                  <a:schemeClr val="accent6"/>
                </a:solidFill>
              </a:rPr>
              <a:t> of Spring</a:t>
            </a:r>
            <a:r>
              <a:rPr lang="pl-PL" dirty="0">
                <a:solidFill>
                  <a:schemeClr val="accent6"/>
                </a:solidFill>
              </a:rPr>
              <a:t> </a:t>
            </a:r>
            <a:r>
              <a:rPr lang="pl-PL" i="1" dirty="0"/>
              <a:t>Wiosenne potoki</a:t>
            </a:r>
            <a:r>
              <a:rPr lang="pl-PL" dirty="0"/>
              <a:t> </a:t>
            </a:r>
            <a:r>
              <a:rPr lang="pl-PL" dirty="0">
                <a:solidFill>
                  <a:srgbClr val="00B0F0"/>
                </a:solidFill>
              </a:rPr>
              <a:t>1926</a:t>
            </a:r>
            <a:r>
              <a:rPr lang="pl-PL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i="1" dirty="0">
                <a:solidFill>
                  <a:schemeClr val="accent6"/>
                </a:solidFill>
              </a:rPr>
              <a:t>The Sun </a:t>
            </a:r>
            <a:r>
              <a:rPr lang="pl-PL" b="1" i="1" dirty="0" err="1">
                <a:solidFill>
                  <a:schemeClr val="accent6"/>
                </a:solidFill>
              </a:rPr>
              <a:t>Also</a:t>
            </a:r>
            <a:r>
              <a:rPr lang="pl-PL" b="1" i="1" dirty="0">
                <a:solidFill>
                  <a:schemeClr val="accent6"/>
                </a:solidFill>
              </a:rPr>
              <a:t> </a:t>
            </a:r>
            <a:r>
              <a:rPr lang="pl-PL" b="1" i="1" dirty="0" err="1">
                <a:solidFill>
                  <a:schemeClr val="accent6"/>
                </a:solidFill>
              </a:rPr>
              <a:t>Rises</a:t>
            </a:r>
            <a:r>
              <a:rPr lang="pl-PL" b="1" i="1" dirty="0">
                <a:solidFill>
                  <a:schemeClr val="accent6"/>
                </a:solidFill>
              </a:rPr>
              <a:t> </a:t>
            </a:r>
            <a:r>
              <a:rPr lang="pl-PL" b="1" i="1" dirty="0"/>
              <a:t>Słońce też wschodzi</a:t>
            </a:r>
            <a:r>
              <a:rPr lang="pl-PL" b="1" dirty="0"/>
              <a:t> </a:t>
            </a:r>
            <a:r>
              <a:rPr lang="pl-PL" b="1" dirty="0">
                <a:solidFill>
                  <a:srgbClr val="00B0F0"/>
                </a:solidFill>
              </a:rPr>
              <a:t>1926</a:t>
            </a:r>
            <a:r>
              <a:rPr lang="pl-PL" b="1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i="1" dirty="0">
                <a:solidFill>
                  <a:schemeClr val="accent6"/>
                </a:solidFill>
              </a:rPr>
              <a:t>A </a:t>
            </a:r>
            <a:r>
              <a:rPr lang="pl-PL" b="1" i="1" dirty="0" err="1">
                <a:solidFill>
                  <a:schemeClr val="accent6"/>
                </a:solidFill>
              </a:rPr>
              <a:t>Farewell</a:t>
            </a:r>
            <a:r>
              <a:rPr lang="pl-PL" b="1" i="1" dirty="0">
                <a:solidFill>
                  <a:schemeClr val="accent6"/>
                </a:solidFill>
              </a:rPr>
              <a:t> to </a:t>
            </a:r>
            <a:r>
              <a:rPr lang="pl-PL" b="1" i="1" dirty="0" err="1">
                <a:solidFill>
                  <a:schemeClr val="accent6"/>
                </a:solidFill>
              </a:rPr>
              <a:t>Arms</a:t>
            </a:r>
            <a:r>
              <a:rPr lang="pl-PL" b="1" i="1" dirty="0">
                <a:solidFill>
                  <a:schemeClr val="accent6"/>
                </a:solidFill>
              </a:rPr>
              <a:t> </a:t>
            </a:r>
            <a:r>
              <a:rPr lang="pl-PL" b="1" i="1" dirty="0"/>
              <a:t>Pożegnanie z bronią</a:t>
            </a:r>
            <a:r>
              <a:rPr lang="pl-PL" b="1" dirty="0"/>
              <a:t> </a:t>
            </a:r>
            <a:r>
              <a:rPr lang="pl-PL" b="1" dirty="0">
                <a:solidFill>
                  <a:srgbClr val="00B0F0"/>
                </a:solidFill>
              </a:rPr>
              <a:t>1929</a:t>
            </a:r>
            <a:r>
              <a:rPr lang="pl-PL" b="1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i="1" dirty="0">
                <a:solidFill>
                  <a:schemeClr val="accent6"/>
                </a:solidFill>
              </a:rPr>
              <a:t>To </a:t>
            </a:r>
            <a:r>
              <a:rPr lang="pl-PL" i="1" dirty="0" err="1">
                <a:solidFill>
                  <a:schemeClr val="accent6"/>
                </a:solidFill>
              </a:rPr>
              <a:t>Have</a:t>
            </a:r>
            <a:r>
              <a:rPr lang="pl-PL" i="1" dirty="0">
                <a:solidFill>
                  <a:schemeClr val="accent6"/>
                </a:solidFill>
              </a:rPr>
              <a:t> and To </a:t>
            </a:r>
            <a:r>
              <a:rPr lang="pl-PL" i="1" dirty="0" err="1">
                <a:solidFill>
                  <a:schemeClr val="accent6"/>
                </a:solidFill>
              </a:rPr>
              <a:t>Have</a:t>
            </a:r>
            <a:r>
              <a:rPr lang="pl-PL" i="1" dirty="0">
                <a:solidFill>
                  <a:schemeClr val="accent6"/>
                </a:solidFill>
              </a:rPr>
              <a:t> Not </a:t>
            </a:r>
            <a:r>
              <a:rPr lang="pl-PL" i="1" dirty="0"/>
              <a:t>Mieć i nie mieć</a:t>
            </a:r>
            <a:r>
              <a:rPr lang="pl-PL" dirty="0"/>
              <a:t> </a:t>
            </a:r>
            <a:r>
              <a:rPr lang="pl-PL" dirty="0">
                <a:solidFill>
                  <a:srgbClr val="00B0F0"/>
                </a:solidFill>
              </a:rPr>
              <a:t>1937</a:t>
            </a:r>
            <a:r>
              <a:rPr lang="pl-PL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i="1" dirty="0" err="1">
                <a:solidFill>
                  <a:schemeClr val="accent6"/>
                </a:solidFill>
              </a:rPr>
              <a:t>Across</a:t>
            </a:r>
            <a:r>
              <a:rPr lang="pl-PL" i="1" dirty="0">
                <a:solidFill>
                  <a:schemeClr val="accent6"/>
                </a:solidFill>
              </a:rPr>
              <a:t> the River and </a:t>
            </a:r>
            <a:r>
              <a:rPr lang="pl-PL" i="1" dirty="0" err="1">
                <a:solidFill>
                  <a:schemeClr val="accent6"/>
                </a:solidFill>
              </a:rPr>
              <a:t>Into</a:t>
            </a:r>
            <a:r>
              <a:rPr lang="pl-PL" i="1" dirty="0">
                <a:solidFill>
                  <a:schemeClr val="accent6"/>
                </a:solidFill>
              </a:rPr>
              <a:t> the </a:t>
            </a:r>
            <a:r>
              <a:rPr lang="pl-PL" i="1" dirty="0" err="1">
                <a:solidFill>
                  <a:schemeClr val="accent6"/>
                </a:solidFill>
              </a:rPr>
              <a:t>Trees</a:t>
            </a:r>
            <a:br>
              <a:rPr lang="pl-PL" i="1" dirty="0"/>
            </a:br>
            <a:r>
              <a:rPr lang="pl-PL" i="1" dirty="0"/>
              <a:t>Za rzekę, w cień drzew</a:t>
            </a:r>
            <a:r>
              <a:rPr lang="pl-PL" dirty="0"/>
              <a:t> </a:t>
            </a:r>
            <a:r>
              <a:rPr lang="pl-PL" dirty="0">
                <a:solidFill>
                  <a:srgbClr val="00B0F0"/>
                </a:solidFill>
              </a:rPr>
              <a:t>1950</a:t>
            </a:r>
            <a:r>
              <a:rPr lang="pl-PL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i="1" dirty="0"/>
              <a:t>For </a:t>
            </a:r>
            <a:r>
              <a:rPr lang="pl-PL" b="1" i="1" dirty="0" err="1"/>
              <a:t>Whom</a:t>
            </a:r>
            <a:r>
              <a:rPr lang="pl-PL" b="1" i="1" dirty="0"/>
              <a:t> the Bell </a:t>
            </a:r>
            <a:r>
              <a:rPr lang="pl-PL" b="1" i="1" dirty="0" err="1"/>
              <a:t>Tolls</a:t>
            </a:r>
            <a:r>
              <a:rPr lang="pl-PL" b="1" i="1" dirty="0"/>
              <a:t> Komu bije dzwon</a:t>
            </a:r>
            <a:r>
              <a:rPr lang="pl-PL" b="1" dirty="0"/>
              <a:t> </a:t>
            </a:r>
            <a:r>
              <a:rPr lang="pl-PL" b="1" dirty="0">
                <a:solidFill>
                  <a:srgbClr val="00B0F0"/>
                </a:solidFill>
              </a:rPr>
              <a:t>1940</a:t>
            </a:r>
            <a:r>
              <a:rPr lang="pl-PL" b="1" dirty="0"/>
              <a:t> </a:t>
            </a:r>
          </a:p>
          <a:p>
            <a:r>
              <a:rPr lang="pl-PL" sz="1400" dirty="0" err="1"/>
              <a:t>Posthumously</a:t>
            </a:r>
            <a:r>
              <a:rPr lang="pl-PL" sz="1400" dirty="0"/>
              <a:t> (pośmiertnie)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i="1" dirty="0" err="1"/>
              <a:t>Islands</a:t>
            </a:r>
            <a:r>
              <a:rPr lang="pl-PL" i="1" dirty="0"/>
              <a:t> in the </a:t>
            </a:r>
            <a:r>
              <a:rPr lang="pl-PL" i="1" dirty="0" err="1"/>
              <a:t>Stream</a:t>
            </a:r>
            <a:r>
              <a:rPr lang="pl-PL" i="1" dirty="0"/>
              <a:t> Wyspy na Golfsztromie</a:t>
            </a:r>
            <a:r>
              <a:rPr lang="pl-PL" dirty="0"/>
              <a:t> </a:t>
            </a:r>
            <a:r>
              <a:rPr lang="pl-PL" dirty="0">
                <a:solidFill>
                  <a:srgbClr val="00B0F0"/>
                </a:solidFill>
              </a:rPr>
              <a:t>1970</a:t>
            </a:r>
            <a:r>
              <a:rPr lang="pl-PL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i="1" dirty="0"/>
              <a:t>The Garden of Eden</a:t>
            </a:r>
            <a:r>
              <a:rPr lang="pl-PL" dirty="0"/>
              <a:t> </a:t>
            </a:r>
            <a:r>
              <a:rPr lang="pl-PL" i="1" dirty="0"/>
              <a:t>Rajski ogród</a:t>
            </a:r>
            <a:r>
              <a:rPr lang="pl-PL" dirty="0"/>
              <a:t> </a:t>
            </a:r>
            <a:r>
              <a:rPr lang="pl-PL" dirty="0">
                <a:solidFill>
                  <a:srgbClr val="00B0F0"/>
                </a:solidFill>
              </a:rPr>
              <a:t>1986</a:t>
            </a:r>
            <a:endParaRPr lang="pl-PL" dirty="0"/>
          </a:p>
          <a:p>
            <a:endParaRPr lang="pl-PL" dirty="0"/>
          </a:p>
        </p:txBody>
      </p:sp>
      <p:pic>
        <p:nvPicPr>
          <p:cNvPr id="3074" name="Picture 2" descr="Ilustracj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268759"/>
            <a:ext cx="2350215" cy="3120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le tekstowe 3"/>
          <p:cNvSpPr txBox="1"/>
          <p:nvPr/>
        </p:nvSpPr>
        <p:spPr>
          <a:xfrm>
            <a:off x="6012160" y="4619744"/>
            <a:ext cx="302433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/>
              <a:t>Hemingway was a </a:t>
            </a:r>
            <a:r>
              <a:rPr lang="pl-PL" sz="1600" dirty="0" err="1"/>
              <a:t>journalist</a:t>
            </a:r>
            <a:r>
              <a:rPr lang="pl-PL" sz="1600" dirty="0"/>
              <a:t>, a </a:t>
            </a:r>
            <a:r>
              <a:rPr lang="pl-PL" sz="1600" dirty="0" err="1"/>
              <a:t>writer</a:t>
            </a:r>
            <a:r>
              <a:rPr lang="pl-PL" sz="1600" dirty="0"/>
              <a:t>, a hunter and a </a:t>
            </a:r>
            <a:r>
              <a:rPr lang="pl-PL" sz="1600" dirty="0" err="1"/>
              <a:t>traveller</a:t>
            </a:r>
            <a:r>
              <a:rPr lang="pl-PL" sz="1600" dirty="0"/>
              <a:t>. He was </a:t>
            </a:r>
            <a:r>
              <a:rPr lang="pl-PL" sz="1600" dirty="0" err="1"/>
              <a:t>also</a:t>
            </a:r>
            <a:r>
              <a:rPr lang="pl-PL" sz="1600" dirty="0"/>
              <a:t> a </a:t>
            </a:r>
            <a:r>
              <a:rPr lang="pl-PL" sz="1600" dirty="0" err="1"/>
              <a:t>soldier</a:t>
            </a:r>
            <a:r>
              <a:rPr lang="pl-PL" sz="1600" dirty="0"/>
              <a:t> and </a:t>
            </a:r>
            <a:r>
              <a:rPr lang="pl-PL" sz="1600" dirty="0" err="1"/>
              <a:t>an</a:t>
            </a:r>
            <a:r>
              <a:rPr lang="pl-PL" sz="1600" dirty="0"/>
              <a:t> </a:t>
            </a:r>
            <a:r>
              <a:rPr lang="pl-PL" sz="1600" dirty="0" err="1"/>
              <a:t>abulance</a:t>
            </a:r>
            <a:r>
              <a:rPr lang="pl-PL" sz="1600" dirty="0"/>
              <a:t> driver. He </a:t>
            </a:r>
            <a:r>
              <a:rPr lang="pl-PL" sz="1600" dirty="0" err="1"/>
              <a:t>survived</a:t>
            </a:r>
            <a:r>
              <a:rPr lang="pl-PL" sz="1600" dirty="0"/>
              <a:t> </a:t>
            </a:r>
            <a:r>
              <a:rPr lang="pl-PL" sz="1600" dirty="0" err="1"/>
              <a:t>two</a:t>
            </a:r>
            <a:r>
              <a:rPr lang="pl-PL" sz="1600" dirty="0"/>
              <a:t> </a:t>
            </a:r>
            <a:r>
              <a:rPr lang="pl-PL" sz="1600" dirty="0" err="1"/>
              <a:t>plane</a:t>
            </a:r>
            <a:r>
              <a:rPr lang="pl-PL" sz="1600" dirty="0"/>
              <a:t> </a:t>
            </a:r>
            <a:r>
              <a:rPr lang="pl-PL" sz="1600" dirty="0" err="1"/>
              <a:t>crashes</a:t>
            </a:r>
            <a:r>
              <a:rPr lang="pl-PL" sz="1600" dirty="0"/>
              <a:t> and he </a:t>
            </a:r>
            <a:r>
              <a:rPr lang="pl-PL" sz="1600" dirty="0" err="1"/>
              <a:t>got</a:t>
            </a:r>
            <a:r>
              <a:rPr lang="pl-PL" sz="1600" dirty="0"/>
              <a:t> a Nobel </a:t>
            </a:r>
            <a:r>
              <a:rPr lang="pl-PL" sz="1600" dirty="0" err="1"/>
              <a:t>Prize</a:t>
            </a:r>
            <a:r>
              <a:rPr lang="pl-PL" sz="1600" dirty="0"/>
              <a:t> for </a:t>
            </a:r>
            <a:r>
              <a:rPr lang="pl-PL" sz="1600" dirty="0" err="1"/>
              <a:t>literature</a:t>
            </a:r>
            <a:r>
              <a:rPr lang="pl-PL" sz="1600" dirty="0"/>
              <a:t>. </a:t>
            </a:r>
            <a:r>
              <a:rPr lang="pl-PL" sz="1600" dirty="0" err="1"/>
              <a:t>Unfortunately</a:t>
            </a:r>
            <a:r>
              <a:rPr lang="pl-PL" sz="1600" dirty="0"/>
              <a:t> he </a:t>
            </a:r>
            <a:r>
              <a:rPr lang="pl-PL" sz="1600" dirty="0" err="1"/>
              <a:t>had</a:t>
            </a:r>
            <a:r>
              <a:rPr lang="pl-PL" sz="1600" dirty="0"/>
              <a:t> a </a:t>
            </a:r>
            <a:r>
              <a:rPr lang="pl-PL" sz="1600" dirty="0" err="1"/>
              <a:t>depression</a:t>
            </a:r>
            <a:r>
              <a:rPr lang="pl-PL" sz="1600" dirty="0"/>
              <a:t> and </a:t>
            </a:r>
            <a:r>
              <a:rPr lang="pl-PL" sz="1600" dirty="0" err="1"/>
              <a:t>shot</a:t>
            </a:r>
            <a:r>
              <a:rPr lang="pl-PL" sz="1600" dirty="0"/>
              <a:t> </a:t>
            </a:r>
            <a:r>
              <a:rPr lang="pl-PL" sz="1600" dirty="0" err="1"/>
              <a:t>himself</a:t>
            </a:r>
            <a:r>
              <a:rPr lang="pl-PL" sz="1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97493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79512" y="116632"/>
            <a:ext cx="698477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err="1"/>
              <a:t>Stories</a:t>
            </a: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/>
              <a:t>Three Stories and Ten Poems</a:t>
            </a:r>
            <a:r>
              <a:rPr lang="en-US" dirty="0"/>
              <a:t>, </a:t>
            </a:r>
            <a:r>
              <a:rPr lang="en-US" dirty="0">
                <a:solidFill>
                  <a:srgbClr val="00B0F0"/>
                </a:solidFill>
              </a:rPr>
              <a:t>1923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/>
              <a:t>In Our Time</a:t>
            </a:r>
            <a:r>
              <a:rPr lang="en-US" dirty="0"/>
              <a:t>, </a:t>
            </a:r>
            <a:r>
              <a:rPr lang="en-US" dirty="0">
                <a:solidFill>
                  <a:srgbClr val="00B0F0"/>
                </a:solidFill>
              </a:rPr>
              <a:t>1925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/>
              <a:t>Men Without Women</a:t>
            </a:r>
            <a:r>
              <a:rPr lang="en-US" dirty="0"/>
              <a:t>, </a:t>
            </a:r>
            <a:r>
              <a:rPr lang="en-US" dirty="0">
                <a:solidFill>
                  <a:srgbClr val="00B0F0"/>
                </a:solidFill>
              </a:rPr>
              <a:t>1927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/>
              <a:t>Winner Take Nothing</a:t>
            </a:r>
            <a:r>
              <a:rPr lang="en-US" dirty="0"/>
              <a:t>, </a:t>
            </a:r>
            <a:r>
              <a:rPr lang="en-US" dirty="0">
                <a:solidFill>
                  <a:srgbClr val="00B0F0"/>
                </a:solidFill>
              </a:rPr>
              <a:t>1933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/>
              <a:t>The Essential Hemingway</a:t>
            </a:r>
            <a:r>
              <a:rPr lang="en-US" dirty="0"/>
              <a:t>, </a:t>
            </a:r>
            <a:r>
              <a:rPr lang="en-US" dirty="0">
                <a:solidFill>
                  <a:srgbClr val="00B0F0"/>
                </a:solidFill>
              </a:rPr>
              <a:t>1947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/>
              <a:t>The Snows of Kilimanjaro and Other Stories</a:t>
            </a:r>
            <a:r>
              <a:rPr lang="en-US" dirty="0"/>
              <a:t>, </a:t>
            </a:r>
            <a:r>
              <a:rPr lang="en-US" dirty="0">
                <a:solidFill>
                  <a:srgbClr val="00B0F0"/>
                </a:solidFill>
              </a:rPr>
              <a:t>1961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/>
              <a:t>The Nick Adams Stories</a:t>
            </a:r>
            <a:r>
              <a:rPr lang="en-US" dirty="0"/>
              <a:t>, </a:t>
            </a:r>
            <a:r>
              <a:rPr lang="en-US" dirty="0">
                <a:solidFill>
                  <a:srgbClr val="00B0F0"/>
                </a:solidFill>
              </a:rPr>
              <a:t>1972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/>
              <a:t>The Complete Short Stories of Ernest Hemingway</a:t>
            </a:r>
            <a:r>
              <a:rPr lang="en-US" dirty="0"/>
              <a:t>, </a:t>
            </a:r>
            <a:r>
              <a:rPr lang="en-US" dirty="0">
                <a:solidFill>
                  <a:srgbClr val="00B0F0"/>
                </a:solidFill>
              </a:rPr>
              <a:t>1987</a:t>
            </a:r>
          </a:p>
        </p:txBody>
      </p:sp>
      <p:sp>
        <p:nvSpPr>
          <p:cNvPr id="3" name="Prostokąt 2"/>
          <p:cNvSpPr/>
          <p:nvPr/>
        </p:nvSpPr>
        <p:spPr>
          <a:xfrm>
            <a:off x="179512" y="2705200"/>
            <a:ext cx="878497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err="1"/>
              <a:t>Other</a:t>
            </a:r>
            <a:endParaRPr lang="pl-PL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i="1" dirty="0"/>
              <a:t>The </a:t>
            </a:r>
            <a:r>
              <a:rPr lang="pl-PL" i="1" dirty="0" err="1"/>
              <a:t>Fifth</a:t>
            </a:r>
            <a:r>
              <a:rPr lang="pl-PL" i="1" dirty="0"/>
              <a:t> </a:t>
            </a:r>
            <a:r>
              <a:rPr lang="pl-PL" i="1" dirty="0" err="1"/>
              <a:t>Column</a:t>
            </a:r>
            <a:r>
              <a:rPr lang="pl-PL" i="1" dirty="0"/>
              <a:t> and the First Forty-Nine </a:t>
            </a:r>
            <a:r>
              <a:rPr lang="pl-PL" i="1" dirty="0" err="1"/>
              <a:t>Stories</a:t>
            </a:r>
            <a:r>
              <a:rPr lang="pl-PL" dirty="0"/>
              <a:t>, </a:t>
            </a:r>
            <a:r>
              <a:rPr lang="pl-PL" dirty="0">
                <a:solidFill>
                  <a:srgbClr val="00B0F0"/>
                </a:solidFill>
              </a:rPr>
              <a:t>1938</a:t>
            </a:r>
            <a:r>
              <a:rPr lang="pl-PL" dirty="0"/>
              <a:t> (</a:t>
            </a:r>
            <a:r>
              <a:rPr lang="pl-PL" i="1" dirty="0">
                <a:solidFill>
                  <a:srgbClr val="92D050"/>
                </a:solidFill>
              </a:rPr>
              <a:t>Piąta kolumna</a:t>
            </a:r>
            <a:r>
              <a:rPr lang="pl-PL" i="1" dirty="0"/>
              <a:t>, </a:t>
            </a:r>
            <a:r>
              <a:rPr lang="pl-PL" i="1" dirty="0">
                <a:solidFill>
                  <a:srgbClr val="00B0F0"/>
                </a:solidFill>
              </a:rPr>
              <a:t>1999</a:t>
            </a:r>
            <a:r>
              <a:rPr lang="pl-PL" i="1" dirty="0"/>
              <a:t>)</a:t>
            </a: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i="1" dirty="0" err="1"/>
              <a:t>Death</a:t>
            </a:r>
            <a:r>
              <a:rPr lang="pl-PL" i="1" dirty="0"/>
              <a:t> in the </a:t>
            </a:r>
            <a:r>
              <a:rPr lang="pl-PL" i="1" dirty="0" err="1"/>
              <a:t>Afternoon</a:t>
            </a:r>
            <a:r>
              <a:rPr lang="pl-PL" i="1" dirty="0"/>
              <a:t> (</a:t>
            </a:r>
            <a:r>
              <a:rPr lang="pl-PL" i="1" dirty="0">
                <a:solidFill>
                  <a:srgbClr val="92D050"/>
                </a:solidFill>
              </a:rPr>
              <a:t>Śmierć po południu</a:t>
            </a:r>
            <a:r>
              <a:rPr lang="pl-PL" dirty="0"/>
              <a:t>, </a:t>
            </a:r>
            <a:r>
              <a:rPr lang="pl-PL" dirty="0">
                <a:solidFill>
                  <a:srgbClr val="00B0F0"/>
                </a:solidFill>
              </a:rPr>
              <a:t>1932</a:t>
            </a:r>
            <a:r>
              <a:rPr lang="pl-PL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i="1" dirty="0"/>
              <a:t>The Green </a:t>
            </a:r>
            <a:r>
              <a:rPr lang="pl-PL" i="1" dirty="0" err="1"/>
              <a:t>Hills</a:t>
            </a:r>
            <a:r>
              <a:rPr lang="pl-PL" i="1" dirty="0"/>
              <a:t> of </a:t>
            </a:r>
            <a:r>
              <a:rPr lang="pl-PL" i="1" dirty="0" err="1"/>
              <a:t>Africa</a:t>
            </a:r>
            <a:r>
              <a:rPr lang="pl-PL" i="1" dirty="0"/>
              <a:t> (</a:t>
            </a:r>
            <a:r>
              <a:rPr lang="pl-PL" i="1" dirty="0">
                <a:solidFill>
                  <a:srgbClr val="92D050"/>
                </a:solidFill>
              </a:rPr>
              <a:t>Zielone wzgórza Afryki</a:t>
            </a:r>
            <a:r>
              <a:rPr lang="pl-PL" dirty="0"/>
              <a:t>, </a:t>
            </a:r>
            <a:r>
              <a:rPr lang="pl-PL" dirty="0">
                <a:solidFill>
                  <a:srgbClr val="00B0F0"/>
                </a:solidFill>
              </a:rPr>
              <a:t>1935</a:t>
            </a:r>
            <a:r>
              <a:rPr lang="pl-PL" dirty="0"/>
              <a:t>) </a:t>
            </a:r>
            <a:endParaRPr lang="pl-PL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i="1" dirty="0"/>
              <a:t>Hemingway, The Wild </a:t>
            </a:r>
            <a:r>
              <a:rPr lang="pl-PL" i="1" dirty="0" err="1"/>
              <a:t>Years</a:t>
            </a:r>
            <a:r>
              <a:rPr lang="pl-PL" dirty="0"/>
              <a:t>, </a:t>
            </a:r>
            <a:r>
              <a:rPr lang="pl-PL" dirty="0">
                <a:solidFill>
                  <a:srgbClr val="00B0F0"/>
                </a:solidFill>
              </a:rPr>
              <a:t>1962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i="1" dirty="0"/>
              <a:t>A </a:t>
            </a:r>
            <a:r>
              <a:rPr lang="pl-PL" i="1" dirty="0" err="1"/>
              <a:t>Moveable</a:t>
            </a:r>
            <a:r>
              <a:rPr lang="pl-PL" i="1" dirty="0"/>
              <a:t> Feast </a:t>
            </a:r>
            <a:r>
              <a:rPr lang="pl-PL" dirty="0"/>
              <a:t>(</a:t>
            </a:r>
            <a:r>
              <a:rPr lang="pl-PL" i="1" dirty="0">
                <a:solidFill>
                  <a:srgbClr val="92D050"/>
                </a:solidFill>
              </a:rPr>
              <a:t>Ruchome święto</a:t>
            </a:r>
            <a:r>
              <a:rPr lang="pl-PL" dirty="0"/>
              <a:t>, </a:t>
            </a:r>
            <a:r>
              <a:rPr lang="pl-PL" dirty="0">
                <a:solidFill>
                  <a:srgbClr val="00B0F0"/>
                </a:solidFill>
              </a:rPr>
              <a:t>1964</a:t>
            </a:r>
            <a:r>
              <a:rPr lang="pl-PL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i="1" dirty="0"/>
              <a:t>By-Line: Ernest Hemingway</a:t>
            </a:r>
            <a:r>
              <a:rPr lang="pl-PL" dirty="0"/>
              <a:t>, </a:t>
            </a:r>
            <a:r>
              <a:rPr lang="pl-PL" dirty="0">
                <a:solidFill>
                  <a:srgbClr val="00B0F0"/>
                </a:solidFill>
              </a:rPr>
              <a:t>1967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i="1" dirty="0"/>
              <a:t>Ernest Hemingway: </a:t>
            </a:r>
            <a:r>
              <a:rPr lang="pl-PL" i="1" dirty="0" err="1"/>
              <a:t>Cub</a:t>
            </a:r>
            <a:r>
              <a:rPr lang="pl-PL" i="1" dirty="0"/>
              <a:t> Reporter</a:t>
            </a:r>
            <a:r>
              <a:rPr lang="pl-PL" dirty="0"/>
              <a:t>, </a:t>
            </a:r>
            <a:r>
              <a:rPr lang="pl-PL" dirty="0">
                <a:solidFill>
                  <a:srgbClr val="00B0F0"/>
                </a:solidFill>
              </a:rPr>
              <a:t>1970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i="1" dirty="0"/>
              <a:t>88 Poems</a:t>
            </a:r>
            <a:r>
              <a:rPr lang="pl-PL" dirty="0"/>
              <a:t>, </a:t>
            </a:r>
            <a:r>
              <a:rPr lang="pl-PL" dirty="0">
                <a:solidFill>
                  <a:srgbClr val="00B0F0"/>
                </a:solidFill>
              </a:rPr>
              <a:t>1979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i="1" dirty="0"/>
              <a:t>The Dangerous </a:t>
            </a:r>
            <a:r>
              <a:rPr lang="pl-PL" i="1" dirty="0" err="1"/>
              <a:t>Summer</a:t>
            </a:r>
            <a:r>
              <a:rPr lang="pl-PL" dirty="0"/>
              <a:t>, </a:t>
            </a:r>
            <a:r>
              <a:rPr lang="pl-PL" dirty="0">
                <a:solidFill>
                  <a:srgbClr val="00B0F0"/>
                </a:solidFill>
              </a:rPr>
              <a:t>1985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i="1" dirty="0" err="1"/>
              <a:t>Dateline</a:t>
            </a:r>
            <a:r>
              <a:rPr lang="pl-PL" i="1" dirty="0"/>
              <a:t>: Toronto</a:t>
            </a:r>
            <a:r>
              <a:rPr lang="pl-PL" dirty="0"/>
              <a:t>, </a:t>
            </a:r>
            <a:r>
              <a:rPr lang="pl-PL" dirty="0">
                <a:solidFill>
                  <a:srgbClr val="00B0F0"/>
                </a:solidFill>
              </a:rPr>
              <a:t>1985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i="1" dirty="0"/>
              <a:t>True </a:t>
            </a:r>
            <a:r>
              <a:rPr lang="pl-PL" i="1" dirty="0" err="1"/>
              <a:t>at</a:t>
            </a:r>
            <a:r>
              <a:rPr lang="pl-PL" i="1" dirty="0"/>
              <a:t> First </a:t>
            </a:r>
            <a:r>
              <a:rPr lang="pl-PL" i="1" dirty="0" err="1"/>
              <a:t>Light</a:t>
            </a:r>
            <a:r>
              <a:rPr lang="pl-PL" dirty="0"/>
              <a:t>, </a:t>
            </a:r>
            <a:r>
              <a:rPr lang="pl-PL" dirty="0">
                <a:solidFill>
                  <a:srgbClr val="00B0F0"/>
                </a:solidFill>
              </a:rPr>
              <a:t>1999</a:t>
            </a:r>
            <a:r>
              <a:rPr lang="pl-PL" dirty="0"/>
              <a:t> (</a:t>
            </a:r>
            <a:r>
              <a:rPr lang="pl-PL" i="1" dirty="0">
                <a:solidFill>
                  <a:srgbClr val="92D050"/>
                </a:solidFill>
              </a:rPr>
              <a:t>To co prawdziwe o świcie</a:t>
            </a:r>
            <a:r>
              <a:rPr lang="pl-PL" i="1" u="sng" dirty="0"/>
              <a:t>)</a:t>
            </a: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i="1" dirty="0"/>
              <a:t>Under </a:t>
            </a:r>
            <a:r>
              <a:rPr lang="pl-PL" i="1" dirty="0" err="1"/>
              <a:t>Kilimanjaro</a:t>
            </a:r>
            <a:r>
              <a:rPr lang="pl-PL" dirty="0"/>
              <a:t>, </a:t>
            </a:r>
            <a:r>
              <a:rPr lang="pl-PL" dirty="0">
                <a:solidFill>
                  <a:srgbClr val="00B0F0"/>
                </a:solidFill>
              </a:rPr>
              <a:t>2005</a:t>
            </a:r>
          </a:p>
        </p:txBody>
      </p:sp>
      <p:pic>
        <p:nvPicPr>
          <p:cNvPr id="4098" name="Picture 2" descr="C:\Users\Alicja\AppData\Local\Microsoft\Windows\Temporary Internet Files\Content.IE5\90J28QOM\Zdjęcie_makro_książki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5357" y="4077072"/>
            <a:ext cx="2929131" cy="2196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Program Files (x86)\Microsoft Office\MEDIA\CAGCAT10\j0217698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7600" y="348556"/>
            <a:ext cx="1984644" cy="1923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7202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31438" y="764704"/>
            <a:ext cx="9001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Film </a:t>
            </a:r>
            <a:r>
              <a:rPr lang="pl-PL" b="1" dirty="0" err="1"/>
              <a:t>adaptations</a:t>
            </a:r>
            <a:endParaRPr lang="pl-PL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(</a:t>
            </a:r>
            <a:r>
              <a:rPr lang="pl-PL" dirty="0">
                <a:solidFill>
                  <a:srgbClr val="00B0F0"/>
                </a:solidFill>
              </a:rPr>
              <a:t>1932</a:t>
            </a:r>
            <a:r>
              <a:rPr lang="pl-PL" dirty="0"/>
              <a:t>) </a:t>
            </a:r>
            <a:r>
              <a:rPr lang="pl-PL" i="1" dirty="0">
                <a:solidFill>
                  <a:srgbClr val="92D050"/>
                </a:solidFill>
              </a:rPr>
              <a:t>Pożegnanie z bronią</a:t>
            </a:r>
            <a:r>
              <a:rPr lang="pl-PL" dirty="0"/>
              <a:t> (</a:t>
            </a:r>
            <a:r>
              <a:rPr lang="pl-PL" dirty="0">
                <a:solidFill>
                  <a:srgbClr val="7030A0"/>
                </a:solidFill>
              </a:rPr>
              <a:t>Gary Cooper</a:t>
            </a:r>
            <a:r>
              <a:rPr lang="pl-PL" dirty="0"/>
              <a:t>,</a:t>
            </a:r>
            <a:r>
              <a:rPr lang="pl-PL" dirty="0">
                <a:solidFill>
                  <a:srgbClr val="7030A0"/>
                </a:solidFill>
              </a:rPr>
              <a:t> Helen Hayes</a:t>
            </a:r>
            <a:r>
              <a:rPr lang="pl-PL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(</a:t>
            </a:r>
            <a:r>
              <a:rPr lang="pl-PL" dirty="0">
                <a:solidFill>
                  <a:srgbClr val="00B0F0"/>
                </a:solidFill>
              </a:rPr>
              <a:t>1943</a:t>
            </a:r>
            <a:r>
              <a:rPr lang="pl-PL" dirty="0"/>
              <a:t>) </a:t>
            </a:r>
            <a:r>
              <a:rPr lang="pl-PL" i="1" dirty="0">
                <a:solidFill>
                  <a:srgbClr val="92D050"/>
                </a:solidFill>
              </a:rPr>
              <a:t>Komu bije dzwon</a:t>
            </a:r>
            <a:r>
              <a:rPr lang="pl-PL" dirty="0"/>
              <a:t> (</a:t>
            </a:r>
            <a:r>
              <a:rPr lang="pl-PL" dirty="0">
                <a:solidFill>
                  <a:srgbClr val="7030A0"/>
                </a:solidFill>
              </a:rPr>
              <a:t>Gary Cooper</a:t>
            </a:r>
            <a:r>
              <a:rPr lang="pl-PL" dirty="0"/>
              <a:t>,</a:t>
            </a:r>
            <a:r>
              <a:rPr lang="pl-PL" dirty="0">
                <a:solidFill>
                  <a:srgbClr val="7030A0"/>
                </a:solidFill>
              </a:rPr>
              <a:t> Ingrid Bergman</a:t>
            </a:r>
            <a:r>
              <a:rPr lang="pl-PL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(</a:t>
            </a:r>
            <a:r>
              <a:rPr lang="pl-PL" dirty="0">
                <a:solidFill>
                  <a:srgbClr val="00B0F0"/>
                </a:solidFill>
              </a:rPr>
              <a:t>1944</a:t>
            </a:r>
            <a:r>
              <a:rPr lang="pl-PL" dirty="0"/>
              <a:t>) </a:t>
            </a:r>
            <a:r>
              <a:rPr lang="pl-PL" i="1" dirty="0">
                <a:solidFill>
                  <a:srgbClr val="92D050"/>
                </a:solidFill>
              </a:rPr>
              <a:t>Mieć i nie mieć</a:t>
            </a:r>
            <a:r>
              <a:rPr lang="pl-PL" dirty="0"/>
              <a:t> (</a:t>
            </a:r>
            <a:r>
              <a:rPr lang="pl-PL" dirty="0">
                <a:solidFill>
                  <a:srgbClr val="7030A0"/>
                </a:solidFill>
              </a:rPr>
              <a:t>Humphrey Bogart</a:t>
            </a:r>
            <a:r>
              <a:rPr lang="pl-PL" dirty="0"/>
              <a:t>,</a:t>
            </a:r>
            <a:r>
              <a:rPr lang="pl-PL" dirty="0">
                <a:solidFill>
                  <a:srgbClr val="7030A0"/>
                </a:solidFill>
              </a:rPr>
              <a:t> </a:t>
            </a:r>
            <a:r>
              <a:rPr lang="pl-PL" dirty="0" err="1">
                <a:solidFill>
                  <a:srgbClr val="7030A0"/>
                </a:solidFill>
              </a:rPr>
              <a:t>Lauren</a:t>
            </a:r>
            <a:r>
              <a:rPr lang="pl-PL" dirty="0">
                <a:solidFill>
                  <a:srgbClr val="7030A0"/>
                </a:solidFill>
              </a:rPr>
              <a:t> </a:t>
            </a:r>
            <a:r>
              <a:rPr lang="pl-PL" dirty="0" err="1">
                <a:solidFill>
                  <a:srgbClr val="7030A0"/>
                </a:solidFill>
              </a:rPr>
              <a:t>Bacall</a:t>
            </a:r>
            <a:r>
              <a:rPr lang="pl-PL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(</a:t>
            </a:r>
            <a:r>
              <a:rPr lang="pl-PL" dirty="0">
                <a:solidFill>
                  <a:srgbClr val="00B0F0"/>
                </a:solidFill>
              </a:rPr>
              <a:t>1946</a:t>
            </a:r>
            <a:r>
              <a:rPr lang="pl-PL" dirty="0"/>
              <a:t>) </a:t>
            </a:r>
            <a:r>
              <a:rPr lang="pl-PL" i="1" dirty="0">
                <a:solidFill>
                  <a:srgbClr val="92D050"/>
                </a:solidFill>
              </a:rPr>
              <a:t>Zabójcy</a:t>
            </a:r>
            <a:r>
              <a:rPr lang="pl-PL" dirty="0"/>
              <a:t> (</a:t>
            </a:r>
            <a:r>
              <a:rPr lang="pl-PL" dirty="0">
                <a:solidFill>
                  <a:srgbClr val="7030A0"/>
                </a:solidFill>
              </a:rPr>
              <a:t>Burt Lancaster</a:t>
            </a:r>
            <a:r>
              <a:rPr lang="pl-PL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(</a:t>
            </a:r>
            <a:r>
              <a:rPr lang="pl-PL" dirty="0">
                <a:solidFill>
                  <a:srgbClr val="00B0F0"/>
                </a:solidFill>
              </a:rPr>
              <a:t>1947</a:t>
            </a:r>
            <a:r>
              <a:rPr lang="pl-PL" dirty="0"/>
              <a:t>) </a:t>
            </a:r>
            <a:r>
              <a:rPr lang="pl-PL" i="1" dirty="0">
                <a:solidFill>
                  <a:srgbClr val="92D050"/>
                </a:solidFill>
              </a:rPr>
              <a:t>The </a:t>
            </a:r>
            <a:r>
              <a:rPr lang="pl-PL" i="1" dirty="0" err="1">
                <a:solidFill>
                  <a:srgbClr val="92D050"/>
                </a:solidFill>
              </a:rPr>
              <a:t>Macomber</a:t>
            </a:r>
            <a:r>
              <a:rPr lang="pl-PL" i="1" dirty="0">
                <a:solidFill>
                  <a:srgbClr val="92D050"/>
                </a:solidFill>
              </a:rPr>
              <a:t> </a:t>
            </a:r>
            <a:r>
              <a:rPr lang="pl-PL" i="1" dirty="0" err="1">
                <a:solidFill>
                  <a:srgbClr val="92D050"/>
                </a:solidFill>
              </a:rPr>
              <a:t>Affair</a:t>
            </a:r>
            <a:r>
              <a:rPr lang="pl-PL" dirty="0"/>
              <a:t> (</a:t>
            </a:r>
            <a:r>
              <a:rPr lang="pl-PL" dirty="0">
                <a:solidFill>
                  <a:srgbClr val="7030A0"/>
                </a:solidFill>
              </a:rPr>
              <a:t>Gregory Peck</a:t>
            </a:r>
            <a:r>
              <a:rPr lang="pl-PL" dirty="0"/>
              <a:t>,</a:t>
            </a:r>
            <a:r>
              <a:rPr lang="pl-PL" dirty="0">
                <a:solidFill>
                  <a:srgbClr val="7030A0"/>
                </a:solidFill>
              </a:rPr>
              <a:t> Joan Bennett</a:t>
            </a:r>
            <a:r>
              <a:rPr lang="pl-PL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(</a:t>
            </a:r>
            <a:r>
              <a:rPr lang="pl-PL" dirty="0">
                <a:solidFill>
                  <a:srgbClr val="00B0F0"/>
                </a:solidFill>
              </a:rPr>
              <a:t>1950</a:t>
            </a:r>
            <a:r>
              <a:rPr lang="pl-PL" dirty="0"/>
              <a:t>) </a:t>
            </a:r>
            <a:r>
              <a:rPr lang="pl-PL" i="1" dirty="0">
                <a:solidFill>
                  <a:srgbClr val="92D050"/>
                </a:solidFill>
              </a:rPr>
              <a:t>The </a:t>
            </a:r>
            <a:r>
              <a:rPr lang="pl-PL" i="1" dirty="0" err="1">
                <a:solidFill>
                  <a:srgbClr val="92D050"/>
                </a:solidFill>
              </a:rPr>
              <a:t>Breaking</a:t>
            </a:r>
            <a:r>
              <a:rPr lang="pl-PL" i="1" dirty="0">
                <a:solidFill>
                  <a:srgbClr val="92D050"/>
                </a:solidFill>
              </a:rPr>
              <a:t> Point</a:t>
            </a:r>
            <a:r>
              <a:rPr lang="pl-PL" dirty="0"/>
              <a:t> (</a:t>
            </a:r>
            <a:r>
              <a:rPr lang="pl-PL" dirty="0">
                <a:solidFill>
                  <a:srgbClr val="7030A0"/>
                </a:solidFill>
              </a:rPr>
              <a:t>John Garfield</a:t>
            </a:r>
            <a:r>
              <a:rPr lang="pl-PL" dirty="0"/>
              <a:t>,</a:t>
            </a:r>
            <a:r>
              <a:rPr lang="pl-PL" dirty="0">
                <a:solidFill>
                  <a:srgbClr val="7030A0"/>
                </a:solidFill>
              </a:rPr>
              <a:t> Patricia Neal</a:t>
            </a:r>
            <a:r>
              <a:rPr lang="pl-PL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(</a:t>
            </a:r>
            <a:r>
              <a:rPr lang="pl-PL" dirty="0">
                <a:solidFill>
                  <a:srgbClr val="00B0F0"/>
                </a:solidFill>
              </a:rPr>
              <a:t>1950</a:t>
            </a:r>
            <a:r>
              <a:rPr lang="pl-PL" dirty="0"/>
              <a:t>) </a:t>
            </a:r>
            <a:r>
              <a:rPr lang="pl-PL" i="1" dirty="0">
                <a:solidFill>
                  <a:srgbClr val="92D050"/>
                </a:solidFill>
              </a:rPr>
              <a:t>Under My Skin</a:t>
            </a:r>
            <a:r>
              <a:rPr lang="pl-PL" dirty="0">
                <a:solidFill>
                  <a:srgbClr val="92D050"/>
                </a:solidFill>
              </a:rPr>
              <a:t> </a:t>
            </a:r>
            <a:r>
              <a:rPr lang="pl-PL" dirty="0"/>
              <a:t>(</a:t>
            </a:r>
            <a:r>
              <a:rPr lang="pl-PL" dirty="0">
                <a:solidFill>
                  <a:srgbClr val="7030A0"/>
                </a:solidFill>
              </a:rPr>
              <a:t>John Garfield</a:t>
            </a:r>
            <a:r>
              <a:rPr lang="pl-PL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(</a:t>
            </a:r>
            <a:r>
              <a:rPr lang="pl-PL" dirty="0">
                <a:solidFill>
                  <a:srgbClr val="00B0F0"/>
                </a:solidFill>
              </a:rPr>
              <a:t>1952</a:t>
            </a:r>
            <a:r>
              <a:rPr lang="pl-PL" dirty="0"/>
              <a:t>) </a:t>
            </a:r>
            <a:r>
              <a:rPr lang="pl-PL" i="1" dirty="0">
                <a:solidFill>
                  <a:srgbClr val="92D050"/>
                </a:solidFill>
              </a:rPr>
              <a:t>Śniegi Kilimandżaro</a:t>
            </a:r>
            <a:r>
              <a:rPr lang="pl-PL" dirty="0"/>
              <a:t> (</a:t>
            </a:r>
            <a:r>
              <a:rPr lang="pl-PL" dirty="0">
                <a:solidFill>
                  <a:srgbClr val="7030A0"/>
                </a:solidFill>
              </a:rPr>
              <a:t>Gregory Peck</a:t>
            </a:r>
            <a:r>
              <a:rPr lang="pl-PL" dirty="0"/>
              <a:t>,</a:t>
            </a:r>
            <a:r>
              <a:rPr lang="pl-PL" dirty="0">
                <a:solidFill>
                  <a:srgbClr val="7030A0"/>
                </a:solidFill>
              </a:rPr>
              <a:t> Susan </a:t>
            </a:r>
            <a:r>
              <a:rPr lang="pl-PL" dirty="0" err="1">
                <a:solidFill>
                  <a:srgbClr val="7030A0"/>
                </a:solidFill>
              </a:rPr>
              <a:t>Hayward</a:t>
            </a:r>
            <a:r>
              <a:rPr lang="pl-PL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(</a:t>
            </a:r>
            <a:r>
              <a:rPr lang="pl-PL" dirty="0">
                <a:solidFill>
                  <a:srgbClr val="00B0F0"/>
                </a:solidFill>
              </a:rPr>
              <a:t>1957</a:t>
            </a:r>
            <a:r>
              <a:rPr lang="pl-PL" dirty="0"/>
              <a:t>) </a:t>
            </a:r>
            <a:r>
              <a:rPr lang="pl-PL" i="1" dirty="0">
                <a:solidFill>
                  <a:srgbClr val="92D050"/>
                </a:solidFill>
              </a:rPr>
              <a:t>Pożegnanie z bronią</a:t>
            </a:r>
            <a:r>
              <a:rPr lang="pl-PL" dirty="0"/>
              <a:t> (</a:t>
            </a:r>
            <a:r>
              <a:rPr lang="pl-PL" dirty="0">
                <a:solidFill>
                  <a:srgbClr val="7030A0"/>
                </a:solidFill>
              </a:rPr>
              <a:t>Rock Hudson</a:t>
            </a:r>
            <a:r>
              <a:rPr lang="pl-PL" dirty="0"/>
              <a:t>,</a:t>
            </a:r>
            <a:r>
              <a:rPr lang="pl-PL" dirty="0">
                <a:solidFill>
                  <a:srgbClr val="7030A0"/>
                </a:solidFill>
              </a:rPr>
              <a:t> Jennifer Jones</a:t>
            </a:r>
            <a:r>
              <a:rPr lang="pl-PL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(</a:t>
            </a:r>
            <a:r>
              <a:rPr lang="pl-PL" dirty="0">
                <a:solidFill>
                  <a:srgbClr val="00B0F0"/>
                </a:solidFill>
              </a:rPr>
              <a:t>1957</a:t>
            </a:r>
            <a:r>
              <a:rPr lang="pl-PL" dirty="0"/>
              <a:t>) </a:t>
            </a:r>
            <a:r>
              <a:rPr lang="pl-PL" i="1" dirty="0">
                <a:solidFill>
                  <a:srgbClr val="92D050"/>
                </a:solidFill>
              </a:rPr>
              <a:t>Słońce też wschodzi</a:t>
            </a:r>
            <a:r>
              <a:rPr lang="pl-PL" dirty="0"/>
              <a:t> (</a:t>
            </a:r>
            <a:r>
              <a:rPr lang="pl-PL" dirty="0" err="1">
                <a:solidFill>
                  <a:srgbClr val="7030A0"/>
                </a:solidFill>
              </a:rPr>
              <a:t>Tyrone</a:t>
            </a:r>
            <a:r>
              <a:rPr lang="pl-PL" dirty="0">
                <a:solidFill>
                  <a:srgbClr val="7030A0"/>
                </a:solidFill>
              </a:rPr>
              <a:t> Power</a:t>
            </a:r>
            <a:r>
              <a:rPr lang="pl-PL" dirty="0"/>
              <a:t>,</a:t>
            </a:r>
            <a:r>
              <a:rPr lang="pl-PL" dirty="0">
                <a:solidFill>
                  <a:srgbClr val="7030A0"/>
                </a:solidFill>
              </a:rPr>
              <a:t> Ava Gardner</a:t>
            </a:r>
            <a:r>
              <a:rPr lang="pl-PL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/>
              <a:t>(</a:t>
            </a:r>
            <a:r>
              <a:rPr lang="pl-PL" b="1" dirty="0">
                <a:solidFill>
                  <a:srgbClr val="00B0F0"/>
                </a:solidFill>
              </a:rPr>
              <a:t>1958</a:t>
            </a:r>
            <a:r>
              <a:rPr lang="pl-PL" b="1" dirty="0"/>
              <a:t>) </a:t>
            </a:r>
            <a:r>
              <a:rPr lang="pl-PL" b="1" i="1" dirty="0">
                <a:solidFill>
                  <a:srgbClr val="92D050"/>
                </a:solidFill>
              </a:rPr>
              <a:t>Stary człowiek i morze</a:t>
            </a:r>
            <a:r>
              <a:rPr lang="pl-PL" b="1" dirty="0"/>
              <a:t> (</a:t>
            </a:r>
            <a:r>
              <a:rPr lang="pl-PL" b="1" dirty="0">
                <a:solidFill>
                  <a:srgbClr val="7030A0"/>
                </a:solidFill>
              </a:rPr>
              <a:t>Spencer Tracy</a:t>
            </a:r>
            <a:r>
              <a:rPr lang="pl-PL" b="1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(</a:t>
            </a:r>
            <a:r>
              <a:rPr lang="pl-PL" dirty="0">
                <a:solidFill>
                  <a:srgbClr val="00B0F0"/>
                </a:solidFill>
              </a:rPr>
              <a:t>1962</a:t>
            </a:r>
            <a:r>
              <a:rPr lang="pl-PL" dirty="0"/>
              <a:t>) </a:t>
            </a:r>
            <a:r>
              <a:rPr lang="pl-PL" i="1" dirty="0">
                <a:solidFill>
                  <a:srgbClr val="92D050"/>
                </a:solidFill>
              </a:rPr>
              <a:t>Przygody młodego człowieka</a:t>
            </a:r>
            <a:r>
              <a:rPr lang="pl-PL" dirty="0"/>
              <a:t> (</a:t>
            </a:r>
            <a:r>
              <a:rPr lang="pl-PL" dirty="0">
                <a:solidFill>
                  <a:srgbClr val="7030A0"/>
                </a:solidFill>
              </a:rPr>
              <a:t>Richard </a:t>
            </a:r>
            <a:r>
              <a:rPr lang="pl-PL" dirty="0" err="1">
                <a:solidFill>
                  <a:srgbClr val="7030A0"/>
                </a:solidFill>
              </a:rPr>
              <a:t>Beymer</a:t>
            </a:r>
            <a:r>
              <a:rPr lang="pl-PL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(</a:t>
            </a:r>
            <a:r>
              <a:rPr lang="pl-PL" dirty="0">
                <a:solidFill>
                  <a:srgbClr val="00B0F0"/>
                </a:solidFill>
              </a:rPr>
              <a:t>1964</a:t>
            </a:r>
            <a:r>
              <a:rPr lang="pl-PL" dirty="0"/>
              <a:t>) </a:t>
            </a:r>
            <a:r>
              <a:rPr lang="pl-PL" i="1" dirty="0">
                <a:solidFill>
                  <a:srgbClr val="92D050"/>
                </a:solidFill>
              </a:rPr>
              <a:t>Zabójcy</a:t>
            </a:r>
            <a:r>
              <a:rPr lang="pl-PL" dirty="0"/>
              <a:t> (</a:t>
            </a:r>
            <a:r>
              <a:rPr lang="pl-PL" dirty="0">
                <a:solidFill>
                  <a:srgbClr val="7030A0"/>
                </a:solidFill>
              </a:rPr>
              <a:t>Lee Marvin</a:t>
            </a:r>
            <a:r>
              <a:rPr lang="pl-PL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(</a:t>
            </a:r>
            <a:r>
              <a:rPr lang="pl-PL" dirty="0">
                <a:solidFill>
                  <a:srgbClr val="00B0F0"/>
                </a:solidFill>
              </a:rPr>
              <a:t>1977</a:t>
            </a:r>
            <a:r>
              <a:rPr lang="pl-PL" dirty="0"/>
              <a:t>) </a:t>
            </a:r>
            <a:r>
              <a:rPr lang="pl-PL" i="1" dirty="0">
                <a:solidFill>
                  <a:srgbClr val="92D050"/>
                </a:solidFill>
              </a:rPr>
              <a:t>Wyspy na Golfsztromie</a:t>
            </a:r>
            <a:r>
              <a:rPr lang="pl-PL" dirty="0"/>
              <a:t> (</a:t>
            </a:r>
            <a:r>
              <a:rPr lang="pl-PL" dirty="0">
                <a:solidFill>
                  <a:srgbClr val="7030A0"/>
                </a:solidFill>
              </a:rPr>
              <a:t>George C. Scott</a:t>
            </a:r>
            <a:r>
              <a:rPr lang="pl-PL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/>
              <a:t>(</a:t>
            </a:r>
            <a:r>
              <a:rPr lang="pl-PL" b="1" dirty="0">
                <a:solidFill>
                  <a:srgbClr val="00B0F0"/>
                </a:solidFill>
              </a:rPr>
              <a:t>1990</a:t>
            </a:r>
            <a:r>
              <a:rPr lang="pl-PL" b="1" dirty="0"/>
              <a:t>) </a:t>
            </a:r>
            <a:r>
              <a:rPr lang="pl-PL" b="1" i="1" dirty="0">
                <a:solidFill>
                  <a:srgbClr val="92D050"/>
                </a:solidFill>
              </a:rPr>
              <a:t>Stary człowiek i morze</a:t>
            </a:r>
            <a:r>
              <a:rPr lang="pl-PL" b="1" dirty="0"/>
              <a:t> (</a:t>
            </a:r>
            <a:r>
              <a:rPr lang="pl-PL" b="1" dirty="0">
                <a:solidFill>
                  <a:srgbClr val="7030A0"/>
                </a:solidFill>
              </a:rPr>
              <a:t>Anthony Quinn</a:t>
            </a:r>
            <a:r>
              <a:rPr lang="pl-PL" b="1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/>
              <a:t>(</a:t>
            </a:r>
            <a:r>
              <a:rPr lang="pl-PL" b="1" dirty="0">
                <a:solidFill>
                  <a:srgbClr val="00B0F0"/>
                </a:solidFill>
              </a:rPr>
              <a:t>1999</a:t>
            </a:r>
            <a:r>
              <a:rPr lang="pl-PL" b="1" dirty="0"/>
              <a:t>) </a:t>
            </a:r>
            <a:r>
              <a:rPr lang="pl-PL" b="1" i="1" dirty="0">
                <a:solidFill>
                  <a:srgbClr val="92D050"/>
                </a:solidFill>
              </a:rPr>
              <a:t>Stary człowiek i morze</a:t>
            </a:r>
            <a:r>
              <a:rPr lang="pl-PL" b="1" dirty="0"/>
              <a:t> (</a:t>
            </a:r>
            <a:r>
              <a:rPr lang="pl-PL" b="1" dirty="0" err="1">
                <a:solidFill>
                  <a:srgbClr val="7030A0"/>
                </a:solidFill>
              </a:rPr>
              <a:t>Aleksandr</a:t>
            </a:r>
            <a:r>
              <a:rPr lang="pl-PL" b="1" dirty="0">
                <a:solidFill>
                  <a:srgbClr val="7030A0"/>
                </a:solidFill>
              </a:rPr>
              <a:t> Pietrow</a:t>
            </a:r>
            <a:r>
              <a:rPr lang="pl-PL" b="1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(</a:t>
            </a:r>
            <a:r>
              <a:rPr lang="pl-PL" dirty="0">
                <a:solidFill>
                  <a:srgbClr val="00B0F0"/>
                </a:solidFill>
              </a:rPr>
              <a:t>2008</a:t>
            </a:r>
            <a:r>
              <a:rPr lang="pl-PL" dirty="0"/>
              <a:t>) </a:t>
            </a:r>
            <a:r>
              <a:rPr lang="pl-PL" i="1" dirty="0">
                <a:solidFill>
                  <a:srgbClr val="92D050"/>
                </a:solidFill>
              </a:rPr>
              <a:t>The Garden of Eden</a:t>
            </a:r>
            <a:r>
              <a:rPr lang="pl-PL" dirty="0"/>
              <a:t> (</a:t>
            </a:r>
            <a:r>
              <a:rPr lang="pl-PL" dirty="0">
                <a:solidFill>
                  <a:srgbClr val="7030A0"/>
                </a:solidFill>
              </a:rPr>
              <a:t>Mena </a:t>
            </a:r>
            <a:r>
              <a:rPr lang="pl-PL" dirty="0" err="1">
                <a:solidFill>
                  <a:srgbClr val="7030A0"/>
                </a:solidFill>
              </a:rPr>
              <a:t>Suvari</a:t>
            </a:r>
            <a:r>
              <a:rPr lang="pl-PL" dirty="0"/>
              <a:t>,</a:t>
            </a:r>
            <a:r>
              <a:rPr lang="pl-PL" dirty="0">
                <a:solidFill>
                  <a:srgbClr val="7030A0"/>
                </a:solidFill>
              </a:rPr>
              <a:t> Jack Huston</a:t>
            </a:r>
            <a:r>
              <a:rPr lang="pl-PL" dirty="0"/>
              <a:t>)</a:t>
            </a:r>
          </a:p>
        </p:txBody>
      </p:sp>
      <p:pic>
        <p:nvPicPr>
          <p:cNvPr id="5122" name="Picture 2" descr="C:\Users\Alicja\AppData\Local\Microsoft\Windows\Temporary Internet Files\Content.IE5\JWUU11KB\Nuvola_apps_bookcase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573016"/>
            <a:ext cx="2924944" cy="2924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600810"/>
      </p:ext>
    </p:extLst>
  </p:cSld>
  <p:clrMapOvr>
    <a:masterClrMapping/>
  </p:clrMapOvr>
</p:sld>
</file>

<file path=ppt/theme/theme1.xml><?xml version="1.0" encoding="utf-8"?>
<a:theme xmlns:a="http://schemas.openxmlformats.org/drawingml/2006/main" name="Aerodynamiczny">
  <a:themeElements>
    <a:clrScheme name="Aerodynamiczny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czny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czny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494</TotalTime>
  <Words>896</Words>
  <Application>Microsoft Office PowerPoint</Application>
  <PresentationFormat>Pokaz na ekranie (4:3)</PresentationFormat>
  <Paragraphs>201</Paragraphs>
  <Slides>13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8" baseType="lpstr">
      <vt:lpstr>Arial</vt:lpstr>
      <vt:lpstr>Calibri</vt:lpstr>
      <vt:lpstr>Georgia</vt:lpstr>
      <vt:lpstr>Trebuchet MS</vt:lpstr>
      <vt:lpstr>Aerodynamiczny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Alicja</dc:creator>
  <cp:lastModifiedBy>Kleopatra</cp:lastModifiedBy>
  <cp:revision>50</cp:revision>
  <dcterms:created xsi:type="dcterms:W3CDTF">2018-04-21T18:01:20Z</dcterms:created>
  <dcterms:modified xsi:type="dcterms:W3CDTF">2018-04-29T06:30:25Z</dcterms:modified>
</cp:coreProperties>
</file>