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61" r:id="rId4"/>
    <p:sldId id="258" r:id="rId5"/>
    <p:sldId id="259" r:id="rId6"/>
    <p:sldId id="260" r:id="rId7"/>
    <p:sldId id="262" r:id="rId8"/>
    <p:sldId id="263" r:id="rId9"/>
    <p:sldId id="264" r:id="rId10"/>
    <p:sldId id="265" r:id="rId11"/>
    <p:sldId id="267" r:id="rId12"/>
    <p:sldId id="268" r:id="rId13"/>
    <p:sldId id="269"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63721-B07F-4A14-8561-B59CB4FE5D1E}" type="datetimeFigureOut">
              <a:rPr lang="pl-PL" smtClean="0"/>
              <a:t>08.04.2018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C1F28-C849-474F-A0F8-2FED32D53D8D}" type="slidenum">
              <a:rPr lang="pl-PL" smtClean="0"/>
              <a:t>‹#›</a:t>
            </a:fld>
            <a:endParaRPr lang="pl-PL"/>
          </a:p>
        </p:txBody>
      </p:sp>
    </p:spTree>
    <p:extLst>
      <p:ext uri="{BB962C8B-B14F-4D97-AF65-F5344CB8AC3E}">
        <p14:creationId xmlns:p14="http://schemas.microsoft.com/office/powerpoint/2010/main" val="4530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13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4BC1F28-C849-474F-A0F8-2FED32D53D8D}" type="slidenum">
              <a:rPr lang="pl-PL" smtClean="0"/>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66221E02-25CB-4963-84BC-0813985E7D90}" type="datetimeFigureOut">
              <a:rPr lang="pl-PL" smtClean="0"/>
              <a:pPr/>
              <a:t>08.04.2018</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08.04.2018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08.04.2018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66221E02-25CB-4963-84BC-0813985E7D90}" type="datetimeFigureOut">
              <a:rPr lang="pl-PL" smtClean="0"/>
              <a:pPr/>
              <a:t>08.04.2018</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66221E02-25CB-4963-84BC-0813985E7D90}" type="datetimeFigureOut">
              <a:rPr lang="pl-PL" smtClean="0"/>
              <a:pPr/>
              <a:t>08.04.2018</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589B7C76-EFF2-4CD8-A475-4750F11B4BC6}"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66221E02-25CB-4963-84BC-0813985E7D90}" type="datetimeFigureOut">
              <a:rPr lang="pl-PL" smtClean="0"/>
              <a:pPr/>
              <a:t>08.04.2018</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66221E02-25CB-4963-84BC-0813985E7D90}" type="datetimeFigureOut">
              <a:rPr lang="pl-PL" smtClean="0"/>
              <a:pPr/>
              <a:t>08.04.2018</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08.04.2018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66221E02-25CB-4963-84BC-0813985E7D90}" type="datetimeFigureOut">
              <a:rPr lang="pl-PL" smtClean="0"/>
              <a:pPr/>
              <a:t>08.04.2018</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66221E02-25CB-4963-84BC-0813985E7D90}" type="datetimeFigureOut">
              <a:rPr lang="pl-PL" smtClean="0"/>
              <a:pPr/>
              <a:t>08.04.2018</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66221E02-25CB-4963-84BC-0813985E7D90}" type="datetimeFigureOut">
              <a:rPr lang="pl-PL" smtClean="0"/>
              <a:pPr/>
              <a:t>08.04.2018</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221E02-25CB-4963-84BC-0813985E7D90}" type="datetimeFigureOut">
              <a:rPr lang="pl-PL" smtClean="0"/>
              <a:pPr/>
              <a:t>08.04.2018</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G:\bjygsmkkk\Black%20Eyed%20Peas%20-%20Pump%20It.mp3"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audio" Target="file:///C:\Users\Dom\Desktop\USA\Hymn%20USA.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flaga_usa-large.jpg"/>
          <p:cNvPicPr>
            <a:picLocks noChangeAspect="1"/>
          </p:cNvPicPr>
          <p:nvPr/>
        </p:nvPicPr>
        <p:blipFill>
          <a:blip r:embed="rId3" cstate="print"/>
          <a:stretch>
            <a:fillRect/>
          </a:stretch>
        </p:blipFill>
        <p:spPr>
          <a:xfrm>
            <a:off x="10137" y="0"/>
            <a:ext cx="9123726" cy="6858000"/>
          </a:xfrm>
          <a:prstGeom prst="rect">
            <a:avLst/>
          </a:prstGeom>
        </p:spPr>
      </p:pic>
      <p:sp>
        <p:nvSpPr>
          <p:cNvPr id="2" name="Tytuł 1"/>
          <p:cNvSpPr>
            <a:spLocks noGrp="1"/>
          </p:cNvSpPr>
          <p:nvPr>
            <p:ph type="ctrTitle"/>
          </p:nvPr>
        </p:nvSpPr>
        <p:spPr>
          <a:xfrm>
            <a:off x="971600" y="260648"/>
            <a:ext cx="7772400" cy="14700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United </a:t>
            </a:r>
            <a:r>
              <a:rPr lang="pl-PL"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States</a:t>
            </a:r>
            <a:r>
              <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America</a:t>
            </a:r>
          </a:p>
        </p:txBody>
      </p:sp>
      <p:sp>
        <p:nvSpPr>
          <p:cNvPr id="3" name="Prostokąt 2">
            <a:extLst>
              <a:ext uri="{FF2B5EF4-FFF2-40B4-BE49-F238E27FC236}">
                <a16:creationId xmlns:a16="http://schemas.microsoft.com/office/drawing/2014/main" id="{44E30443-8BB1-4144-8EC9-B5E1D9337285}"/>
              </a:ext>
            </a:extLst>
          </p:cNvPr>
          <p:cNvSpPr/>
          <p:nvPr/>
        </p:nvSpPr>
        <p:spPr>
          <a:xfrm>
            <a:off x="1547664" y="4941168"/>
            <a:ext cx="4572000" cy="1200329"/>
          </a:xfrm>
          <a:prstGeom prst="rect">
            <a:avLst/>
          </a:prstGeom>
        </p:spPr>
        <p:txBody>
          <a:bodyPr>
            <a:spAutoFit/>
          </a:bodyPr>
          <a:lstStyle/>
          <a:p>
            <a:pPr>
              <a:buNone/>
            </a:pPr>
            <a:r>
              <a:rPr lang="pl-PL" dirty="0">
                <a:sym typeface="Wingdings" pitchFamily="2" charset="2"/>
              </a:rPr>
              <a:t>Agata Pokora</a:t>
            </a:r>
          </a:p>
          <a:p>
            <a:pPr>
              <a:buNone/>
            </a:pPr>
            <a:r>
              <a:rPr lang="pl-PL" dirty="0">
                <a:sym typeface="Wingdings" pitchFamily="2" charset="2"/>
              </a:rPr>
              <a:t>Karolina Witczak</a:t>
            </a:r>
          </a:p>
          <a:p>
            <a:pPr>
              <a:buNone/>
            </a:pPr>
            <a:r>
              <a:rPr lang="pl-PL" dirty="0">
                <a:sym typeface="Wingdings" pitchFamily="2" charset="2"/>
              </a:rPr>
              <a:t>Klaudia Kowalska</a:t>
            </a:r>
          </a:p>
          <a:p>
            <a:pPr>
              <a:buNone/>
            </a:pPr>
            <a:r>
              <a:rPr lang="pl-PL" dirty="0" err="1">
                <a:sym typeface="Wingdings" pitchFamily="2" charset="2"/>
              </a:rPr>
              <a:t>Suppervised</a:t>
            </a:r>
            <a:r>
              <a:rPr lang="pl-PL" dirty="0">
                <a:sym typeface="Wingdings" pitchFamily="2" charset="2"/>
              </a:rPr>
              <a:t> by Małgorzata Stasińska</a:t>
            </a:r>
            <a:endParaRPr lang="pl-PL" dirty="0"/>
          </a:p>
        </p:txBody>
      </p:sp>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96552" y="404664"/>
            <a:ext cx="4892352" cy="6192688"/>
          </a:xfrm>
        </p:spPr>
        <p:txBody>
          <a:bodyPr>
            <a:normAutofit fontScale="92500" lnSpcReduction="10000"/>
          </a:bodyPr>
          <a:lstStyle/>
          <a:p>
            <a:r>
              <a:rPr lang="en-US" b="1" dirty="0"/>
              <a:t>The American Revolutionary War (1775–1783)</a:t>
            </a:r>
            <a:endParaRPr lang="pl-PL" b="1" dirty="0"/>
          </a:p>
          <a:p>
            <a:r>
              <a:rPr lang="pl-PL" b="1" dirty="0"/>
              <a:t>T</a:t>
            </a:r>
            <a:r>
              <a:rPr lang="en-US" b="1" dirty="0"/>
              <a:t>he American War of Independence, began as a war between the Kingdom of Great Britain and the Thirteen Colonies, but gradually grew into a world war between Britain on one side and the newly formed United States, France, Netherlands and Spain on the other. The main result was an American victory and European recognition of the independence of the United States.</a:t>
            </a:r>
            <a:endParaRPr lang="pl-PL" b="1" dirty="0"/>
          </a:p>
        </p:txBody>
      </p:sp>
      <p:pic>
        <p:nvPicPr>
          <p:cNvPr id="5" name="Symbol zastępczy zawartości 4" descr="800px-Rev_collage.png"/>
          <p:cNvPicPr>
            <a:picLocks noGrp="1" noChangeAspect="1"/>
          </p:cNvPicPr>
          <p:nvPr>
            <p:ph sz="half" idx="2"/>
          </p:nvPr>
        </p:nvPicPr>
        <p:blipFill>
          <a:blip r:embed="rId3" cstate="print"/>
          <a:stretch>
            <a:fillRect/>
          </a:stretch>
        </p:blipFill>
        <p:spPr>
          <a:xfrm>
            <a:off x="4495800" y="1484784"/>
            <a:ext cx="4436853"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9468683-pergamin-konstytucji-usa.jpg"/>
          <p:cNvPicPr>
            <a:picLocks noGrp="1" noChangeAspect="1"/>
          </p:cNvPicPr>
          <p:nvPr>
            <p:ph sz="half" idx="1"/>
          </p:nvPr>
        </p:nvPicPr>
        <p:blipFill>
          <a:blip r:embed="rId3" cstate="print"/>
          <a:stretch>
            <a:fillRect/>
          </a:stretch>
        </p:blipFill>
        <p:spPr>
          <a:xfrm>
            <a:off x="0" y="0"/>
            <a:ext cx="5512668" cy="4051811"/>
          </a:xfrm>
        </p:spPr>
      </p:pic>
      <p:pic>
        <p:nvPicPr>
          <p:cNvPr id="6" name="Obraz 5" descr="495px-Constitution_of_the_United_States,_page_1.jpg"/>
          <p:cNvPicPr>
            <a:picLocks noChangeAspect="1"/>
          </p:cNvPicPr>
          <p:nvPr/>
        </p:nvPicPr>
        <p:blipFill>
          <a:blip r:embed="rId4" cstate="print"/>
          <a:stretch>
            <a:fillRect/>
          </a:stretch>
        </p:blipFill>
        <p:spPr>
          <a:xfrm>
            <a:off x="899592" y="2708920"/>
            <a:ext cx="3274660" cy="3962669"/>
          </a:xfrm>
          <a:prstGeom prst="rect">
            <a:avLst/>
          </a:prstGeom>
          <a:ln w="228600" cap="sq" cmpd="thickThin">
            <a:solidFill>
              <a:srgbClr val="000000"/>
            </a:solidFill>
            <a:prstDash val="solid"/>
            <a:miter lim="800000"/>
          </a:ln>
          <a:effectLst>
            <a:innerShdw blurRad="76200">
              <a:srgbClr val="000000"/>
            </a:innerShdw>
          </a:effectLst>
        </p:spPr>
      </p:pic>
      <p:pic>
        <p:nvPicPr>
          <p:cNvPr id="7" name="Obraz 6" descr="12370144023159-w750.jpg"/>
          <p:cNvPicPr>
            <a:picLocks noChangeAspect="1"/>
          </p:cNvPicPr>
          <p:nvPr/>
        </p:nvPicPr>
        <p:blipFill>
          <a:blip r:embed="rId5" cstate="print"/>
          <a:stretch>
            <a:fillRect/>
          </a:stretch>
        </p:blipFill>
        <p:spPr>
          <a:xfrm>
            <a:off x="4991100" y="0"/>
            <a:ext cx="4152900" cy="2781300"/>
          </a:xfrm>
          <a:prstGeom prst="rect">
            <a:avLst/>
          </a:prstGeom>
        </p:spPr>
      </p:pic>
      <p:sp>
        <p:nvSpPr>
          <p:cNvPr id="8" name="pole tekstowe 7"/>
          <p:cNvSpPr txBox="1"/>
          <p:nvPr/>
        </p:nvSpPr>
        <p:spPr>
          <a:xfrm>
            <a:off x="5004048" y="4725144"/>
            <a:ext cx="3672408" cy="1384995"/>
          </a:xfrm>
          <a:prstGeom prst="rect">
            <a:avLst/>
          </a:prstGeom>
          <a:noFill/>
        </p:spPr>
        <p:txBody>
          <a:bodyPr wrap="square" rtlCol="0">
            <a:spAutoFit/>
          </a:bodyPr>
          <a:lstStyle/>
          <a:p>
            <a:r>
              <a:rPr lang="en-US" sz="2800" dirty="0"/>
              <a:t>The Constitution was adopted on September 17, 1787</a:t>
            </a:r>
            <a:endParaRPr lang="pl-PL"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12370144023159-w750.jpg"/>
          <p:cNvPicPr>
            <a:picLocks noChangeAspect="1"/>
          </p:cNvPicPr>
          <p:nvPr/>
        </p:nvPicPr>
        <p:blipFill>
          <a:blip r:embed="rId3" cstate="print"/>
          <a:stretch>
            <a:fillRect/>
          </a:stretch>
        </p:blipFill>
        <p:spPr>
          <a:xfrm>
            <a:off x="1763688" y="332656"/>
            <a:ext cx="5517051" cy="3096344"/>
          </a:xfrm>
          <a:prstGeom prst="rect">
            <a:avLst/>
          </a:prstGeom>
        </p:spPr>
      </p:pic>
      <p:sp>
        <p:nvSpPr>
          <p:cNvPr id="3" name="Symbol zastępczy zawartości 2"/>
          <p:cNvSpPr>
            <a:spLocks noGrp="1"/>
          </p:cNvSpPr>
          <p:nvPr>
            <p:ph idx="1"/>
          </p:nvPr>
        </p:nvSpPr>
        <p:spPr>
          <a:xfrm>
            <a:off x="-11360" y="3645024"/>
            <a:ext cx="9155360" cy="3212976"/>
          </a:xfrm>
        </p:spPr>
        <p:txBody>
          <a:bodyPr>
            <a:normAutofit lnSpcReduction="10000"/>
          </a:bodyPr>
          <a:lstStyle/>
          <a:p>
            <a:r>
              <a:rPr lang="en-US" sz="2400" b="1" i="1" dirty="0"/>
              <a:t>The Constitution of the United States is the supreme law of the United States of America. The first three Articles of the Constitution establish the rules and separate powers of the three branches of the federal government: </a:t>
            </a:r>
            <a:endParaRPr lang="pl-PL" sz="2400" b="1" i="1" dirty="0"/>
          </a:p>
          <a:p>
            <a:r>
              <a:rPr lang="pl-PL" sz="2400" b="1" i="1" dirty="0"/>
              <a:t>- </a:t>
            </a:r>
            <a:r>
              <a:rPr lang="en-US" sz="2400" b="1" i="1" dirty="0"/>
              <a:t>a legislature, the bicameral Congress</a:t>
            </a:r>
            <a:r>
              <a:rPr lang="pl-PL" sz="2400" b="1" i="1" dirty="0"/>
              <a:t> (The House of </a:t>
            </a:r>
            <a:r>
              <a:rPr lang="pl-PL" sz="2400" b="1" i="1" dirty="0" err="1"/>
              <a:t>Representatives</a:t>
            </a:r>
            <a:r>
              <a:rPr lang="pl-PL" sz="2400" b="1" i="1" dirty="0"/>
              <a:t> and </a:t>
            </a:r>
            <a:r>
              <a:rPr lang="pl-PL" sz="2400" b="1" i="1" dirty="0" err="1"/>
              <a:t>Senate</a:t>
            </a:r>
            <a:r>
              <a:rPr lang="pl-PL" sz="2400" b="1" i="1" dirty="0"/>
              <a:t>)</a:t>
            </a:r>
            <a:r>
              <a:rPr lang="en-US" sz="2400" b="1" i="1" dirty="0"/>
              <a:t>; </a:t>
            </a:r>
            <a:endParaRPr lang="pl-PL" sz="2400" b="1" i="1" dirty="0"/>
          </a:p>
          <a:p>
            <a:r>
              <a:rPr lang="pl-PL" sz="2400" b="1" i="1" dirty="0"/>
              <a:t>- </a:t>
            </a:r>
            <a:r>
              <a:rPr lang="en-US" sz="2400" b="1" i="1" dirty="0"/>
              <a:t>an executive branch led by the President;  </a:t>
            </a:r>
            <a:endParaRPr lang="pl-PL" sz="2400" b="1" i="1" dirty="0"/>
          </a:p>
          <a:p>
            <a:r>
              <a:rPr lang="pl-PL" sz="2400" b="1" i="1" dirty="0"/>
              <a:t>- </a:t>
            </a:r>
            <a:r>
              <a:rPr lang="en-US" sz="2400" b="1" i="1" dirty="0"/>
              <a:t>a federal judiciary headed by the Supreme Court.</a:t>
            </a:r>
            <a:endParaRPr lang="pl-PL" sz="24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2536" y="260648"/>
            <a:ext cx="8939336" cy="1399032"/>
          </a:xfrm>
        </p:spPr>
        <p:txBody>
          <a:bodyPr>
            <a:noAutofit/>
          </a:bodyPr>
          <a:lstStyle/>
          <a:p>
            <a:r>
              <a:rPr lang="pl-PL" sz="4400" b="1" dirty="0" err="1">
                <a:solidFill>
                  <a:schemeClr val="tx1"/>
                </a:solidFill>
              </a:rPr>
              <a:t>Thank</a:t>
            </a:r>
            <a:r>
              <a:rPr lang="pl-PL" sz="4400" b="1" dirty="0">
                <a:solidFill>
                  <a:schemeClr val="tx1"/>
                </a:solidFill>
              </a:rPr>
              <a:t> </a:t>
            </a:r>
            <a:r>
              <a:rPr lang="pl-PL" sz="4400" b="1" dirty="0" err="1">
                <a:solidFill>
                  <a:schemeClr val="tx1"/>
                </a:solidFill>
              </a:rPr>
              <a:t>you</a:t>
            </a:r>
            <a:r>
              <a:rPr lang="pl-PL" sz="4400" b="1" dirty="0">
                <a:solidFill>
                  <a:schemeClr val="tx1"/>
                </a:solidFill>
              </a:rPr>
              <a:t> for </a:t>
            </a:r>
            <a:r>
              <a:rPr lang="pl-PL" sz="4400" b="1" dirty="0" err="1">
                <a:solidFill>
                  <a:schemeClr val="tx1"/>
                </a:solidFill>
              </a:rPr>
              <a:t>watching</a:t>
            </a:r>
            <a:r>
              <a:rPr lang="pl-PL" sz="4400" b="1" dirty="0">
                <a:solidFill>
                  <a:schemeClr val="tx1"/>
                </a:solidFill>
              </a:rPr>
              <a:t> ;-) </a:t>
            </a:r>
          </a:p>
        </p:txBody>
      </p:sp>
      <p:sp>
        <p:nvSpPr>
          <p:cNvPr id="3" name="Symbol zastępczy zawartości 2"/>
          <p:cNvSpPr>
            <a:spLocks noGrp="1"/>
          </p:cNvSpPr>
          <p:nvPr>
            <p:ph idx="1"/>
          </p:nvPr>
        </p:nvSpPr>
        <p:spPr/>
        <p:txBody>
          <a:bodyPr/>
          <a:lstStyle/>
          <a:p>
            <a:pPr>
              <a:buNone/>
            </a:pPr>
            <a:endParaRPr lang="pl-PL" dirty="0"/>
          </a:p>
          <a:p>
            <a:pPr>
              <a:buNone/>
            </a:pPr>
            <a:endParaRPr lang="pl-PL" dirty="0"/>
          </a:p>
          <a:p>
            <a:pPr>
              <a:buNone/>
            </a:pPr>
            <a:endParaRPr lang="pl-PL" dirty="0"/>
          </a:p>
        </p:txBody>
      </p:sp>
      <p:pic>
        <p:nvPicPr>
          <p:cNvPr id="4" name="Black Eyed Peas - Pump It.mp3">
            <a:hlinkClick r:id="" action="ppaction://media"/>
          </p:cNvPr>
          <p:cNvPicPr>
            <a:picLocks noRot="1" noChangeAspect="1"/>
          </p:cNvPicPr>
          <p:nvPr>
            <a:audioFile r:link="rId1"/>
          </p:nvPr>
        </p:nvPicPr>
        <p:blipFill>
          <a:blip r:embed="rId4" cstate="print"/>
          <a:stretch>
            <a:fillRect/>
          </a:stretch>
        </p:blipFill>
        <p:spPr>
          <a:xfrm>
            <a:off x="8604448" y="6381328"/>
            <a:ext cx="304800" cy="304800"/>
          </a:xfrm>
          <a:prstGeom prst="rect">
            <a:avLst/>
          </a:prstGeom>
        </p:spPr>
      </p:pic>
      <p:pic>
        <p:nvPicPr>
          <p:cNvPr id="5" name="Obraz 4" descr="IMG000013.jpg"/>
          <p:cNvPicPr>
            <a:picLocks noChangeAspect="1"/>
          </p:cNvPicPr>
          <p:nvPr/>
        </p:nvPicPr>
        <p:blipFill>
          <a:blip r:embed="rId5" cstate="print"/>
          <a:stretch>
            <a:fillRect/>
          </a:stretch>
        </p:blipFill>
        <p:spPr>
          <a:xfrm>
            <a:off x="2279914" y="2204864"/>
            <a:ext cx="4584171" cy="34381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rgbClr val="FF0000"/>
                </a:solidFill>
              </a:rPr>
              <a:t>The s</a:t>
            </a:r>
            <a:r>
              <a:rPr lang="en-US" b="1" dirty="0">
                <a:solidFill>
                  <a:srgbClr val="FF0000"/>
                </a:solidFill>
              </a:rPr>
              <a:t>tory of the U.S. national anthem</a:t>
            </a:r>
            <a:endParaRPr lang="pl-PL" b="1" dirty="0">
              <a:solidFill>
                <a:srgbClr val="FF0000"/>
              </a:solidFill>
            </a:endParaRPr>
          </a:p>
        </p:txBody>
      </p:sp>
      <p:sp>
        <p:nvSpPr>
          <p:cNvPr id="3" name="Symbol zastępczy zawartości 2"/>
          <p:cNvSpPr>
            <a:spLocks noGrp="1"/>
          </p:cNvSpPr>
          <p:nvPr>
            <p:ph idx="1"/>
          </p:nvPr>
        </p:nvSpPr>
        <p:spPr>
          <a:xfrm>
            <a:off x="457200" y="1882808"/>
            <a:ext cx="8435280" cy="4572000"/>
          </a:xfrm>
        </p:spPr>
        <p:txBody>
          <a:bodyPr>
            <a:normAutofit fontScale="62500" lnSpcReduction="20000"/>
          </a:bodyPr>
          <a:lstStyle/>
          <a:p>
            <a:r>
              <a:rPr lang="en-US" i="1" dirty="0"/>
              <a:t>The Star-Spangled Banner </a:t>
            </a:r>
            <a:r>
              <a:rPr lang="pl-PL" dirty="0" err="1"/>
              <a:t>is</a:t>
            </a:r>
            <a:r>
              <a:rPr lang="pl-PL" dirty="0"/>
              <a:t> </a:t>
            </a:r>
            <a:r>
              <a:rPr lang="en-US" dirty="0"/>
              <a:t>the national anthem of the United States. </a:t>
            </a:r>
            <a:endParaRPr lang="pl-PL" dirty="0"/>
          </a:p>
          <a:p>
            <a:r>
              <a:rPr lang="en-US" dirty="0"/>
              <a:t>Lyrics to the tune of John Stafford Smith</a:t>
            </a:r>
            <a:r>
              <a:rPr lang="pl-PL" dirty="0"/>
              <a:t> from </a:t>
            </a:r>
            <a:r>
              <a:rPr lang="en-US" dirty="0"/>
              <a:t>1780 </a:t>
            </a:r>
            <a:r>
              <a:rPr lang="pl-PL" dirty="0" err="1"/>
              <a:t>were</a:t>
            </a:r>
            <a:r>
              <a:rPr lang="pl-PL" dirty="0"/>
              <a:t> </a:t>
            </a:r>
            <a:r>
              <a:rPr lang="pl-PL" dirty="0" err="1"/>
              <a:t>written</a:t>
            </a:r>
            <a:r>
              <a:rPr lang="pl-PL" dirty="0"/>
              <a:t> by </a:t>
            </a:r>
            <a:r>
              <a:rPr lang="en-US" dirty="0"/>
              <a:t>Francis Scott Key </a:t>
            </a:r>
            <a:r>
              <a:rPr lang="pl-PL" dirty="0"/>
              <a:t>in 1814 </a:t>
            </a:r>
            <a:r>
              <a:rPr lang="pl-PL" dirty="0" err="1"/>
              <a:t>when</a:t>
            </a:r>
            <a:r>
              <a:rPr lang="pl-PL" dirty="0"/>
              <a:t> he was a </a:t>
            </a:r>
            <a:r>
              <a:rPr lang="pl-PL" dirty="0" err="1"/>
              <a:t>witness</a:t>
            </a:r>
            <a:r>
              <a:rPr lang="pl-PL" dirty="0"/>
              <a:t> of </a:t>
            </a:r>
            <a:r>
              <a:rPr lang="en-US" dirty="0"/>
              <a:t>the British bombardment of Fort McHenry</a:t>
            </a:r>
            <a:r>
              <a:rPr lang="pl-PL" dirty="0"/>
              <a:t> </a:t>
            </a:r>
            <a:r>
              <a:rPr lang="pl-PL" dirty="0" err="1"/>
              <a:t>near</a:t>
            </a:r>
            <a:r>
              <a:rPr lang="en-US" dirty="0"/>
              <a:t> Baltimore .</a:t>
            </a:r>
          </a:p>
          <a:p>
            <a:endParaRPr lang="en-US" dirty="0"/>
          </a:p>
          <a:p>
            <a:r>
              <a:rPr lang="en-US" dirty="0"/>
              <a:t>The American mediator</a:t>
            </a:r>
            <a:r>
              <a:rPr lang="pl-PL" dirty="0"/>
              <a:t> and </a:t>
            </a:r>
            <a:r>
              <a:rPr lang="en-US" dirty="0"/>
              <a:t>lawyer </a:t>
            </a:r>
            <a:r>
              <a:rPr lang="pl-PL" dirty="0"/>
              <a:t>- </a:t>
            </a:r>
            <a:r>
              <a:rPr lang="en-US" dirty="0"/>
              <a:t>Francis Scott Key, was detained while trying to negotiate watched the shelling of Baltimore</a:t>
            </a:r>
            <a:r>
              <a:rPr lang="pl-PL" dirty="0"/>
              <a:t> by the British</a:t>
            </a:r>
            <a:r>
              <a:rPr lang="en-US" dirty="0"/>
              <a:t>. On a piece of paper  </a:t>
            </a:r>
            <a:r>
              <a:rPr lang="pl-PL" dirty="0"/>
              <a:t>he </a:t>
            </a:r>
            <a:r>
              <a:rPr lang="pl-PL" dirty="0" err="1"/>
              <a:t>wrote</a:t>
            </a:r>
            <a:r>
              <a:rPr lang="en-US" dirty="0"/>
              <a:t>: </a:t>
            </a:r>
            <a:r>
              <a:rPr lang="pl-PL" dirty="0"/>
              <a:t>„</a:t>
            </a:r>
            <a:r>
              <a:rPr lang="en-US" dirty="0"/>
              <a:t>Oh, say, can you see ....</a:t>
            </a:r>
            <a:r>
              <a:rPr lang="pl-PL" dirty="0"/>
              <a:t>”</a:t>
            </a:r>
            <a:r>
              <a:rPr lang="en-US" dirty="0"/>
              <a:t> </a:t>
            </a:r>
            <a:endParaRPr lang="pl-PL" dirty="0"/>
          </a:p>
          <a:p>
            <a:r>
              <a:rPr lang="en-US" dirty="0"/>
              <a:t>Eventually, the British retreated</a:t>
            </a:r>
            <a:r>
              <a:rPr lang="pl-PL" dirty="0"/>
              <a:t> and </a:t>
            </a:r>
            <a:r>
              <a:rPr lang="pl-PL" dirty="0" err="1"/>
              <a:t>people</a:t>
            </a:r>
            <a:r>
              <a:rPr lang="pl-PL" dirty="0"/>
              <a:t> of Baltimore</a:t>
            </a:r>
            <a:r>
              <a:rPr lang="en-US" dirty="0"/>
              <a:t>, celebrating </a:t>
            </a:r>
            <a:r>
              <a:rPr lang="pl-PL" dirty="0"/>
              <a:t>the </a:t>
            </a:r>
            <a:r>
              <a:rPr lang="en-US" dirty="0"/>
              <a:t>victory, began to sing the line to a known melody </a:t>
            </a:r>
            <a:r>
              <a:rPr lang="pl-PL" dirty="0"/>
              <a:t>by John</a:t>
            </a:r>
            <a:r>
              <a:rPr lang="en-US" dirty="0"/>
              <a:t> Smith  </a:t>
            </a:r>
            <a:r>
              <a:rPr lang="en-US" i="1" dirty="0" err="1"/>
              <a:t>Anachreon</a:t>
            </a:r>
            <a:r>
              <a:rPr lang="en-US" i="1" dirty="0"/>
              <a:t> In Heaven</a:t>
            </a:r>
            <a:r>
              <a:rPr lang="pl-PL" i="1" dirty="0"/>
              <a:t>. </a:t>
            </a:r>
            <a:r>
              <a:rPr lang="pl-PL" dirty="0"/>
              <a:t>It was a piece of </a:t>
            </a:r>
            <a:r>
              <a:rPr lang="pl-PL" dirty="0" err="1"/>
              <a:t>music</a:t>
            </a:r>
            <a:r>
              <a:rPr lang="en-US" dirty="0"/>
              <a:t>  dedicated </a:t>
            </a:r>
            <a:r>
              <a:rPr lang="pl-PL" dirty="0"/>
              <a:t>to the </a:t>
            </a:r>
            <a:r>
              <a:rPr lang="en-US" dirty="0"/>
              <a:t>indigenous Anacreon Society of London.</a:t>
            </a:r>
          </a:p>
          <a:p>
            <a:r>
              <a:rPr lang="pl-PL" dirty="0"/>
              <a:t>The s</a:t>
            </a:r>
            <a:r>
              <a:rPr lang="en-US" dirty="0" err="1"/>
              <a:t>ong</a:t>
            </a:r>
            <a:r>
              <a:rPr lang="en-US" dirty="0"/>
              <a:t> of </a:t>
            </a:r>
            <a:r>
              <a:rPr lang="en-US" i="1" dirty="0"/>
              <a:t>The Star-Spangled Banner </a:t>
            </a:r>
            <a:r>
              <a:rPr lang="en-US" dirty="0"/>
              <a:t>was approved by the U.S. Congress as the official national anthem </a:t>
            </a:r>
            <a:r>
              <a:rPr lang="pl-PL" dirty="0"/>
              <a:t>in </a:t>
            </a:r>
            <a:r>
              <a:rPr lang="en-US" dirty="0"/>
              <a:t>1931. </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Beyonce_spiewa_hymn_Obamy_6037200.jpg"/>
          <p:cNvPicPr>
            <a:picLocks noGrp="1" noChangeAspect="1"/>
          </p:cNvPicPr>
          <p:nvPr>
            <p:ph sz="half" idx="1"/>
          </p:nvPr>
        </p:nvPicPr>
        <p:blipFill>
          <a:blip r:embed="rId4" cstate="print"/>
          <a:stretch>
            <a:fillRect/>
          </a:stretch>
        </p:blipFill>
        <p:spPr>
          <a:xfrm>
            <a:off x="457200" y="2060848"/>
            <a:ext cx="6419056" cy="4248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Hymn USA.mp3">
            <a:hlinkClick r:id="" action="ppaction://media"/>
          </p:cNvPr>
          <p:cNvPicPr>
            <a:picLocks noRot="1" noChangeAspect="1"/>
          </p:cNvPicPr>
          <p:nvPr>
            <a:audioFile r:link="rId1"/>
          </p:nvPr>
        </p:nvPicPr>
        <p:blipFill>
          <a:blip r:embed="rId5" cstate="print"/>
          <a:stretch>
            <a:fillRect/>
          </a:stretch>
        </p:blipFill>
        <p:spPr>
          <a:xfrm>
            <a:off x="7668344" y="5229200"/>
            <a:ext cx="864096" cy="864096"/>
          </a:xfrm>
          <a:prstGeom prst="rect">
            <a:avLst/>
          </a:prstGeom>
        </p:spPr>
      </p:pic>
      <p:sp>
        <p:nvSpPr>
          <p:cNvPr id="7" name="pole tekstowe 6"/>
          <p:cNvSpPr txBox="1"/>
          <p:nvPr/>
        </p:nvSpPr>
        <p:spPr>
          <a:xfrm>
            <a:off x="827584" y="548680"/>
            <a:ext cx="7704856" cy="1384995"/>
          </a:xfrm>
          <a:prstGeom prst="rect">
            <a:avLst/>
          </a:prstGeom>
          <a:noFill/>
        </p:spPr>
        <p:txBody>
          <a:bodyPr wrap="square" rtlCol="0">
            <a:spAutoFit/>
          </a:bodyPr>
          <a:lstStyle/>
          <a:p>
            <a:pPr algn="ctr"/>
            <a:r>
              <a:rPr lang="pl-PL" sz="2800" b="1" i="1" dirty="0">
                <a:ln w="10160">
                  <a:solidFill>
                    <a:schemeClr val="accent1"/>
                  </a:solidFill>
                  <a:prstDash val="solid"/>
                </a:ln>
                <a:effectLst>
                  <a:outerShdw blurRad="38100" dist="32000" dir="5400000" algn="tl">
                    <a:srgbClr val="000000">
                      <a:alpha val="30000"/>
                    </a:srgbClr>
                  </a:outerShdw>
                </a:effectLst>
              </a:rPr>
              <a:t>The a</a:t>
            </a:r>
            <a:r>
              <a:rPr lang="en-US" sz="2800" b="1" i="1" dirty="0" err="1">
                <a:ln w="10160">
                  <a:solidFill>
                    <a:schemeClr val="accent1"/>
                  </a:solidFill>
                  <a:prstDash val="solid"/>
                </a:ln>
                <a:effectLst>
                  <a:outerShdw blurRad="38100" dist="32000" dir="5400000" algn="tl">
                    <a:srgbClr val="000000">
                      <a:alpha val="30000"/>
                    </a:srgbClr>
                  </a:outerShdw>
                </a:effectLst>
              </a:rPr>
              <a:t>nthem</a:t>
            </a:r>
            <a:r>
              <a:rPr lang="en-US" sz="2800" b="1" i="1" dirty="0">
                <a:ln w="10160">
                  <a:solidFill>
                    <a:schemeClr val="accent1"/>
                  </a:solidFill>
                  <a:prstDash val="solid"/>
                </a:ln>
                <a:effectLst>
                  <a:outerShdw blurRad="38100" dist="32000" dir="5400000" algn="tl">
                    <a:srgbClr val="000000">
                      <a:alpha val="30000"/>
                    </a:srgbClr>
                  </a:outerShdw>
                </a:effectLst>
              </a:rPr>
              <a:t> of the United States is always sung </a:t>
            </a:r>
            <a:r>
              <a:rPr lang="pl-PL" sz="2800" b="1" i="1" dirty="0">
                <a:ln w="10160">
                  <a:solidFill>
                    <a:schemeClr val="accent1"/>
                  </a:solidFill>
                  <a:prstDash val="solid"/>
                </a:ln>
                <a:effectLst>
                  <a:outerShdw blurRad="38100" dist="32000" dir="5400000" algn="tl">
                    <a:srgbClr val="000000">
                      <a:alpha val="30000"/>
                    </a:srgbClr>
                  </a:outerShdw>
                </a:effectLst>
              </a:rPr>
              <a:t>on </a:t>
            </a:r>
            <a:r>
              <a:rPr lang="en-US" sz="2800" b="1" i="1" dirty="0">
                <a:ln w="10160">
                  <a:solidFill>
                    <a:schemeClr val="accent1"/>
                  </a:solidFill>
                  <a:prstDash val="solid"/>
                </a:ln>
                <a:effectLst>
                  <a:outerShdw blurRad="38100" dist="32000" dir="5400000" algn="tl">
                    <a:srgbClr val="000000">
                      <a:alpha val="30000"/>
                    </a:srgbClr>
                  </a:outerShdw>
                </a:effectLst>
              </a:rPr>
              <a:t>the national stadium</a:t>
            </a:r>
            <a:r>
              <a:rPr lang="pl-PL" sz="2800" b="1" i="1" dirty="0">
                <a:ln w="10160">
                  <a:solidFill>
                    <a:schemeClr val="accent1"/>
                  </a:solidFill>
                  <a:prstDash val="solid"/>
                </a:ln>
                <a:effectLst>
                  <a:outerShdw blurRad="38100" dist="32000" dir="5400000" algn="tl">
                    <a:srgbClr val="000000">
                      <a:alpha val="30000"/>
                    </a:srgbClr>
                  </a:outerShdw>
                </a:effectLst>
              </a:rPr>
              <a:t> </a:t>
            </a:r>
            <a:r>
              <a:rPr lang="pl-PL" sz="2800" b="1" i="1" dirty="0" err="1">
                <a:ln w="10160">
                  <a:solidFill>
                    <a:schemeClr val="accent1"/>
                  </a:solidFill>
                  <a:prstDash val="solid"/>
                </a:ln>
                <a:effectLst>
                  <a:outerShdw blurRad="38100" dist="32000" dir="5400000" algn="tl">
                    <a:srgbClr val="000000">
                      <a:alpha val="30000"/>
                    </a:srgbClr>
                  </a:outerShdw>
                </a:effectLst>
              </a:rPr>
              <a:t>during</a:t>
            </a:r>
            <a:r>
              <a:rPr lang="pl-PL" sz="2800" b="1" i="1" dirty="0">
                <a:ln w="10160">
                  <a:solidFill>
                    <a:schemeClr val="accent1"/>
                  </a:solidFill>
                  <a:prstDash val="solid"/>
                </a:ln>
                <a:effectLst>
                  <a:outerShdw blurRad="38100" dist="32000" dir="5400000" algn="tl">
                    <a:srgbClr val="000000">
                      <a:alpha val="30000"/>
                    </a:srgbClr>
                  </a:outerShdw>
                </a:effectLst>
              </a:rPr>
              <a:t> the most </a:t>
            </a:r>
            <a:r>
              <a:rPr lang="pl-PL" sz="2800" b="1" i="1" dirty="0" err="1">
                <a:ln w="10160">
                  <a:solidFill>
                    <a:schemeClr val="accent1"/>
                  </a:solidFill>
                  <a:prstDash val="solid"/>
                </a:ln>
                <a:effectLst>
                  <a:outerShdw blurRad="38100" dist="32000" dir="5400000" algn="tl">
                    <a:srgbClr val="000000">
                      <a:alpha val="30000"/>
                    </a:srgbClr>
                  </a:outerShdw>
                </a:effectLst>
              </a:rPr>
              <a:t>important</a:t>
            </a:r>
            <a:r>
              <a:rPr lang="pl-PL" sz="2800" b="1" i="1" dirty="0">
                <a:ln w="10160">
                  <a:solidFill>
                    <a:schemeClr val="accent1"/>
                  </a:solidFill>
                  <a:prstDash val="solid"/>
                </a:ln>
                <a:effectLst>
                  <a:outerShdw blurRad="38100" dist="32000" dir="5400000" algn="tl">
                    <a:srgbClr val="000000">
                      <a:alpha val="30000"/>
                    </a:srgbClr>
                  </a:outerShdw>
                </a:effectLst>
              </a:rPr>
              <a:t> </a:t>
            </a:r>
            <a:r>
              <a:rPr lang="pl-PL" sz="2800" b="1" i="1" dirty="0" err="1">
                <a:ln w="10160">
                  <a:solidFill>
                    <a:schemeClr val="accent1"/>
                  </a:solidFill>
                  <a:prstDash val="solid"/>
                </a:ln>
                <a:effectLst>
                  <a:outerShdw blurRad="38100" dist="32000" dir="5400000" algn="tl">
                    <a:srgbClr val="000000">
                      <a:alpha val="30000"/>
                    </a:srgbClr>
                  </a:outerShdw>
                </a:effectLst>
              </a:rPr>
              <a:t>sporting</a:t>
            </a:r>
            <a:r>
              <a:rPr lang="pl-PL" sz="2800" b="1" i="1" dirty="0">
                <a:ln w="10160">
                  <a:solidFill>
                    <a:schemeClr val="accent1"/>
                  </a:solidFill>
                  <a:prstDash val="solid"/>
                </a:ln>
                <a:effectLst>
                  <a:outerShdw blurRad="38100" dist="32000" dir="5400000" algn="tl">
                    <a:srgbClr val="000000">
                      <a:alpha val="30000"/>
                    </a:srgbClr>
                  </a:outerShdw>
                </a:effectLst>
              </a:rPr>
              <a:t> </a:t>
            </a:r>
            <a:r>
              <a:rPr lang="pl-PL" sz="2800" b="1" i="1" dirty="0" err="1">
                <a:ln w="10160">
                  <a:solidFill>
                    <a:schemeClr val="accent1"/>
                  </a:solidFill>
                  <a:prstDash val="solid"/>
                </a:ln>
                <a:effectLst>
                  <a:outerShdw blurRad="38100" dist="32000" dir="5400000" algn="tl">
                    <a:srgbClr val="000000">
                      <a:alpha val="30000"/>
                    </a:srgbClr>
                  </a:outerShdw>
                </a:effectLst>
              </a:rPr>
              <a:t>events</a:t>
            </a:r>
            <a:r>
              <a:rPr lang="en-US" sz="2800" b="1" i="1" dirty="0">
                <a:ln w="10160">
                  <a:solidFill>
                    <a:schemeClr val="accent1"/>
                  </a:solidFill>
                  <a:prstDash val="solid"/>
                </a:ln>
                <a:effectLst>
                  <a:outerShdw blurRad="38100" dist="32000" dir="5400000" algn="tl">
                    <a:srgbClr val="000000">
                      <a:alpha val="30000"/>
                    </a:srgbClr>
                  </a:outerShdw>
                </a:effectLst>
              </a:rPr>
              <a:t>.</a:t>
            </a:r>
            <a:endParaRPr lang="pl-PL" sz="2800" b="1" i="1" dirty="0">
              <a:ln w="10160">
                <a:solidFill>
                  <a:schemeClr val="accent1"/>
                </a:solidFill>
                <a:prstDash val="solid"/>
              </a:ln>
              <a:effectLst>
                <a:outerShdw blurRad="38100" dist="32000" dir="5400000" algn="tl">
                  <a:srgbClr val="000000">
                    <a:alpha val="30000"/>
                  </a:srgbClr>
                </a:outerShdw>
              </a:effectLst>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5996"/>
            <a:ext cx="8229600" cy="1399032"/>
          </a:xfrm>
        </p:spPr>
        <p:txBody>
          <a:bodyPr/>
          <a:lstStyle/>
          <a:p>
            <a:pPr algn="ctr"/>
            <a:r>
              <a:rPr lang="pl-PL" dirty="0"/>
              <a:t> </a:t>
            </a:r>
            <a:r>
              <a:rPr lang="pl-PL" b="1" dirty="0">
                <a:ln w="10160">
                  <a:solidFill>
                    <a:schemeClr val="accent1"/>
                  </a:solidFill>
                  <a:prstDash val="solid"/>
                </a:ln>
                <a:solidFill>
                  <a:srgbClr val="FF0000"/>
                </a:solidFill>
                <a:effectLst>
                  <a:outerShdw blurRad="38100" dist="32000" dir="5400000" algn="tl">
                    <a:srgbClr val="000000">
                      <a:alpha val="30000"/>
                    </a:srgbClr>
                  </a:outerShdw>
                </a:effectLst>
              </a:rPr>
              <a:t>The </a:t>
            </a:r>
            <a:r>
              <a:rPr lang="pl-PL" b="1" dirty="0" err="1">
                <a:ln w="10160">
                  <a:solidFill>
                    <a:schemeClr val="accent1"/>
                  </a:solidFill>
                  <a:prstDash val="solid"/>
                </a:ln>
                <a:solidFill>
                  <a:srgbClr val="FF0000"/>
                </a:solidFill>
                <a:effectLst>
                  <a:outerShdw blurRad="38100" dist="32000" dir="5400000" algn="tl">
                    <a:srgbClr val="000000">
                      <a:alpha val="30000"/>
                    </a:srgbClr>
                  </a:outerShdw>
                </a:effectLst>
              </a:rPr>
              <a:t>Star-Spangled</a:t>
            </a:r>
            <a:r>
              <a:rPr lang="pl-PL" b="1" dirty="0">
                <a:ln w="10160">
                  <a:solidFill>
                    <a:schemeClr val="accent1"/>
                  </a:solidFill>
                  <a:prstDash val="solid"/>
                </a:ln>
                <a:solidFill>
                  <a:srgbClr val="FF0000"/>
                </a:solidFill>
                <a:effectLst>
                  <a:outerShdw blurRad="38100" dist="32000" dir="5400000" algn="tl">
                    <a:srgbClr val="000000">
                      <a:alpha val="30000"/>
                    </a:srgbClr>
                  </a:outerShdw>
                </a:effectLst>
              </a:rPr>
              <a:t> </a:t>
            </a:r>
            <a:r>
              <a:rPr lang="pl-PL" b="1" dirty="0" err="1">
                <a:ln w="10160">
                  <a:solidFill>
                    <a:schemeClr val="accent1"/>
                  </a:solidFill>
                  <a:prstDash val="solid"/>
                </a:ln>
                <a:solidFill>
                  <a:srgbClr val="FF0000"/>
                </a:solidFill>
                <a:effectLst>
                  <a:outerShdw blurRad="38100" dist="32000" dir="5400000" algn="tl">
                    <a:srgbClr val="000000">
                      <a:alpha val="30000"/>
                    </a:srgbClr>
                  </a:outerShdw>
                </a:effectLst>
              </a:rPr>
              <a:t>Banner</a:t>
            </a:r>
            <a:endParaRPr lang="pl-PL" b="1" dirty="0">
              <a:solidFill>
                <a:srgbClr val="FF0000"/>
              </a:solidFill>
            </a:endParaRPr>
          </a:p>
        </p:txBody>
      </p:sp>
      <p:sp>
        <p:nvSpPr>
          <p:cNvPr id="3" name="Symbol zastępczy zawartości 2"/>
          <p:cNvSpPr>
            <a:spLocks noGrp="1"/>
          </p:cNvSpPr>
          <p:nvPr>
            <p:ph sz="half" idx="1"/>
          </p:nvPr>
        </p:nvSpPr>
        <p:spPr>
          <a:xfrm>
            <a:off x="105804" y="980728"/>
            <a:ext cx="4898243" cy="5877272"/>
          </a:xfrm>
        </p:spPr>
        <p:txBody>
          <a:bodyPr>
            <a:noAutofit/>
          </a:bodyPr>
          <a:lstStyle/>
          <a:p>
            <a:pPr>
              <a:buNone/>
            </a:pPr>
            <a:r>
              <a:rPr lang="pl-PL" sz="1400" dirty="0"/>
              <a:t>   </a:t>
            </a:r>
            <a:r>
              <a:rPr lang="pl-PL" sz="1400" dirty="0" err="1"/>
              <a:t>Oh</a:t>
            </a:r>
            <a:r>
              <a:rPr lang="pl-PL" sz="1400" dirty="0"/>
              <a:t>, </a:t>
            </a:r>
            <a:r>
              <a:rPr lang="pl-PL" sz="1400" dirty="0" err="1"/>
              <a:t>say</a:t>
            </a:r>
            <a:r>
              <a:rPr lang="pl-PL" sz="1400" dirty="0"/>
              <a:t> </a:t>
            </a:r>
            <a:r>
              <a:rPr lang="pl-PL" sz="1400" dirty="0" err="1"/>
              <a:t>can</a:t>
            </a:r>
            <a:r>
              <a:rPr lang="pl-PL" sz="1400" dirty="0"/>
              <a:t> </a:t>
            </a:r>
            <a:r>
              <a:rPr lang="pl-PL" sz="1400" dirty="0" err="1"/>
              <a:t>you</a:t>
            </a:r>
            <a:r>
              <a:rPr lang="pl-PL" sz="1400" dirty="0"/>
              <a:t> </a:t>
            </a:r>
            <a:r>
              <a:rPr lang="pl-PL" sz="1400" dirty="0" err="1"/>
              <a:t>see</a:t>
            </a:r>
            <a:r>
              <a:rPr lang="pl-PL" sz="1400" dirty="0"/>
              <a:t>, by the </a:t>
            </a:r>
            <a:r>
              <a:rPr lang="pl-PL" sz="1400" dirty="0" err="1"/>
              <a:t>dawn's</a:t>
            </a:r>
            <a:r>
              <a:rPr lang="pl-PL" sz="1400" dirty="0"/>
              <a:t> </a:t>
            </a:r>
            <a:r>
              <a:rPr lang="pl-PL" sz="1400" dirty="0" err="1"/>
              <a:t>early</a:t>
            </a:r>
            <a:r>
              <a:rPr lang="pl-PL" sz="1400" dirty="0"/>
              <a:t> </a:t>
            </a:r>
            <a:r>
              <a:rPr lang="pl-PL" sz="1400" dirty="0" err="1"/>
              <a:t>light</a:t>
            </a:r>
            <a:r>
              <a:rPr lang="pl-PL" sz="1400" dirty="0"/>
              <a:t>,</a:t>
            </a:r>
          </a:p>
          <a:p>
            <a:pPr>
              <a:buNone/>
            </a:pPr>
            <a:r>
              <a:rPr lang="pl-PL" sz="1400" dirty="0"/>
              <a:t>   </a:t>
            </a:r>
            <a:r>
              <a:rPr lang="pl-PL" sz="1400" dirty="0" err="1"/>
              <a:t>What</a:t>
            </a:r>
            <a:r>
              <a:rPr lang="pl-PL" sz="1400" dirty="0"/>
              <a:t> so </a:t>
            </a:r>
            <a:r>
              <a:rPr lang="pl-PL" sz="1400" dirty="0" err="1"/>
              <a:t>proudly</a:t>
            </a:r>
            <a:r>
              <a:rPr lang="pl-PL" sz="1400" dirty="0"/>
              <a:t> we </a:t>
            </a:r>
            <a:r>
              <a:rPr lang="pl-PL" sz="1400" dirty="0" err="1"/>
              <a:t>hailed</a:t>
            </a:r>
            <a:r>
              <a:rPr lang="pl-PL" sz="1400" dirty="0"/>
              <a:t> </a:t>
            </a:r>
            <a:r>
              <a:rPr lang="pl-PL" sz="1400" dirty="0" err="1"/>
              <a:t>at</a:t>
            </a:r>
            <a:r>
              <a:rPr lang="pl-PL" sz="1400" dirty="0"/>
              <a:t> the </a:t>
            </a:r>
            <a:r>
              <a:rPr lang="pl-PL" sz="1400" dirty="0" err="1"/>
              <a:t>twilight's</a:t>
            </a:r>
            <a:r>
              <a:rPr lang="pl-PL" sz="1400" dirty="0"/>
              <a:t> </a:t>
            </a:r>
            <a:r>
              <a:rPr lang="pl-PL" sz="1400" dirty="0" err="1"/>
              <a:t>last</a:t>
            </a:r>
            <a:r>
              <a:rPr lang="pl-PL" sz="1400" dirty="0"/>
              <a:t> </a:t>
            </a:r>
            <a:r>
              <a:rPr lang="pl-PL" sz="1400" dirty="0" err="1"/>
              <a:t>gleaming</a:t>
            </a:r>
            <a:r>
              <a:rPr lang="pl-PL" sz="1400" dirty="0"/>
              <a:t>?</a:t>
            </a:r>
          </a:p>
          <a:p>
            <a:pPr>
              <a:buNone/>
            </a:pPr>
            <a:r>
              <a:rPr lang="pl-PL" sz="1400" dirty="0"/>
              <a:t>   </a:t>
            </a:r>
            <a:r>
              <a:rPr lang="pl-PL" sz="1400" dirty="0" err="1"/>
              <a:t>Whose</a:t>
            </a:r>
            <a:r>
              <a:rPr lang="pl-PL" sz="1400" dirty="0"/>
              <a:t> </a:t>
            </a:r>
            <a:r>
              <a:rPr lang="pl-PL" sz="1400" dirty="0" err="1"/>
              <a:t>broad</a:t>
            </a:r>
            <a:r>
              <a:rPr lang="pl-PL" sz="1400" dirty="0"/>
              <a:t> </a:t>
            </a:r>
            <a:r>
              <a:rPr lang="pl-PL" sz="1400" dirty="0" err="1"/>
              <a:t>stripes</a:t>
            </a:r>
            <a:r>
              <a:rPr lang="pl-PL" sz="1400" dirty="0"/>
              <a:t> and </a:t>
            </a:r>
            <a:r>
              <a:rPr lang="pl-PL" sz="1400" dirty="0" err="1"/>
              <a:t>bright</a:t>
            </a:r>
            <a:r>
              <a:rPr lang="pl-PL" sz="1400" dirty="0"/>
              <a:t> </a:t>
            </a:r>
            <a:r>
              <a:rPr lang="pl-PL" sz="1400" dirty="0" err="1"/>
              <a:t>stars</a:t>
            </a:r>
            <a:r>
              <a:rPr lang="pl-PL" sz="1400" dirty="0"/>
              <a:t>, </a:t>
            </a:r>
            <a:r>
              <a:rPr lang="pl-PL" sz="1400" dirty="0" err="1"/>
              <a:t>through</a:t>
            </a:r>
            <a:r>
              <a:rPr lang="pl-PL" sz="1400" dirty="0"/>
              <a:t> the </a:t>
            </a:r>
            <a:r>
              <a:rPr lang="pl-PL" sz="1400" dirty="0" err="1"/>
              <a:t>perilous</a:t>
            </a:r>
            <a:r>
              <a:rPr lang="pl-PL" sz="1400" dirty="0"/>
              <a:t> </a:t>
            </a:r>
            <a:r>
              <a:rPr lang="pl-PL" sz="1400" dirty="0" err="1"/>
              <a:t>fight</a:t>
            </a:r>
            <a:r>
              <a:rPr lang="pl-PL" sz="1400" dirty="0"/>
              <a:t>,</a:t>
            </a:r>
          </a:p>
          <a:p>
            <a:pPr>
              <a:buNone/>
            </a:pPr>
            <a:r>
              <a:rPr lang="pl-PL" sz="1400" dirty="0"/>
              <a:t>    </a:t>
            </a:r>
            <a:r>
              <a:rPr lang="pl-PL" sz="1400" dirty="0" err="1"/>
              <a:t>O'er</a:t>
            </a:r>
            <a:r>
              <a:rPr lang="pl-PL" sz="1400" dirty="0"/>
              <a:t> the </a:t>
            </a:r>
            <a:r>
              <a:rPr lang="pl-PL" sz="1400" dirty="0" err="1"/>
              <a:t>ramparts</a:t>
            </a:r>
            <a:r>
              <a:rPr lang="pl-PL" sz="1400" dirty="0"/>
              <a:t> we </a:t>
            </a:r>
            <a:r>
              <a:rPr lang="pl-PL" sz="1400" dirty="0" err="1"/>
              <a:t>watched</a:t>
            </a:r>
            <a:r>
              <a:rPr lang="pl-PL" sz="1400" dirty="0"/>
              <a:t>, </a:t>
            </a:r>
            <a:r>
              <a:rPr lang="pl-PL" sz="1400" dirty="0" err="1"/>
              <a:t>were</a:t>
            </a:r>
            <a:r>
              <a:rPr lang="pl-PL" sz="1400" dirty="0"/>
              <a:t> so </a:t>
            </a:r>
            <a:r>
              <a:rPr lang="pl-PL" sz="1400" dirty="0" err="1"/>
              <a:t>gallantly</a:t>
            </a:r>
            <a:r>
              <a:rPr lang="pl-PL" sz="1400" dirty="0"/>
              <a:t> streaming?</a:t>
            </a:r>
          </a:p>
          <a:p>
            <a:pPr>
              <a:buNone/>
            </a:pPr>
            <a:r>
              <a:rPr lang="pl-PL" sz="1400" dirty="0"/>
              <a:t>   And the </a:t>
            </a:r>
            <a:r>
              <a:rPr lang="pl-PL" sz="1400" dirty="0" err="1"/>
              <a:t>rockets</a:t>
            </a:r>
            <a:r>
              <a:rPr lang="pl-PL" sz="1400" dirty="0"/>
              <a:t>' red </a:t>
            </a:r>
            <a:r>
              <a:rPr lang="pl-PL" sz="1400" dirty="0" err="1"/>
              <a:t>glare</a:t>
            </a:r>
            <a:r>
              <a:rPr lang="pl-PL" sz="1400" dirty="0"/>
              <a:t>, the </a:t>
            </a:r>
            <a:r>
              <a:rPr lang="pl-PL" sz="1400" dirty="0" err="1"/>
              <a:t>bombs</a:t>
            </a:r>
            <a:r>
              <a:rPr lang="pl-PL" sz="1400" dirty="0"/>
              <a:t> </a:t>
            </a:r>
            <a:r>
              <a:rPr lang="pl-PL" sz="1400" dirty="0" err="1"/>
              <a:t>bursting</a:t>
            </a:r>
            <a:r>
              <a:rPr lang="pl-PL" sz="1400" dirty="0"/>
              <a:t> in air,</a:t>
            </a:r>
          </a:p>
          <a:p>
            <a:pPr>
              <a:buNone/>
            </a:pPr>
            <a:r>
              <a:rPr lang="pl-PL" sz="1400" dirty="0"/>
              <a:t>   </a:t>
            </a:r>
            <a:r>
              <a:rPr lang="pl-PL" sz="1400" dirty="0" err="1"/>
              <a:t>Gave</a:t>
            </a:r>
            <a:r>
              <a:rPr lang="pl-PL" sz="1400" dirty="0"/>
              <a:t> proof </a:t>
            </a:r>
            <a:r>
              <a:rPr lang="pl-PL" sz="1400" dirty="0" err="1"/>
              <a:t>through</a:t>
            </a:r>
            <a:r>
              <a:rPr lang="pl-PL" sz="1400" dirty="0"/>
              <a:t> the </a:t>
            </a:r>
            <a:r>
              <a:rPr lang="pl-PL" sz="1400" dirty="0" err="1"/>
              <a:t>night</a:t>
            </a:r>
            <a:r>
              <a:rPr lang="pl-PL" sz="1400" dirty="0"/>
              <a:t> </a:t>
            </a:r>
            <a:r>
              <a:rPr lang="pl-PL" sz="1400" dirty="0" err="1"/>
              <a:t>that</a:t>
            </a:r>
            <a:r>
              <a:rPr lang="pl-PL" sz="1400" dirty="0"/>
              <a:t> </a:t>
            </a:r>
            <a:r>
              <a:rPr lang="pl-PL" sz="1400" dirty="0" err="1"/>
              <a:t>our</a:t>
            </a:r>
            <a:r>
              <a:rPr lang="pl-PL" sz="1400" dirty="0"/>
              <a:t> flag was </a:t>
            </a:r>
            <a:r>
              <a:rPr lang="pl-PL" sz="1400" dirty="0" err="1"/>
              <a:t>still</a:t>
            </a:r>
            <a:r>
              <a:rPr lang="pl-PL" sz="1400" dirty="0"/>
              <a:t> </a:t>
            </a:r>
            <a:r>
              <a:rPr lang="pl-PL" sz="1400" dirty="0" err="1"/>
              <a:t>there</a:t>
            </a:r>
            <a:r>
              <a:rPr lang="pl-PL" sz="1400" dirty="0"/>
              <a:t>.</a:t>
            </a:r>
          </a:p>
          <a:p>
            <a:pPr>
              <a:buNone/>
            </a:pPr>
            <a:r>
              <a:rPr lang="pl-PL" sz="1400" b="1" dirty="0" err="1"/>
              <a:t>Chorus</a:t>
            </a:r>
            <a:r>
              <a:rPr lang="pl-PL" sz="1400" b="1" dirty="0"/>
              <a:t>:</a:t>
            </a:r>
          </a:p>
          <a:p>
            <a:pPr>
              <a:buNone/>
            </a:pPr>
            <a:r>
              <a:rPr lang="pl-PL" sz="1400" b="1" dirty="0"/>
              <a:t>    O </a:t>
            </a:r>
            <a:r>
              <a:rPr lang="pl-PL" sz="1400" b="1" dirty="0" err="1"/>
              <a:t>say</a:t>
            </a:r>
            <a:r>
              <a:rPr lang="pl-PL" sz="1400" b="1" dirty="0"/>
              <a:t>, </a:t>
            </a:r>
            <a:r>
              <a:rPr lang="pl-PL" sz="1400" b="1" dirty="0" err="1"/>
              <a:t>does</a:t>
            </a:r>
            <a:r>
              <a:rPr lang="pl-PL" sz="1400" b="1" dirty="0"/>
              <a:t> </a:t>
            </a:r>
            <a:r>
              <a:rPr lang="pl-PL" sz="1400" b="1" dirty="0" err="1"/>
              <a:t>that</a:t>
            </a:r>
            <a:r>
              <a:rPr lang="pl-PL" sz="1400" b="1" dirty="0"/>
              <a:t> star-</a:t>
            </a:r>
            <a:r>
              <a:rPr lang="pl-PL" sz="1400" b="1" dirty="0" err="1"/>
              <a:t>spangled</a:t>
            </a:r>
            <a:r>
              <a:rPr lang="pl-PL" sz="1400" b="1" dirty="0"/>
              <a:t> banner </a:t>
            </a:r>
            <a:r>
              <a:rPr lang="pl-PL" sz="1400" b="1" dirty="0" err="1"/>
              <a:t>yet</a:t>
            </a:r>
            <a:r>
              <a:rPr lang="pl-PL" sz="1400" b="1" dirty="0"/>
              <a:t> </a:t>
            </a:r>
            <a:r>
              <a:rPr lang="pl-PL" sz="1400" b="1" dirty="0" err="1"/>
              <a:t>wave</a:t>
            </a:r>
            <a:endParaRPr lang="pl-PL" sz="1400" b="1" dirty="0"/>
          </a:p>
          <a:p>
            <a:pPr>
              <a:buNone/>
            </a:pPr>
            <a:r>
              <a:rPr lang="pl-PL" sz="1400" b="1" dirty="0"/>
              <a:t>    </a:t>
            </a:r>
            <a:r>
              <a:rPr lang="pl-PL" sz="1400" b="1" dirty="0" err="1"/>
              <a:t>O'er</a:t>
            </a:r>
            <a:r>
              <a:rPr lang="pl-PL" sz="1400" b="1" dirty="0"/>
              <a:t> the land of the </a:t>
            </a:r>
            <a:r>
              <a:rPr lang="pl-PL" sz="1400" b="1" dirty="0" err="1"/>
              <a:t>free</a:t>
            </a:r>
            <a:r>
              <a:rPr lang="pl-PL" sz="1400" b="1" dirty="0"/>
              <a:t> and the </a:t>
            </a:r>
            <a:r>
              <a:rPr lang="pl-PL" sz="1400" b="1" dirty="0" err="1"/>
              <a:t>home</a:t>
            </a:r>
            <a:r>
              <a:rPr lang="pl-PL" sz="1400" b="1" dirty="0"/>
              <a:t> of the </a:t>
            </a:r>
            <a:r>
              <a:rPr lang="pl-PL" sz="1400" b="1" dirty="0" err="1"/>
              <a:t>brave</a:t>
            </a:r>
            <a:r>
              <a:rPr lang="pl-PL" sz="1400" b="1" dirty="0"/>
              <a:t>?</a:t>
            </a:r>
          </a:p>
          <a:p>
            <a:pPr>
              <a:buNone/>
            </a:pPr>
            <a:r>
              <a:rPr lang="pl-PL" sz="1400" dirty="0"/>
              <a:t>    On the </a:t>
            </a:r>
            <a:r>
              <a:rPr lang="pl-PL" sz="1400" dirty="0" err="1"/>
              <a:t>shore</a:t>
            </a:r>
            <a:r>
              <a:rPr lang="pl-PL" sz="1400" dirty="0"/>
              <a:t>, </a:t>
            </a:r>
            <a:r>
              <a:rPr lang="pl-PL" sz="1400" dirty="0" err="1"/>
              <a:t>dimly</a:t>
            </a:r>
            <a:r>
              <a:rPr lang="pl-PL" sz="1400" dirty="0"/>
              <a:t> </a:t>
            </a:r>
            <a:r>
              <a:rPr lang="pl-PL" sz="1400" dirty="0" err="1"/>
              <a:t>seen</a:t>
            </a:r>
            <a:r>
              <a:rPr lang="pl-PL" sz="1400" dirty="0"/>
              <a:t> </a:t>
            </a:r>
            <a:r>
              <a:rPr lang="pl-PL" sz="1400" dirty="0" err="1"/>
              <a:t>through</a:t>
            </a:r>
            <a:r>
              <a:rPr lang="pl-PL" sz="1400" dirty="0"/>
              <a:t> the </a:t>
            </a:r>
            <a:r>
              <a:rPr lang="pl-PL" sz="1400" dirty="0" err="1"/>
              <a:t>mists</a:t>
            </a:r>
            <a:r>
              <a:rPr lang="pl-PL" sz="1400" dirty="0"/>
              <a:t> of the </a:t>
            </a:r>
            <a:r>
              <a:rPr lang="pl-PL" sz="1400" dirty="0" err="1"/>
              <a:t>deep</a:t>
            </a:r>
            <a:r>
              <a:rPr lang="pl-PL" sz="1400" dirty="0"/>
              <a:t>,</a:t>
            </a:r>
          </a:p>
          <a:p>
            <a:pPr>
              <a:buNone/>
            </a:pPr>
            <a:r>
              <a:rPr lang="pl-PL" sz="1400" dirty="0"/>
              <a:t>    </a:t>
            </a:r>
            <a:r>
              <a:rPr lang="pl-PL" sz="1400" dirty="0" err="1"/>
              <a:t>Where</a:t>
            </a:r>
            <a:r>
              <a:rPr lang="pl-PL" sz="1400" dirty="0"/>
              <a:t> the </a:t>
            </a:r>
            <a:r>
              <a:rPr lang="pl-PL" sz="1400" dirty="0" err="1"/>
              <a:t>foe's</a:t>
            </a:r>
            <a:r>
              <a:rPr lang="pl-PL" sz="1400" dirty="0"/>
              <a:t> </a:t>
            </a:r>
            <a:r>
              <a:rPr lang="pl-PL" sz="1400" dirty="0" err="1"/>
              <a:t>haughty</a:t>
            </a:r>
            <a:r>
              <a:rPr lang="pl-PL" sz="1400" dirty="0"/>
              <a:t> host in </a:t>
            </a:r>
            <a:r>
              <a:rPr lang="pl-PL" sz="1400" dirty="0" err="1"/>
              <a:t>dread</a:t>
            </a:r>
            <a:r>
              <a:rPr lang="pl-PL" sz="1400" dirty="0"/>
              <a:t> </a:t>
            </a:r>
            <a:r>
              <a:rPr lang="pl-PL" sz="1400" dirty="0" err="1"/>
              <a:t>silence</a:t>
            </a:r>
            <a:r>
              <a:rPr lang="pl-PL" sz="1400" dirty="0"/>
              <a:t> </a:t>
            </a:r>
            <a:r>
              <a:rPr lang="pl-PL" sz="1400" dirty="0" err="1"/>
              <a:t>reposes</a:t>
            </a:r>
            <a:r>
              <a:rPr lang="pl-PL" sz="1400" dirty="0"/>
              <a:t>,</a:t>
            </a:r>
          </a:p>
          <a:p>
            <a:pPr>
              <a:buNone/>
            </a:pPr>
            <a:r>
              <a:rPr lang="pl-PL" sz="1400" dirty="0"/>
              <a:t>    </a:t>
            </a:r>
            <a:r>
              <a:rPr lang="pl-PL" sz="1400" dirty="0" err="1"/>
              <a:t>What</a:t>
            </a:r>
            <a:r>
              <a:rPr lang="pl-PL" sz="1400" dirty="0"/>
              <a:t> </a:t>
            </a:r>
            <a:r>
              <a:rPr lang="pl-PL" sz="1400" dirty="0" err="1"/>
              <a:t>is</a:t>
            </a:r>
            <a:r>
              <a:rPr lang="pl-PL" sz="1400" dirty="0"/>
              <a:t> </a:t>
            </a:r>
            <a:r>
              <a:rPr lang="pl-PL" sz="1400" dirty="0" err="1"/>
              <a:t>that</a:t>
            </a:r>
            <a:r>
              <a:rPr lang="pl-PL" sz="1400" dirty="0"/>
              <a:t> </a:t>
            </a:r>
            <a:r>
              <a:rPr lang="pl-PL" sz="1400" dirty="0" err="1"/>
              <a:t>which</a:t>
            </a:r>
            <a:r>
              <a:rPr lang="pl-PL" sz="1400" dirty="0"/>
              <a:t> the </a:t>
            </a:r>
            <a:r>
              <a:rPr lang="pl-PL" sz="1400" dirty="0" err="1"/>
              <a:t>breeze</a:t>
            </a:r>
            <a:r>
              <a:rPr lang="pl-PL" sz="1400" dirty="0"/>
              <a:t>, </a:t>
            </a:r>
            <a:r>
              <a:rPr lang="pl-PL" sz="1400" dirty="0" err="1"/>
              <a:t>o'er</a:t>
            </a:r>
            <a:r>
              <a:rPr lang="pl-PL" sz="1400" dirty="0"/>
              <a:t> the </a:t>
            </a:r>
            <a:r>
              <a:rPr lang="pl-PL" sz="1400" dirty="0" err="1"/>
              <a:t>towering</a:t>
            </a:r>
            <a:r>
              <a:rPr lang="pl-PL" sz="1400" dirty="0"/>
              <a:t> </a:t>
            </a:r>
            <a:r>
              <a:rPr lang="pl-PL" sz="1400" dirty="0" err="1"/>
              <a:t>steep</a:t>
            </a:r>
            <a:r>
              <a:rPr lang="pl-PL" sz="1400" dirty="0"/>
              <a:t>,</a:t>
            </a:r>
          </a:p>
          <a:p>
            <a:pPr>
              <a:buNone/>
            </a:pPr>
            <a:r>
              <a:rPr lang="pl-PL" sz="1400" dirty="0"/>
              <a:t>    As </a:t>
            </a:r>
            <a:r>
              <a:rPr lang="pl-PL" sz="1400" dirty="0" err="1"/>
              <a:t>it</a:t>
            </a:r>
            <a:r>
              <a:rPr lang="pl-PL" sz="1400" dirty="0"/>
              <a:t> </a:t>
            </a:r>
            <a:r>
              <a:rPr lang="pl-PL" sz="1400" dirty="0" err="1"/>
              <a:t>fitfully</a:t>
            </a:r>
            <a:r>
              <a:rPr lang="pl-PL" sz="1400" dirty="0"/>
              <a:t> </a:t>
            </a:r>
            <a:r>
              <a:rPr lang="pl-PL" sz="1400" dirty="0" err="1"/>
              <a:t>blows</a:t>
            </a:r>
            <a:r>
              <a:rPr lang="pl-PL" sz="1400" dirty="0"/>
              <a:t>, </a:t>
            </a:r>
            <a:r>
              <a:rPr lang="pl-PL" sz="1400" dirty="0" err="1"/>
              <a:t>now</a:t>
            </a:r>
            <a:r>
              <a:rPr lang="pl-PL" sz="1400" dirty="0"/>
              <a:t> </a:t>
            </a:r>
            <a:r>
              <a:rPr lang="pl-PL" sz="1400" dirty="0" err="1"/>
              <a:t>conceals</a:t>
            </a:r>
            <a:r>
              <a:rPr lang="pl-PL" sz="1400" dirty="0"/>
              <a:t>, </a:t>
            </a:r>
            <a:r>
              <a:rPr lang="pl-PL" sz="1400" dirty="0" err="1"/>
              <a:t>now</a:t>
            </a:r>
            <a:r>
              <a:rPr lang="pl-PL" sz="1400" dirty="0"/>
              <a:t> </a:t>
            </a:r>
            <a:r>
              <a:rPr lang="pl-PL" sz="1400" dirty="0" err="1"/>
              <a:t>discloses</a:t>
            </a:r>
            <a:r>
              <a:rPr lang="pl-PL" sz="1400" dirty="0"/>
              <a:t>?</a:t>
            </a:r>
          </a:p>
          <a:p>
            <a:pPr>
              <a:buNone/>
            </a:pPr>
            <a:r>
              <a:rPr lang="pl-PL" sz="1400" dirty="0"/>
              <a:t>    </a:t>
            </a:r>
            <a:r>
              <a:rPr lang="pl-PL" sz="1400" dirty="0" err="1"/>
              <a:t>Now</a:t>
            </a:r>
            <a:r>
              <a:rPr lang="pl-PL" sz="1400" dirty="0"/>
              <a:t> </a:t>
            </a:r>
            <a:r>
              <a:rPr lang="pl-PL" sz="1400" dirty="0" err="1"/>
              <a:t>it</a:t>
            </a:r>
            <a:r>
              <a:rPr lang="pl-PL" sz="1400" dirty="0"/>
              <a:t> </a:t>
            </a:r>
            <a:r>
              <a:rPr lang="pl-PL" sz="1400" dirty="0" err="1"/>
              <a:t>catches</a:t>
            </a:r>
            <a:r>
              <a:rPr lang="pl-PL" sz="1400" dirty="0"/>
              <a:t> the </a:t>
            </a:r>
            <a:r>
              <a:rPr lang="pl-PL" sz="1400" dirty="0" err="1"/>
              <a:t>gleam</a:t>
            </a:r>
            <a:r>
              <a:rPr lang="pl-PL" sz="1400" dirty="0"/>
              <a:t> of the </a:t>
            </a:r>
            <a:r>
              <a:rPr lang="pl-PL" sz="1400" dirty="0" err="1"/>
              <a:t>morning's</a:t>
            </a:r>
            <a:r>
              <a:rPr lang="pl-PL" sz="1400" dirty="0"/>
              <a:t> first </a:t>
            </a:r>
            <a:r>
              <a:rPr lang="pl-PL" sz="1400" dirty="0" err="1"/>
              <a:t>beam</a:t>
            </a:r>
            <a:r>
              <a:rPr lang="pl-PL" sz="1400" dirty="0"/>
              <a:t>,</a:t>
            </a:r>
          </a:p>
          <a:p>
            <a:pPr>
              <a:buNone/>
            </a:pPr>
            <a:r>
              <a:rPr lang="pl-PL" sz="1400" dirty="0"/>
              <a:t>    In </a:t>
            </a:r>
            <a:r>
              <a:rPr lang="pl-PL" sz="1400" dirty="0" err="1"/>
              <a:t>full</a:t>
            </a:r>
            <a:r>
              <a:rPr lang="pl-PL" sz="1400" dirty="0"/>
              <a:t> </a:t>
            </a:r>
            <a:r>
              <a:rPr lang="pl-PL" sz="1400" dirty="0" err="1"/>
              <a:t>glory</a:t>
            </a:r>
            <a:r>
              <a:rPr lang="pl-PL" sz="1400" dirty="0"/>
              <a:t> </a:t>
            </a:r>
            <a:r>
              <a:rPr lang="pl-PL" sz="1400" dirty="0" err="1"/>
              <a:t>reflected</a:t>
            </a:r>
            <a:r>
              <a:rPr lang="pl-PL" sz="1400" dirty="0"/>
              <a:t> </a:t>
            </a:r>
            <a:r>
              <a:rPr lang="pl-PL" sz="1400" dirty="0" err="1"/>
              <a:t>now</a:t>
            </a:r>
            <a:r>
              <a:rPr lang="pl-PL" sz="1400" dirty="0"/>
              <a:t> </a:t>
            </a:r>
            <a:r>
              <a:rPr lang="pl-PL" sz="1400" dirty="0" err="1"/>
              <a:t>shines</a:t>
            </a:r>
            <a:r>
              <a:rPr lang="pl-PL" sz="1400" dirty="0"/>
              <a:t> on the </a:t>
            </a:r>
            <a:r>
              <a:rPr lang="pl-PL" sz="1400" dirty="0" err="1"/>
              <a:t>stream</a:t>
            </a:r>
            <a:r>
              <a:rPr lang="pl-PL" sz="1400" dirty="0"/>
              <a:t>:</a:t>
            </a:r>
          </a:p>
          <a:p>
            <a:pPr>
              <a:buNone/>
            </a:pPr>
            <a:endParaRPr lang="pl-PL" sz="1400" dirty="0"/>
          </a:p>
          <a:p>
            <a:pPr>
              <a:buNone/>
            </a:pPr>
            <a:r>
              <a:rPr lang="pl-PL" sz="1400" dirty="0"/>
              <a:t> </a:t>
            </a:r>
          </a:p>
          <a:p>
            <a:pPr>
              <a:buNone/>
            </a:pPr>
            <a:r>
              <a:rPr lang="pl-PL" sz="1100" dirty="0"/>
              <a:t>    </a:t>
            </a:r>
          </a:p>
        </p:txBody>
      </p:sp>
      <p:sp>
        <p:nvSpPr>
          <p:cNvPr id="4" name="Symbol zastępczy zawartości 3"/>
          <p:cNvSpPr>
            <a:spLocks noGrp="1"/>
          </p:cNvSpPr>
          <p:nvPr>
            <p:ph sz="half" idx="2"/>
          </p:nvPr>
        </p:nvSpPr>
        <p:spPr>
          <a:xfrm>
            <a:off x="4616261" y="980728"/>
            <a:ext cx="4388296" cy="5877272"/>
          </a:xfrm>
        </p:spPr>
        <p:txBody>
          <a:bodyPr>
            <a:noAutofit/>
          </a:bodyPr>
          <a:lstStyle/>
          <a:p>
            <a:pPr>
              <a:buNone/>
            </a:pPr>
            <a:r>
              <a:rPr lang="pl-PL" sz="1400" dirty="0" err="1"/>
              <a:t>Chorus</a:t>
            </a:r>
            <a:endParaRPr lang="pl-PL" sz="1400" dirty="0"/>
          </a:p>
          <a:p>
            <a:pPr>
              <a:buNone/>
            </a:pPr>
            <a:r>
              <a:rPr lang="pl-PL" sz="1400" dirty="0"/>
              <a:t>And </a:t>
            </a:r>
            <a:r>
              <a:rPr lang="pl-PL" sz="1400" dirty="0" err="1"/>
              <a:t>where</a:t>
            </a:r>
            <a:r>
              <a:rPr lang="pl-PL" sz="1400" dirty="0"/>
              <a:t> </a:t>
            </a:r>
            <a:r>
              <a:rPr lang="pl-PL" sz="1400" dirty="0" err="1"/>
              <a:t>is</a:t>
            </a:r>
            <a:r>
              <a:rPr lang="pl-PL" sz="1400" dirty="0"/>
              <a:t> </a:t>
            </a:r>
            <a:r>
              <a:rPr lang="pl-PL" sz="1400" dirty="0" err="1"/>
              <a:t>that</a:t>
            </a:r>
            <a:r>
              <a:rPr lang="pl-PL" sz="1400" dirty="0"/>
              <a:t> band </a:t>
            </a:r>
            <a:r>
              <a:rPr lang="pl-PL" sz="1400" dirty="0" err="1"/>
              <a:t>who</a:t>
            </a:r>
            <a:r>
              <a:rPr lang="pl-PL" sz="1400" dirty="0"/>
              <a:t> so </a:t>
            </a:r>
            <a:r>
              <a:rPr lang="pl-PL" sz="1400" dirty="0" err="1"/>
              <a:t>vauntingly</a:t>
            </a:r>
            <a:r>
              <a:rPr lang="pl-PL" sz="1400" dirty="0"/>
              <a:t> </a:t>
            </a:r>
            <a:r>
              <a:rPr lang="pl-PL" sz="1400" dirty="0" err="1"/>
              <a:t>swore</a:t>
            </a:r>
            <a:endParaRPr lang="pl-PL" sz="1400" dirty="0"/>
          </a:p>
          <a:p>
            <a:pPr>
              <a:buNone/>
            </a:pPr>
            <a:r>
              <a:rPr lang="pl-PL" sz="1400" dirty="0"/>
              <a:t>    </a:t>
            </a:r>
            <a:r>
              <a:rPr lang="pl-PL" sz="1400" dirty="0" err="1"/>
              <a:t>That</a:t>
            </a:r>
            <a:r>
              <a:rPr lang="pl-PL" sz="1400" dirty="0"/>
              <a:t> the </a:t>
            </a:r>
            <a:r>
              <a:rPr lang="pl-PL" sz="1400" dirty="0" err="1"/>
              <a:t>havoc</a:t>
            </a:r>
            <a:r>
              <a:rPr lang="pl-PL" sz="1400" dirty="0"/>
              <a:t> of war and the </a:t>
            </a:r>
            <a:r>
              <a:rPr lang="pl-PL" sz="1400" dirty="0" err="1"/>
              <a:t>battle's</a:t>
            </a:r>
            <a:r>
              <a:rPr lang="pl-PL" sz="1400" dirty="0"/>
              <a:t> </a:t>
            </a:r>
            <a:r>
              <a:rPr lang="pl-PL" sz="1400" dirty="0" err="1"/>
              <a:t>confusion</a:t>
            </a:r>
            <a:endParaRPr lang="pl-PL" sz="1400" dirty="0"/>
          </a:p>
          <a:p>
            <a:pPr>
              <a:buNone/>
            </a:pPr>
            <a:r>
              <a:rPr lang="pl-PL" sz="1400" dirty="0"/>
              <a:t>    A </a:t>
            </a:r>
            <a:r>
              <a:rPr lang="pl-PL" sz="1400" dirty="0" err="1"/>
              <a:t>home</a:t>
            </a:r>
            <a:r>
              <a:rPr lang="pl-PL" sz="1400" dirty="0"/>
              <a:t> and a country </a:t>
            </a:r>
            <a:r>
              <a:rPr lang="pl-PL" sz="1400" dirty="0" err="1"/>
              <a:t>should</a:t>
            </a:r>
            <a:r>
              <a:rPr lang="pl-PL" sz="1400" dirty="0"/>
              <a:t> </a:t>
            </a:r>
            <a:r>
              <a:rPr lang="pl-PL" sz="1400" dirty="0" err="1"/>
              <a:t>leave</a:t>
            </a:r>
            <a:r>
              <a:rPr lang="pl-PL" sz="1400" dirty="0"/>
              <a:t> </a:t>
            </a:r>
            <a:r>
              <a:rPr lang="pl-PL" sz="1400" dirty="0" err="1"/>
              <a:t>us</a:t>
            </a:r>
            <a:r>
              <a:rPr lang="pl-PL" sz="1400" dirty="0"/>
              <a:t> no </a:t>
            </a:r>
            <a:r>
              <a:rPr lang="pl-PL" sz="1400" dirty="0" err="1"/>
              <a:t>more</a:t>
            </a:r>
            <a:r>
              <a:rPr lang="pl-PL" sz="1400" dirty="0"/>
              <a:t>?</a:t>
            </a:r>
          </a:p>
          <a:p>
            <a:pPr>
              <a:buNone/>
            </a:pPr>
            <a:r>
              <a:rPr lang="pl-PL" sz="1400" dirty="0"/>
              <a:t>    </a:t>
            </a:r>
            <a:r>
              <a:rPr lang="pl-PL" sz="1400" dirty="0" err="1"/>
              <a:t>Their</a:t>
            </a:r>
            <a:r>
              <a:rPr lang="pl-PL" sz="1400" dirty="0"/>
              <a:t> </a:t>
            </a:r>
            <a:r>
              <a:rPr lang="pl-PL" sz="1400" dirty="0" err="1"/>
              <a:t>blood</a:t>
            </a:r>
            <a:r>
              <a:rPr lang="pl-PL" sz="1400" dirty="0"/>
              <a:t> </a:t>
            </a:r>
            <a:r>
              <a:rPr lang="pl-PL" sz="1400" dirty="0" err="1"/>
              <a:t>has</a:t>
            </a:r>
            <a:r>
              <a:rPr lang="pl-PL" sz="1400" dirty="0"/>
              <a:t> </a:t>
            </a:r>
            <a:r>
              <a:rPr lang="pl-PL" sz="1400" dirty="0" err="1"/>
              <a:t>wiped</a:t>
            </a:r>
            <a:r>
              <a:rPr lang="pl-PL" sz="1400" dirty="0"/>
              <a:t> out </a:t>
            </a:r>
            <a:r>
              <a:rPr lang="pl-PL" sz="1400" dirty="0" err="1"/>
              <a:t>their</a:t>
            </a:r>
            <a:r>
              <a:rPr lang="pl-PL" sz="1400" dirty="0"/>
              <a:t> </a:t>
            </a:r>
            <a:r>
              <a:rPr lang="pl-PL" sz="1400" dirty="0" err="1"/>
              <a:t>foul</a:t>
            </a:r>
            <a:r>
              <a:rPr lang="pl-PL" sz="1400" dirty="0"/>
              <a:t> </a:t>
            </a:r>
            <a:r>
              <a:rPr lang="pl-PL" sz="1400" dirty="0" err="1"/>
              <a:t>footstep's</a:t>
            </a:r>
            <a:r>
              <a:rPr lang="pl-PL" sz="1400" dirty="0"/>
              <a:t> </a:t>
            </a:r>
            <a:r>
              <a:rPr lang="pl-PL" sz="1400" dirty="0" err="1"/>
              <a:t>pollution</a:t>
            </a:r>
            <a:r>
              <a:rPr lang="pl-PL" sz="1400" dirty="0"/>
              <a:t>.</a:t>
            </a:r>
          </a:p>
          <a:p>
            <a:pPr>
              <a:buNone/>
            </a:pPr>
            <a:r>
              <a:rPr lang="pl-PL" sz="1400" dirty="0"/>
              <a:t>    No </a:t>
            </a:r>
            <a:r>
              <a:rPr lang="pl-PL" sz="1400" dirty="0" err="1"/>
              <a:t>refuge</a:t>
            </a:r>
            <a:r>
              <a:rPr lang="pl-PL" sz="1400" dirty="0"/>
              <a:t> </a:t>
            </a:r>
            <a:r>
              <a:rPr lang="pl-PL" sz="1400" dirty="0" err="1"/>
              <a:t>could</a:t>
            </a:r>
            <a:r>
              <a:rPr lang="pl-PL" sz="1400" dirty="0"/>
              <a:t> </a:t>
            </a:r>
            <a:r>
              <a:rPr lang="pl-PL" sz="1400" dirty="0" err="1"/>
              <a:t>save</a:t>
            </a:r>
            <a:r>
              <a:rPr lang="pl-PL" sz="1400" dirty="0"/>
              <a:t> the </a:t>
            </a:r>
            <a:r>
              <a:rPr lang="pl-PL" sz="1400" dirty="0" err="1"/>
              <a:t>hireling</a:t>
            </a:r>
            <a:r>
              <a:rPr lang="pl-PL" sz="1400" dirty="0"/>
              <a:t> and </a:t>
            </a:r>
            <a:r>
              <a:rPr lang="pl-PL" sz="1400" dirty="0" err="1"/>
              <a:t>slave</a:t>
            </a:r>
            <a:endParaRPr lang="pl-PL" sz="1400" dirty="0"/>
          </a:p>
          <a:p>
            <a:pPr>
              <a:buNone/>
            </a:pPr>
            <a:r>
              <a:rPr lang="pl-PL" sz="1400" dirty="0"/>
              <a:t>    From the terror of </a:t>
            </a:r>
            <a:r>
              <a:rPr lang="pl-PL" sz="1400" dirty="0" err="1"/>
              <a:t>flight</a:t>
            </a:r>
            <a:r>
              <a:rPr lang="pl-PL" sz="1400" dirty="0"/>
              <a:t>, </a:t>
            </a:r>
            <a:r>
              <a:rPr lang="pl-PL" sz="1400" dirty="0" err="1"/>
              <a:t>or</a:t>
            </a:r>
            <a:r>
              <a:rPr lang="pl-PL" sz="1400" dirty="0"/>
              <a:t> the </a:t>
            </a:r>
            <a:r>
              <a:rPr lang="pl-PL" sz="1400" dirty="0" err="1"/>
              <a:t>gloom</a:t>
            </a:r>
            <a:r>
              <a:rPr lang="pl-PL" sz="1400" dirty="0"/>
              <a:t> of the grave:</a:t>
            </a:r>
          </a:p>
          <a:p>
            <a:pPr>
              <a:buNone/>
            </a:pPr>
            <a:r>
              <a:rPr lang="pl-PL" sz="1400" dirty="0"/>
              <a:t> </a:t>
            </a:r>
            <a:r>
              <a:rPr lang="pl-PL" sz="1400" b="1" dirty="0" err="1"/>
              <a:t>Chorus</a:t>
            </a:r>
            <a:endParaRPr lang="pl-PL" sz="1400" b="1" dirty="0"/>
          </a:p>
          <a:p>
            <a:pPr>
              <a:buNone/>
            </a:pPr>
            <a:r>
              <a:rPr lang="pl-PL" sz="1400" dirty="0"/>
              <a:t>    Oh! </a:t>
            </a:r>
            <a:r>
              <a:rPr lang="pl-PL" sz="1400" dirty="0" err="1"/>
              <a:t>thus</a:t>
            </a:r>
            <a:r>
              <a:rPr lang="pl-PL" sz="1400" dirty="0"/>
              <a:t> be </a:t>
            </a:r>
            <a:r>
              <a:rPr lang="pl-PL" sz="1400" dirty="0" err="1"/>
              <a:t>it</a:t>
            </a:r>
            <a:r>
              <a:rPr lang="pl-PL" sz="1400" dirty="0"/>
              <a:t> </a:t>
            </a:r>
            <a:r>
              <a:rPr lang="pl-PL" sz="1400" dirty="0" err="1"/>
              <a:t>ever</a:t>
            </a:r>
            <a:r>
              <a:rPr lang="pl-PL" sz="1400" dirty="0"/>
              <a:t>, </a:t>
            </a:r>
            <a:r>
              <a:rPr lang="pl-PL" sz="1400" dirty="0" err="1"/>
              <a:t>when</a:t>
            </a:r>
            <a:r>
              <a:rPr lang="pl-PL" sz="1400" dirty="0"/>
              <a:t> </a:t>
            </a:r>
            <a:r>
              <a:rPr lang="pl-PL" sz="1400" dirty="0" err="1"/>
              <a:t>freemen</a:t>
            </a:r>
            <a:r>
              <a:rPr lang="pl-PL" sz="1400" dirty="0"/>
              <a:t> </a:t>
            </a:r>
            <a:r>
              <a:rPr lang="pl-PL" sz="1400" dirty="0" err="1"/>
              <a:t>shall</a:t>
            </a:r>
            <a:r>
              <a:rPr lang="pl-PL" sz="1400" dirty="0"/>
              <a:t> stand</a:t>
            </a:r>
          </a:p>
          <a:p>
            <a:pPr>
              <a:buNone/>
            </a:pPr>
            <a:r>
              <a:rPr lang="pl-PL" sz="1400" dirty="0"/>
              <a:t>    </a:t>
            </a:r>
            <a:r>
              <a:rPr lang="pl-PL" sz="1400" dirty="0" err="1"/>
              <a:t>Between</a:t>
            </a:r>
            <a:r>
              <a:rPr lang="pl-PL" sz="1400" dirty="0"/>
              <a:t> </a:t>
            </a:r>
            <a:r>
              <a:rPr lang="pl-PL" sz="1400" dirty="0" err="1"/>
              <a:t>their</a:t>
            </a:r>
            <a:r>
              <a:rPr lang="pl-PL" sz="1400" dirty="0"/>
              <a:t> </a:t>
            </a:r>
            <a:r>
              <a:rPr lang="pl-PL" sz="1400" dirty="0" err="1"/>
              <a:t>loved</a:t>
            </a:r>
            <a:r>
              <a:rPr lang="pl-PL" sz="1400" dirty="0"/>
              <a:t> </a:t>
            </a:r>
            <a:r>
              <a:rPr lang="pl-PL" sz="1400" dirty="0" err="1"/>
              <a:t>home</a:t>
            </a:r>
            <a:r>
              <a:rPr lang="pl-PL" sz="1400" dirty="0"/>
              <a:t> and the </a:t>
            </a:r>
            <a:r>
              <a:rPr lang="pl-PL" sz="1400" dirty="0" err="1"/>
              <a:t>war's</a:t>
            </a:r>
            <a:r>
              <a:rPr lang="pl-PL" sz="1400" dirty="0"/>
              <a:t> </a:t>
            </a:r>
            <a:r>
              <a:rPr lang="pl-PL" sz="1400" dirty="0" err="1"/>
              <a:t>desolation</a:t>
            </a:r>
            <a:r>
              <a:rPr lang="pl-PL" sz="1400" dirty="0"/>
              <a:t>!</a:t>
            </a:r>
          </a:p>
          <a:p>
            <a:pPr>
              <a:buNone/>
            </a:pPr>
            <a:r>
              <a:rPr lang="pl-PL" sz="1400" dirty="0"/>
              <a:t>    </a:t>
            </a:r>
            <a:r>
              <a:rPr lang="pl-PL" sz="1400" dirty="0" err="1"/>
              <a:t>Blest</a:t>
            </a:r>
            <a:r>
              <a:rPr lang="pl-PL" sz="1400" dirty="0"/>
              <a:t> </a:t>
            </a:r>
            <a:r>
              <a:rPr lang="pl-PL" sz="1400" dirty="0" err="1"/>
              <a:t>with</a:t>
            </a:r>
            <a:r>
              <a:rPr lang="pl-PL" sz="1400" dirty="0"/>
              <a:t> </a:t>
            </a:r>
            <a:r>
              <a:rPr lang="pl-PL" sz="1400" dirty="0" err="1"/>
              <a:t>victory</a:t>
            </a:r>
            <a:r>
              <a:rPr lang="pl-PL" sz="1400" dirty="0"/>
              <a:t> and </a:t>
            </a:r>
            <a:r>
              <a:rPr lang="pl-PL" sz="1400" dirty="0" err="1"/>
              <a:t>peace</a:t>
            </a:r>
            <a:r>
              <a:rPr lang="pl-PL" sz="1400" dirty="0"/>
              <a:t>, </a:t>
            </a:r>
            <a:r>
              <a:rPr lang="pl-PL" sz="1400" dirty="0" err="1"/>
              <a:t>may</a:t>
            </a:r>
            <a:r>
              <a:rPr lang="pl-PL" sz="1400" dirty="0"/>
              <a:t> the </a:t>
            </a:r>
            <a:r>
              <a:rPr lang="pl-PL" sz="1400" dirty="0" err="1"/>
              <a:t>heaven-rescued</a:t>
            </a:r>
            <a:r>
              <a:rPr lang="pl-PL" sz="1400" dirty="0"/>
              <a:t> land</a:t>
            </a:r>
          </a:p>
          <a:p>
            <a:pPr>
              <a:buNone/>
            </a:pPr>
            <a:r>
              <a:rPr lang="pl-PL" sz="1400" dirty="0"/>
              <a:t>    </a:t>
            </a:r>
            <a:r>
              <a:rPr lang="pl-PL" sz="1400" dirty="0" err="1"/>
              <a:t>Praise</a:t>
            </a:r>
            <a:r>
              <a:rPr lang="pl-PL" sz="1400" dirty="0"/>
              <a:t> the Power </a:t>
            </a:r>
            <a:r>
              <a:rPr lang="pl-PL" sz="1400" dirty="0" err="1"/>
              <a:t>that</a:t>
            </a:r>
            <a:r>
              <a:rPr lang="pl-PL" sz="1400" dirty="0"/>
              <a:t> </a:t>
            </a:r>
            <a:r>
              <a:rPr lang="pl-PL" sz="1400" dirty="0" err="1"/>
              <a:t>hath</a:t>
            </a:r>
            <a:r>
              <a:rPr lang="pl-PL" sz="1400" dirty="0"/>
              <a:t> </a:t>
            </a:r>
            <a:r>
              <a:rPr lang="pl-PL" sz="1400" dirty="0" err="1"/>
              <a:t>made</a:t>
            </a:r>
            <a:r>
              <a:rPr lang="pl-PL" sz="1400" dirty="0"/>
              <a:t> and </a:t>
            </a:r>
            <a:r>
              <a:rPr lang="pl-PL" sz="1400" dirty="0" err="1"/>
              <a:t>preserved</a:t>
            </a:r>
            <a:r>
              <a:rPr lang="pl-PL" sz="1400" dirty="0"/>
              <a:t> </a:t>
            </a:r>
            <a:r>
              <a:rPr lang="pl-PL" sz="1400" dirty="0" err="1"/>
              <a:t>us</a:t>
            </a:r>
            <a:r>
              <a:rPr lang="pl-PL" sz="1400" dirty="0"/>
              <a:t> a </a:t>
            </a:r>
            <a:r>
              <a:rPr lang="pl-PL" sz="1400" dirty="0" err="1"/>
              <a:t>nation</a:t>
            </a:r>
            <a:r>
              <a:rPr lang="pl-PL" sz="1400" dirty="0"/>
              <a:t>.</a:t>
            </a:r>
          </a:p>
          <a:p>
            <a:pPr>
              <a:buNone/>
            </a:pPr>
            <a:r>
              <a:rPr lang="pl-PL" sz="1400" dirty="0"/>
              <a:t>    </a:t>
            </a:r>
            <a:r>
              <a:rPr lang="pl-PL" sz="1400" dirty="0" err="1"/>
              <a:t>Then</a:t>
            </a:r>
            <a:r>
              <a:rPr lang="pl-PL" sz="1400" dirty="0"/>
              <a:t> </a:t>
            </a:r>
            <a:r>
              <a:rPr lang="pl-PL" sz="1400" dirty="0" err="1"/>
              <a:t>conquer</a:t>
            </a:r>
            <a:r>
              <a:rPr lang="pl-PL" sz="1400" dirty="0"/>
              <a:t> we </a:t>
            </a:r>
            <a:r>
              <a:rPr lang="pl-PL" sz="1400" dirty="0" err="1"/>
              <a:t>must</a:t>
            </a:r>
            <a:r>
              <a:rPr lang="pl-PL" sz="1400" dirty="0"/>
              <a:t>, </a:t>
            </a:r>
            <a:r>
              <a:rPr lang="pl-PL" sz="1400" dirty="0" err="1"/>
              <a:t>when</a:t>
            </a:r>
            <a:r>
              <a:rPr lang="pl-PL" sz="1400" dirty="0"/>
              <a:t> </a:t>
            </a:r>
            <a:r>
              <a:rPr lang="pl-PL" sz="1400" dirty="0" err="1"/>
              <a:t>our</a:t>
            </a:r>
            <a:r>
              <a:rPr lang="pl-PL" sz="1400" dirty="0"/>
              <a:t> </a:t>
            </a:r>
            <a:r>
              <a:rPr lang="pl-PL" sz="1400" dirty="0" err="1"/>
              <a:t>cause</a:t>
            </a:r>
            <a:r>
              <a:rPr lang="pl-PL" sz="1400" dirty="0"/>
              <a:t> </a:t>
            </a:r>
            <a:r>
              <a:rPr lang="pl-PL" sz="1400" dirty="0" err="1"/>
              <a:t>it</a:t>
            </a:r>
            <a:r>
              <a:rPr lang="pl-PL" sz="1400" dirty="0"/>
              <a:t> </a:t>
            </a:r>
            <a:r>
              <a:rPr lang="pl-PL" sz="1400" dirty="0" err="1"/>
              <a:t>is</a:t>
            </a:r>
            <a:r>
              <a:rPr lang="pl-PL" sz="1400" dirty="0"/>
              <a:t> </a:t>
            </a:r>
            <a:r>
              <a:rPr lang="pl-PL" sz="1400" dirty="0" err="1"/>
              <a:t>just</a:t>
            </a:r>
            <a:r>
              <a:rPr lang="pl-PL" sz="1400" dirty="0"/>
              <a:t>,</a:t>
            </a:r>
          </a:p>
          <a:p>
            <a:pPr>
              <a:buNone/>
            </a:pPr>
            <a:r>
              <a:rPr lang="pl-PL" sz="1400" dirty="0"/>
              <a:t>    And </a:t>
            </a:r>
            <a:r>
              <a:rPr lang="pl-PL" sz="1400" dirty="0" err="1"/>
              <a:t>this</a:t>
            </a:r>
            <a:r>
              <a:rPr lang="pl-PL" sz="1400" dirty="0"/>
              <a:t> be </a:t>
            </a:r>
            <a:r>
              <a:rPr lang="pl-PL" sz="1400" dirty="0" err="1"/>
              <a:t>our</a:t>
            </a:r>
            <a:r>
              <a:rPr lang="pl-PL" sz="1400" dirty="0"/>
              <a:t> motto: "In </a:t>
            </a:r>
            <a:r>
              <a:rPr lang="pl-PL" sz="1400" dirty="0" err="1"/>
              <a:t>God</a:t>
            </a:r>
            <a:r>
              <a:rPr lang="pl-PL" sz="1400" dirty="0"/>
              <a:t> </a:t>
            </a:r>
            <a:r>
              <a:rPr lang="pl-PL" sz="1400" dirty="0" err="1"/>
              <a:t>is</a:t>
            </a:r>
            <a:r>
              <a:rPr lang="pl-PL" sz="1400" dirty="0"/>
              <a:t> </a:t>
            </a:r>
            <a:r>
              <a:rPr lang="pl-PL" sz="1400" dirty="0" err="1"/>
              <a:t>our</a:t>
            </a:r>
            <a:r>
              <a:rPr lang="pl-PL" sz="1400" dirty="0"/>
              <a:t> trust."</a:t>
            </a:r>
          </a:p>
          <a:p>
            <a:pPr>
              <a:buNone/>
            </a:pPr>
            <a:r>
              <a:rPr lang="pl-PL" sz="1400" dirty="0"/>
              <a:t> </a:t>
            </a:r>
            <a:r>
              <a:rPr lang="pl-PL" sz="1400" b="1" dirty="0" err="1"/>
              <a:t>Chorus</a:t>
            </a:r>
            <a:endParaRPr lang="pl-PL" sz="1400" b="1" dirty="0"/>
          </a:p>
          <a:p>
            <a:pPr>
              <a:buNone/>
            </a:pPr>
            <a:r>
              <a:rPr lang="pl-PL" sz="1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ln w="10160">
                  <a:solidFill>
                    <a:schemeClr val="accent1"/>
                  </a:solidFill>
                  <a:prstDash val="solid"/>
                </a:ln>
                <a:solidFill>
                  <a:srgbClr val="FF0000"/>
                </a:solidFill>
                <a:effectLst>
                  <a:outerShdw blurRad="38100" dist="32000" dir="5400000" algn="tl">
                    <a:srgbClr val="000000">
                      <a:alpha val="30000"/>
                    </a:srgbClr>
                  </a:outerShdw>
                </a:effectLst>
              </a:rPr>
              <a:t>Flag of United </a:t>
            </a:r>
            <a:r>
              <a:rPr lang="pl-PL" b="1" dirty="0" err="1">
                <a:ln w="10160">
                  <a:solidFill>
                    <a:schemeClr val="accent1"/>
                  </a:solidFill>
                  <a:prstDash val="solid"/>
                </a:ln>
                <a:solidFill>
                  <a:srgbClr val="FF0000"/>
                </a:solidFill>
                <a:effectLst>
                  <a:outerShdw blurRad="38100" dist="32000" dir="5400000" algn="tl">
                    <a:srgbClr val="000000">
                      <a:alpha val="30000"/>
                    </a:srgbClr>
                  </a:outerShdw>
                </a:effectLst>
              </a:rPr>
              <a:t>States</a:t>
            </a:r>
            <a:r>
              <a:rPr lang="pl-PL" b="1" dirty="0">
                <a:ln w="10160">
                  <a:solidFill>
                    <a:schemeClr val="accent1"/>
                  </a:solidFill>
                  <a:prstDash val="solid"/>
                </a:ln>
                <a:solidFill>
                  <a:srgbClr val="FF0000"/>
                </a:solidFill>
                <a:effectLst>
                  <a:outerShdw blurRad="38100" dist="32000" dir="5400000" algn="tl">
                    <a:srgbClr val="000000">
                      <a:alpha val="30000"/>
                    </a:srgbClr>
                  </a:outerShdw>
                </a:effectLst>
              </a:rPr>
              <a:t> </a:t>
            </a:r>
          </a:p>
        </p:txBody>
      </p:sp>
      <p:sp>
        <p:nvSpPr>
          <p:cNvPr id="3" name="Symbol zastępczy zawartości 2"/>
          <p:cNvSpPr>
            <a:spLocks noGrp="1"/>
          </p:cNvSpPr>
          <p:nvPr>
            <p:ph idx="1"/>
          </p:nvPr>
        </p:nvSpPr>
        <p:spPr>
          <a:xfrm>
            <a:off x="467544" y="1412776"/>
            <a:ext cx="8229600" cy="5445224"/>
          </a:xfrm>
        </p:spPr>
        <p:txBody>
          <a:bodyPr>
            <a:normAutofit/>
          </a:bodyPr>
          <a:lstStyle/>
          <a:p>
            <a:pPr>
              <a:buNone/>
            </a:pPr>
            <a:r>
              <a:rPr lang="en-US" sz="2000" dirty="0"/>
              <a:t>The national flag of the United States of America, consists of thirteen equal horizontal stripes of red (top and bottom) alternating with white, with a blue rectangle in the canton bearing fifty small, white, five-pointed stars arranged in nine offset horizontal rows of six stars alternating with rows of five stars. </a:t>
            </a:r>
          </a:p>
          <a:p>
            <a:pPr>
              <a:buNone/>
            </a:pPr>
            <a:endParaRPr lang="pl-PL" sz="2000" dirty="0"/>
          </a:p>
          <a:p>
            <a:pPr>
              <a:buNone/>
            </a:pPr>
            <a:endParaRPr lang="pl-PL" sz="2000" dirty="0"/>
          </a:p>
          <a:p>
            <a:pPr>
              <a:buNone/>
            </a:pPr>
            <a:endParaRPr lang="pl-PL" sz="2000" dirty="0"/>
          </a:p>
          <a:p>
            <a:pPr>
              <a:buNone/>
            </a:pPr>
            <a:endParaRPr lang="pl-PL" sz="2000" dirty="0"/>
          </a:p>
          <a:p>
            <a:pPr>
              <a:buNone/>
            </a:pPr>
            <a:endParaRPr lang="pl-PL" sz="2000" dirty="0"/>
          </a:p>
          <a:p>
            <a:pPr>
              <a:buNone/>
            </a:pPr>
            <a:endParaRPr lang="pl-PL" sz="2000" dirty="0"/>
          </a:p>
          <a:p>
            <a:pPr>
              <a:buNone/>
            </a:pPr>
            <a:endParaRPr lang="pl-PL" sz="2000" dirty="0"/>
          </a:p>
          <a:p>
            <a:pPr>
              <a:buNone/>
            </a:pPr>
            <a:r>
              <a:rPr lang="en-US" sz="1600" dirty="0"/>
              <a:t>The 50 stars on the flag represent the 50 states of the United States of America and the 13 stripes represent the </a:t>
            </a:r>
            <a:r>
              <a:rPr lang="pl-PL" sz="1600" dirty="0" err="1"/>
              <a:t>original</a:t>
            </a:r>
            <a:r>
              <a:rPr lang="pl-PL" sz="1600" dirty="0"/>
              <a:t> </a:t>
            </a:r>
            <a:r>
              <a:rPr lang="en-US" sz="1600" dirty="0"/>
              <a:t>thirteen British colonies .</a:t>
            </a:r>
          </a:p>
          <a:p>
            <a:endParaRPr lang="pl-PL" dirty="0"/>
          </a:p>
        </p:txBody>
      </p:sp>
      <p:pic>
        <p:nvPicPr>
          <p:cNvPr id="5" name="Obraz 4" descr="Z6627996X,Flaga-USA.jpg"/>
          <p:cNvPicPr>
            <a:picLocks noChangeAspect="1"/>
          </p:cNvPicPr>
          <p:nvPr/>
        </p:nvPicPr>
        <p:blipFill>
          <a:blip r:embed="rId3" cstate="print"/>
          <a:stretch>
            <a:fillRect/>
          </a:stretch>
        </p:blipFill>
        <p:spPr>
          <a:xfrm>
            <a:off x="2411760" y="3429000"/>
            <a:ext cx="3960440" cy="23522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55576" y="1536174"/>
            <a:ext cx="8100392" cy="3785652"/>
          </a:xfrm>
          <a:prstGeom prst="rect">
            <a:avLst/>
          </a:prstGeom>
          <a:noFill/>
        </p:spPr>
        <p:txBody>
          <a:bodyPr wrap="square" rtlCol="0">
            <a:spAutoFit/>
          </a:bodyPr>
          <a:lstStyle/>
          <a:p>
            <a:pPr algn="ctr"/>
            <a:r>
              <a:rPr lang="en-US" sz="6000" b="1" i="1" dirty="0"/>
              <a:t>How </a:t>
            </a:r>
            <a:r>
              <a:rPr lang="pl-PL" sz="6000" b="1" i="1" dirty="0" err="1"/>
              <a:t>did</a:t>
            </a:r>
            <a:r>
              <a:rPr lang="pl-PL" sz="6000" b="1" i="1" dirty="0"/>
              <a:t> </a:t>
            </a:r>
            <a:r>
              <a:rPr lang="en-US" sz="6000" b="1" i="1" dirty="0"/>
              <a:t>the flag of the United States  </a:t>
            </a:r>
            <a:r>
              <a:rPr lang="en-US" sz="6000" b="1" i="1" dirty="0" err="1"/>
              <a:t>chang</a:t>
            </a:r>
            <a:r>
              <a:rPr lang="pl-PL" sz="6000" b="1" i="1" dirty="0" err="1"/>
              <a:t>ed</a:t>
            </a:r>
            <a:r>
              <a:rPr lang="pl-PL" sz="6000" b="1" i="1" dirty="0"/>
              <a:t> with </a:t>
            </a:r>
            <a:r>
              <a:rPr lang="pl-PL" sz="6000" b="1" i="1" dirty="0" err="1"/>
              <a:t>every</a:t>
            </a:r>
            <a:r>
              <a:rPr lang="pl-PL" sz="6000" b="1" i="1" dirty="0"/>
              <a:t> </a:t>
            </a:r>
            <a:r>
              <a:rPr lang="pl-PL" sz="6000" b="1" i="1" dirty="0" err="1"/>
              <a:t>new</a:t>
            </a:r>
            <a:r>
              <a:rPr lang="pl-PL" sz="6000" b="1" i="1" dirty="0"/>
              <a:t> </a:t>
            </a:r>
            <a:r>
              <a:rPr lang="pl-PL" sz="6000" b="1" i="1" dirty="0" err="1"/>
              <a:t>state</a:t>
            </a:r>
            <a:r>
              <a:rPr lang="en-US" sz="6000" b="1" i="1" dirty="0"/>
              <a:t>?</a:t>
            </a:r>
            <a:endParaRPr lang="pl-PL" sz="60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027" name="Picture 3"/>
          <p:cNvPicPr>
            <a:picLocks noGrp="1" noChangeAspect="1" noChangeArrowheads="1"/>
          </p:cNvPicPr>
          <p:nvPr>
            <p:ph sz="half" idx="1"/>
          </p:nvPr>
        </p:nvPicPr>
        <p:blipFill>
          <a:blip r:embed="rId3" cstate="print"/>
          <a:srcRect/>
          <a:stretch>
            <a:fillRect/>
          </a:stretch>
        </p:blipFill>
        <p:spPr bwMode="auto">
          <a:xfrm>
            <a:off x="0" y="0"/>
            <a:ext cx="9036496" cy="6858000"/>
          </a:xfrm>
          <a:prstGeom prst="rect">
            <a:avLst/>
          </a:prstGeom>
          <a:noFill/>
          <a:ln w="9525">
            <a:noFill/>
            <a:miter lim="800000"/>
            <a:headEnd/>
            <a:tailEnd/>
          </a:ln>
        </p:spPr>
      </p:pic>
      <p:sp>
        <p:nvSpPr>
          <p:cNvPr id="4" name="Symbol zastępczy zawartości 3"/>
          <p:cNvSpPr>
            <a:spLocks noGrp="1"/>
          </p:cNvSpPr>
          <p:nvPr>
            <p:ph sz="half" idx="2"/>
          </p:nvPr>
        </p:nvSpPr>
        <p:spPr/>
        <p:txBody>
          <a:bodyPr/>
          <a:lstStyle/>
          <a:p>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Picture 3"/>
          <p:cNvPicPr>
            <a:picLocks noGrp="1" noChangeAspect="1" noChangeArrowheads="1"/>
          </p:cNvPicPr>
          <p:nvPr>
            <p:ph sz="half"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Symbol zastępczy zawartości 3"/>
          <p:cNvSpPr>
            <a:spLocks noGrp="1"/>
          </p:cNvSpPr>
          <p:nvPr>
            <p:ph sz="half" idx="2"/>
          </p:nvPr>
        </p:nvSpPr>
        <p:spPr/>
        <p:txBody>
          <a:bodyPr/>
          <a:lstStyle/>
          <a:p>
            <a:endParaRPr lang="pl-PL"/>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809</Words>
  <Application>Microsoft Office PowerPoint</Application>
  <PresentationFormat>Pokaz na ekranie (4:3)</PresentationFormat>
  <Paragraphs>81</Paragraphs>
  <Slides>13</Slides>
  <Notes>13</Notes>
  <HiddenSlides>0</HiddenSlides>
  <MMClips>2</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Calibri</vt:lpstr>
      <vt:lpstr>Century Gothic</vt:lpstr>
      <vt:lpstr>Verdana</vt:lpstr>
      <vt:lpstr>Wingdings</vt:lpstr>
      <vt:lpstr>Wingdings 2</vt:lpstr>
      <vt:lpstr>Energetyczny</vt:lpstr>
      <vt:lpstr>The United States Of America</vt:lpstr>
      <vt:lpstr>The story of the U.S. national anthem</vt:lpstr>
      <vt:lpstr>Prezentacja programu PowerPoint</vt:lpstr>
      <vt:lpstr> The Star-Spangled Banner</vt:lpstr>
      <vt:lpstr>Flag of United States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 for watching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Of America</dc:title>
  <dc:creator>Dom</dc:creator>
  <cp:lastModifiedBy>Kleopatra</cp:lastModifiedBy>
  <cp:revision>19</cp:revision>
  <dcterms:created xsi:type="dcterms:W3CDTF">2013-05-04T13:21:13Z</dcterms:created>
  <dcterms:modified xsi:type="dcterms:W3CDTF">2018-04-08T10:25:03Z</dcterms:modified>
</cp:coreProperties>
</file>