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29FE-02DC-4607-AC50-58ADCA85F59B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074D-3888-4702-A688-14C5872EC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54BA-6372-43A5-B719-FA7BA2C1E029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5C45-3C98-4232-B17F-AC73965A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3C2A-2F3C-4213-B643-9619FFC15021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374D-F82D-40CD-8576-224522BB2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6EFB-1F57-430D-AABA-198C029D8E3A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FA71-323D-49BF-9002-FEF9CCF97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28CF-DEF7-4EB6-9173-4CC6EC4EAAAF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5BB6-6B2C-4826-979D-04F4F1081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005A-24F4-43F8-8DAE-FD073264CE28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FD14-58BD-4776-A26C-9321F49BD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81D4-BF37-4E5C-A395-59A224D8E1DB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57E0-C70A-4B4B-B6F6-9BED22A1E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1B98-2733-43EA-99FC-83D281EE8BC3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9990-D2BF-4AE4-BF24-A32CE0047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03685-4D4E-4BFA-B6AA-C9386AFF8429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4379-7253-4282-BAAE-9A777E4A9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8DB4-B886-4E94-BAD2-FD9BE276210F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6FFA-CCD9-4F23-8524-B9F1CF79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6011-5A27-41D5-871D-FC2CADC749EF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D892-22DC-477A-929E-37474618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E70B577-5C94-42B1-B0B5-F2D97781AEEF}" type="datetimeFigureOut">
              <a:rPr lang="en-US"/>
              <a:pPr>
                <a:defRPr/>
              </a:pPr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B6F4527-3122-4D44-A297-CDE4CDCFD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45" r:id="rId2"/>
    <p:sldLayoutId id="2147483853" r:id="rId3"/>
    <p:sldLayoutId id="2147483846" r:id="rId4"/>
    <p:sldLayoutId id="2147483847" r:id="rId5"/>
    <p:sldLayoutId id="2147483848" r:id="rId6"/>
    <p:sldLayoutId id="2147483849" r:id="rId7"/>
    <p:sldLayoutId id="2147483854" r:id="rId8"/>
    <p:sldLayoutId id="2147483855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620000" cy="2965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The most famous places in USA.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54467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5240337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Mateusz </a:t>
            </a:r>
            <a:r>
              <a:rPr lang="pl-PL" dirty="0" err="1"/>
              <a:t>Jędrzejec</a:t>
            </a:r>
            <a:r>
              <a:rPr lang="pl-PL" dirty="0"/>
              <a:t>, Łukasz </a:t>
            </a:r>
            <a:r>
              <a:rPr lang="pl-PL" dirty="0" err="1"/>
              <a:t>Kochaniak</a:t>
            </a:r>
            <a:r>
              <a:rPr lang="pl-PL" dirty="0"/>
              <a:t>, Natalia Wojciechowska, Michał Zapała </a:t>
            </a:r>
          </a:p>
          <a:p>
            <a:pPr algn="ctr">
              <a:spcBef>
                <a:spcPct val="50000"/>
              </a:spcBef>
            </a:pPr>
            <a:r>
              <a:rPr lang="pl-PL" dirty="0"/>
              <a:t>2012/2013</a:t>
            </a:r>
          </a:p>
          <a:p>
            <a:pPr algn="ctr">
              <a:spcBef>
                <a:spcPct val="50000"/>
              </a:spcBef>
            </a:pPr>
            <a:r>
              <a:rPr lang="pl-PL" dirty="0" err="1"/>
              <a:t>Suppervised</a:t>
            </a:r>
            <a:r>
              <a:rPr lang="pl-PL" dirty="0"/>
              <a:t> by Małgorzata Stasińska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Golden Gate</a:t>
            </a:r>
          </a:p>
        </p:txBody>
      </p:sp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 pitchFamily="18" charset="0"/>
                <a:ea typeface="Calibri" pitchFamily="34" charset="0"/>
                <a:cs typeface="Arial" charset="0"/>
              </a:rPr>
              <a:t>Suspension bridge that connects </a:t>
            </a:r>
            <a:r>
              <a:rPr lang="en-US" b="1" dirty="0">
                <a:latin typeface="Cambria" pitchFamily="18" charset="0"/>
                <a:ea typeface="Calibri" pitchFamily="34" charset="0"/>
                <a:cs typeface="Arial" charset="0"/>
              </a:rPr>
              <a:t>San Francisco</a:t>
            </a:r>
            <a:r>
              <a:rPr lang="en-US" dirty="0">
                <a:latin typeface="Cambria" pitchFamily="18" charset="0"/>
                <a:ea typeface="Calibri" pitchFamily="34" charset="0"/>
                <a:cs typeface="Arial" charset="0"/>
              </a:rPr>
              <a:t> with Marin County, the Golden Gate Strait. Opened on May 27 in 1937. Construction of the Golden Gate Bridge began in January 1933 and lasted until 1937.</a:t>
            </a:r>
            <a:r>
              <a:rPr lang="en-US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pl-PL" dirty="0">
                <a:latin typeface="Cambria" pitchFamily="18" charset="0"/>
                <a:ea typeface="Calibri" pitchFamily="34" charset="0"/>
                <a:cs typeface="Arial" charset="0"/>
              </a:rPr>
              <a:t>The c</a:t>
            </a:r>
            <a:r>
              <a:rPr lang="en-US" dirty="0" err="1">
                <a:latin typeface="Cambria" pitchFamily="18" charset="0"/>
                <a:ea typeface="Calibri" pitchFamily="34" charset="0"/>
                <a:cs typeface="Arial" charset="0"/>
              </a:rPr>
              <a:t>onstruction</a:t>
            </a:r>
            <a:r>
              <a:rPr lang="en-US" dirty="0">
                <a:latin typeface="Cambria" pitchFamily="18" charset="0"/>
                <a:ea typeface="Calibri" pitchFamily="34" charset="0"/>
                <a:cs typeface="Arial" charset="0"/>
              </a:rPr>
              <a:t> was extremely difficult and </a:t>
            </a:r>
            <a:r>
              <a:rPr lang="pl-PL" dirty="0" err="1">
                <a:latin typeface="Cambria" pitchFamily="18" charset="0"/>
                <a:ea typeface="Calibri" pitchFamily="34" charset="0"/>
                <a:cs typeface="Arial" charset="0"/>
              </a:rPr>
              <a:t>cost</a:t>
            </a:r>
            <a:r>
              <a:rPr lang="en-US" dirty="0">
                <a:latin typeface="Cambria" pitchFamily="18" charset="0"/>
                <a:ea typeface="Calibri" pitchFamily="34" charset="0"/>
                <a:cs typeface="Arial" charset="0"/>
              </a:rPr>
              <a:t> a lot of victims. </a:t>
            </a:r>
            <a:r>
              <a:rPr lang="pl-PL" dirty="0">
                <a:latin typeface="Cambria" pitchFamily="18" charset="0"/>
                <a:ea typeface="Calibri" pitchFamily="34" charset="0"/>
                <a:cs typeface="Arial" charset="0"/>
              </a:rPr>
              <a:t>The b</a:t>
            </a:r>
            <a:r>
              <a:rPr lang="en-US" dirty="0">
                <a:latin typeface="Cambria" pitchFamily="18" charset="0"/>
                <a:ea typeface="Calibri" pitchFamily="34" charset="0"/>
                <a:cs typeface="Arial" charset="0"/>
              </a:rPr>
              <a:t>ridge was designed by </a:t>
            </a:r>
            <a:r>
              <a:rPr lang="pl-PL" dirty="0" err="1">
                <a:latin typeface="Cambria" pitchFamily="18" charset="0"/>
                <a:ea typeface="Calibri" pitchFamily="34" charset="0"/>
                <a:cs typeface="Arial" charset="0"/>
              </a:rPr>
              <a:t>an</a:t>
            </a:r>
            <a:r>
              <a:rPr lang="pl-PL" dirty="0">
                <a:latin typeface="Cambria" pitchFamily="18" charset="0"/>
                <a:ea typeface="Calibri" pitchFamily="34" charset="0"/>
                <a:cs typeface="Arial" charset="0"/>
              </a:rPr>
              <a:t> </a:t>
            </a:r>
            <a:r>
              <a:rPr lang="en-US" dirty="0">
                <a:latin typeface="Cambria" pitchFamily="18" charset="0"/>
                <a:ea typeface="Calibri" pitchFamily="34" charset="0"/>
                <a:cs typeface="Arial" charset="0"/>
              </a:rPr>
              <a:t>engineer Joseph Strauss</a:t>
            </a:r>
            <a:r>
              <a:rPr lang="pl-PL" dirty="0">
                <a:latin typeface="Cambria" pitchFamily="18" charset="0"/>
                <a:cs typeface="Arial" charset="0"/>
              </a:rPr>
              <a:t>.</a:t>
            </a:r>
            <a:endParaRPr lang="pl-PL" dirty="0">
              <a:cs typeface="Arial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14800"/>
            <a:ext cx="8609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  <a:latin typeface="+mn-lt"/>
              </a:rPr>
              <a:t>White House</a:t>
            </a:r>
          </a:p>
        </p:txBody>
      </p:sp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>
          <a:xfrm>
            <a:off x="304800" y="990600"/>
            <a:ext cx="8077200" cy="4191000"/>
          </a:xfrm>
        </p:spPr>
        <p:txBody>
          <a:bodyPr/>
          <a:lstStyle/>
          <a:p>
            <a:pPr eaLnBrk="1" hangingPunct="1"/>
            <a:r>
              <a:rPr lang="en-US">
                <a:latin typeface="Cambria" pitchFamily="18" charset="0"/>
                <a:ea typeface="Calibri" pitchFamily="34" charset="0"/>
                <a:cs typeface="Times New Roman" pitchFamily="18" charset="0"/>
              </a:rPr>
              <a:t>The White House is the official residence and principal workplace of the President of the United States</a:t>
            </a:r>
            <a:endParaRPr lang="pl-PL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pl-PL">
                <a:latin typeface="Cambria" pitchFamily="18" charset="0"/>
                <a:ea typeface="Calibri" pitchFamily="34" charset="0"/>
                <a:cs typeface="Times New Roman" pitchFamily="18" charset="0"/>
              </a:rPr>
              <a:t>It is</a:t>
            </a:r>
            <a:r>
              <a:rPr lang="en-US">
                <a:latin typeface="Cambria" pitchFamily="18" charset="0"/>
                <a:ea typeface="Calibri" pitchFamily="34" charset="0"/>
                <a:cs typeface="Times New Roman" pitchFamily="18" charset="0"/>
              </a:rPr>
              <a:t> located at 1600 Pennsylvania Avenue Northwest, Washington, D.C. </a:t>
            </a:r>
            <a:endParaRPr lang="pl-PL">
              <a:latin typeface="Cambria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latin typeface="Cambria" pitchFamily="18" charset="0"/>
                <a:ea typeface="Calibri" pitchFamily="34" charset="0"/>
                <a:cs typeface="Calibri" pitchFamily="34" charset="0"/>
              </a:rPr>
              <a:t>Th</a:t>
            </a:r>
            <a:r>
              <a:rPr lang="pl-PL">
                <a:latin typeface="Cambria" pitchFamily="18" charset="0"/>
                <a:cs typeface="Times New Roman" pitchFamily="18" charset="0"/>
              </a:rPr>
              <a:t>e</a:t>
            </a:r>
            <a:r>
              <a:rPr lang="en-US">
                <a:latin typeface="Cambria" pitchFamily="18" charset="0"/>
                <a:ea typeface="Calibri" pitchFamily="34" charset="0"/>
                <a:cs typeface="Calibri" pitchFamily="34" charset="0"/>
              </a:rPr>
              <a:t> name was given to the building  </a:t>
            </a:r>
            <a:r>
              <a:rPr lang="pl-PL">
                <a:latin typeface="Cambria" pitchFamily="18" charset="0"/>
                <a:cs typeface="Times New Roman" pitchFamily="18" charset="0"/>
              </a:rPr>
              <a:t>on </a:t>
            </a:r>
            <a:r>
              <a:rPr lang="en-US">
                <a:latin typeface="Cambria" pitchFamily="18" charset="0"/>
                <a:ea typeface="Calibri" pitchFamily="34" charset="0"/>
                <a:cs typeface="Calibri" pitchFamily="34" charset="0"/>
              </a:rPr>
              <a:t>September </a:t>
            </a:r>
            <a:r>
              <a:rPr lang="pl-PL">
                <a:latin typeface="Cambria" pitchFamily="18" charset="0"/>
                <a:cs typeface="Times New Roman" pitchFamily="18" charset="0"/>
              </a:rPr>
              <a:t>,</a:t>
            </a:r>
            <a:r>
              <a:rPr lang="en-US">
                <a:latin typeface="Cambria" pitchFamily="18" charset="0"/>
                <a:ea typeface="Calibri" pitchFamily="34" charset="0"/>
                <a:cs typeface="Calibri" pitchFamily="34" charset="0"/>
              </a:rPr>
              <a:t> 14</a:t>
            </a:r>
            <a:r>
              <a:rPr lang="pl-PL">
                <a:latin typeface="Cambria" pitchFamily="18" charset="0"/>
                <a:cs typeface="Times New Roman" pitchFamily="18" charset="0"/>
              </a:rPr>
              <a:t>th</a:t>
            </a:r>
            <a:r>
              <a:rPr lang="en-US">
                <a:latin typeface="Cambria" pitchFamily="18" charset="0"/>
                <a:ea typeface="Calibri" pitchFamily="34" charset="0"/>
                <a:cs typeface="Calibri" pitchFamily="34" charset="0"/>
              </a:rPr>
              <a:t> 1901, by President Roosevelt. </a:t>
            </a:r>
            <a:endParaRPr lang="pl-PL">
              <a:latin typeface="Cambria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latin typeface="Cambria" pitchFamily="18" charset="0"/>
                <a:ea typeface="Calibri" pitchFamily="34" charset="0"/>
                <a:cs typeface="Calibri" pitchFamily="34" charset="0"/>
              </a:rPr>
              <a:t>The first president to live in it, was John Adams. </a:t>
            </a:r>
            <a:endParaRPr lang="pl-PL"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3898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95725"/>
            <a:ext cx="37798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The Liberty Bell</a:t>
            </a:r>
          </a:p>
        </p:txBody>
      </p:sp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533400" y="1295400"/>
            <a:ext cx="3733800" cy="1905000"/>
          </a:xfrm>
        </p:spPr>
        <p:txBody>
          <a:bodyPr/>
          <a:lstStyle/>
          <a:p>
            <a:pPr eaLnBrk="1" hangingPunct="1"/>
            <a:r>
              <a:rPr lang="pl-PL">
                <a:latin typeface="Calibri" pitchFamily="34" charset="0"/>
                <a:ea typeface="Calibri" pitchFamily="34" charset="0"/>
                <a:cs typeface="Times New Roman" pitchFamily="18" charset="0"/>
              </a:rPr>
              <a:t>Is an iconic symbol of American independence, located in </a:t>
            </a:r>
            <a:r>
              <a:rPr lang="pl-PL" b="1">
                <a:latin typeface="Calibri" pitchFamily="34" charset="0"/>
                <a:ea typeface="Calibri" pitchFamily="34" charset="0"/>
                <a:cs typeface="Times New Roman" pitchFamily="18" charset="0"/>
              </a:rPr>
              <a:t>Philadelphia</a:t>
            </a:r>
            <a:r>
              <a:rPr lang="pl-PL">
                <a:latin typeface="Calibri" pitchFamily="34" charset="0"/>
                <a:ea typeface="Calibri" pitchFamily="34" charset="0"/>
                <a:cs typeface="Times New Roman" pitchFamily="18" charset="0"/>
              </a:rPr>
              <a:t>, Pennsylvania. </a:t>
            </a:r>
          </a:p>
          <a:p>
            <a:pPr eaLnBrk="1" hangingPunct="1"/>
            <a:r>
              <a:rPr lang="pl-PL">
                <a:latin typeface="Calibri" pitchFamily="34" charset="0"/>
                <a:ea typeface="Calibri" pitchFamily="34" charset="0"/>
                <a:cs typeface="Times New Roman" pitchFamily="18" charset="0"/>
              </a:rPr>
              <a:t>It was bulit in 1752. </a:t>
            </a:r>
            <a:endParaRPr lang="pl-PL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79" name="Picture 2" descr="E:\angielski\506px-Liberty_Bell_200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85800"/>
            <a:ext cx="4225925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E:\angielski\Libbell190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3722688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Memphis</a:t>
            </a:r>
          </a:p>
        </p:txBody>
      </p:sp>
      <p:sp>
        <p:nvSpPr>
          <p:cNvPr id="25602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1752600"/>
          </a:xfrm>
        </p:spPr>
        <p:txBody>
          <a:bodyPr/>
          <a:lstStyle/>
          <a:p>
            <a:pPr eaLnBrk="1" hangingPunct="1"/>
            <a:r>
              <a:rPr lang="pl-P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home town of Elvis Presley . It is a city in the south-western corner of Tennessee. </a:t>
            </a:r>
          </a:p>
          <a:p>
            <a:pPr eaLnBrk="1" hangingPunct="1"/>
            <a:r>
              <a:rPr lang="pl-P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city is located on the south of the Wolf and the Mississippi  rivers. </a:t>
            </a:r>
            <a:endParaRPr lang="pl-PL"/>
          </a:p>
        </p:txBody>
      </p:sp>
      <p:pic>
        <p:nvPicPr>
          <p:cNvPr id="25603" name="Picture 2" descr="E:\angielski\800px-Flag_of_Memphis,_Tennessee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4419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E:\angielski\Memphis_skyline_from_the_ai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03613"/>
            <a:ext cx="39020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7792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err="1">
                <a:solidFill>
                  <a:schemeClr val="accent6">
                    <a:tint val="1000"/>
                  </a:schemeClr>
                </a:solidFill>
              </a:rPr>
              <a:t>Yellowstone</a:t>
            </a: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6">
                    <a:tint val="1000"/>
                  </a:schemeClr>
                </a:solidFill>
              </a:rPr>
              <a:t>National</a:t>
            </a: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 Park</a:t>
            </a:r>
          </a:p>
        </p:txBody>
      </p:sp>
      <p:sp>
        <p:nvSpPr>
          <p:cNvPr id="26626" name="Symbol zastępczy zawartości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057400"/>
          </a:xfrm>
        </p:spPr>
        <p:txBody>
          <a:bodyPr/>
          <a:lstStyle/>
          <a:p>
            <a:pPr eaLnBrk="1" hangingPunct="1"/>
            <a:r>
              <a:rPr lang="pl-PL" dirty="0">
                <a:latin typeface="Calibri" pitchFamily="34" charset="0"/>
                <a:cs typeface="Times New Roman" pitchFamily="18" charset="0"/>
              </a:rPr>
              <a:t>It </a:t>
            </a:r>
            <a:r>
              <a:rPr lang="pl-PL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lang="pl-PL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national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park 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located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primarily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state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 Wyoming,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although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it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also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extends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into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Montana and Idaho. </a:t>
            </a:r>
            <a:endParaRPr lang="pl-PL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It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is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the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oldest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national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park in the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world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with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more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than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200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geisers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with the most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famous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Old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Faithful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because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it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erupts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regulary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almost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every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hour</a:t>
            </a:r>
            <a:endParaRPr lang="pl-PL" dirty="0">
              <a:cs typeface="Times New Roman" pitchFamily="18" charset="0"/>
            </a:endParaRPr>
          </a:p>
        </p:txBody>
      </p:sp>
      <p:pic>
        <p:nvPicPr>
          <p:cNvPr id="3075" name="Picture 3" descr="E:\angielski\Old_Faithful_Geyser_Yellowstone_National_Par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657600"/>
            <a:ext cx="4329113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:\angielski\LocMap_Yellowstone[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57600"/>
            <a:ext cx="28527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Kings </a:t>
            </a:r>
            <a:r>
              <a:rPr lang="pl-PL" dirty="0" err="1">
                <a:solidFill>
                  <a:schemeClr val="accent6">
                    <a:tint val="1000"/>
                  </a:schemeClr>
                </a:solidFill>
              </a:rPr>
              <a:t>Canyon</a:t>
            </a: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6">
                    <a:tint val="1000"/>
                  </a:schemeClr>
                </a:solidFill>
              </a:rPr>
              <a:t>National</a:t>
            </a: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 Park</a:t>
            </a:r>
          </a:p>
        </p:txBody>
      </p:sp>
      <p:sp>
        <p:nvSpPr>
          <p:cNvPr id="2765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eaLnBrk="1" hangingPunct="1"/>
            <a:r>
              <a:rPr lang="pl-PL" b="1">
                <a:latin typeface="Calibri" pitchFamily="34" charset="0"/>
                <a:cs typeface="Times New Roman" pitchFamily="18" charset="0"/>
              </a:rPr>
              <a:t>Kings Canyon </a:t>
            </a:r>
            <a:r>
              <a:rPr lang="pl-PL" b="1">
                <a:latin typeface="Calibri" pitchFamily="34" charset="0"/>
                <a:ea typeface="Calibri" pitchFamily="34" charset="0"/>
                <a:cs typeface="Times New Roman" pitchFamily="18" charset="0"/>
              </a:rPr>
              <a:t>Park</a:t>
            </a:r>
            <a:r>
              <a:rPr lang="pl-PL">
                <a:latin typeface="Calibri" pitchFamily="34" charset="0"/>
                <a:ea typeface="Calibri" pitchFamily="34" charset="0"/>
                <a:cs typeface="Times New Roman" pitchFamily="18" charset="0"/>
              </a:rPr>
              <a:t> is a </a:t>
            </a:r>
            <a:r>
              <a:rPr lang="pl-PL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national park in the southern Sierra Nevada, east of Fresno, California.  </a:t>
            </a:r>
            <a:endParaRPr lang="pl-PL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 descr="E:\angielski\800px-KingsCanyonNP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Mesa Verde </a:t>
            </a:r>
            <a:r>
              <a:rPr lang="pl-PL" dirty="0" err="1">
                <a:solidFill>
                  <a:schemeClr val="accent6">
                    <a:tint val="1000"/>
                  </a:schemeClr>
                </a:solidFill>
              </a:rPr>
              <a:t>National</a:t>
            </a: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 Park </a:t>
            </a:r>
          </a:p>
        </p:txBody>
      </p:sp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eaLnBrk="1" hangingPunct="1"/>
            <a:r>
              <a:rPr lang="pl-PL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It </a:t>
            </a:r>
            <a:r>
              <a:rPr lang="pl-PL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 a U.S.  National  Park and UNESCO World  Heritage  Site located in Montezuma  County,  Colorado, United  States. </a:t>
            </a:r>
            <a:br>
              <a:rPr lang="pl-PL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pl-PL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pl-PL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5" name="Picture 2" descr="E:\angielski\800px-Mesa_verde_cliff_palace_clos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63813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66FC6-2F56-4107-B700-D5CFE24E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Thanks</a:t>
            </a:r>
            <a:r>
              <a:rPr lang="pl-PL" dirty="0"/>
              <a:t> for </a:t>
            </a:r>
            <a:r>
              <a:rPr lang="pl-PL" dirty="0" err="1"/>
              <a:t>watching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DE658E-FB56-4715-BEA2-79AE94E50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4000" dirty="0"/>
          </a:p>
          <a:p>
            <a:pPr algn="ctr"/>
            <a:endParaRPr lang="pl-PL" sz="4000" dirty="0"/>
          </a:p>
          <a:p>
            <a:pPr algn="ctr"/>
            <a:endParaRPr lang="pl-PL" sz="4000" dirty="0"/>
          </a:p>
          <a:p>
            <a:pPr algn="ctr"/>
            <a:r>
              <a:rPr lang="pl-PL" sz="40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0095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Empire State Building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085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/>
              <a:t>The </a:t>
            </a:r>
            <a:r>
              <a:rPr lang="en-US" b="1"/>
              <a:t>Empire State Building</a:t>
            </a:r>
            <a:r>
              <a:rPr lang="en-US"/>
              <a:t> is a 102-story skyscraper located in New York</a:t>
            </a:r>
            <a:r>
              <a:rPr lang="pl-PL"/>
              <a:t>. </a:t>
            </a:r>
          </a:p>
          <a:p>
            <a:pPr eaLnBrk="1" hangingPunct="1">
              <a:lnSpc>
                <a:spcPct val="130000"/>
              </a:lnSpc>
            </a:pPr>
            <a:r>
              <a:rPr lang="pl-PL"/>
              <a:t>It was the tallest building in the world from 1931 to 1972.</a:t>
            </a:r>
          </a:p>
        </p:txBody>
      </p:sp>
      <p:pic>
        <p:nvPicPr>
          <p:cNvPr id="14339" name="Picture 2" descr="File:Empire State Building from the Top of the R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40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The Statue of Liberty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953000" cy="4708525"/>
          </a:xfrm>
        </p:spPr>
        <p:txBody>
          <a:bodyPr/>
          <a:lstStyle/>
          <a:p>
            <a:pPr eaLnBrk="1" hangingPunct="1"/>
            <a:r>
              <a:rPr lang="pl-PL"/>
              <a:t>The </a:t>
            </a:r>
            <a:r>
              <a:rPr lang="pl-PL" b="1"/>
              <a:t>Statue of Liberty</a:t>
            </a:r>
            <a:r>
              <a:rPr lang="pl-PL"/>
              <a:t> </a:t>
            </a:r>
            <a:br>
              <a:rPr lang="pl-PL"/>
            </a:br>
            <a:r>
              <a:rPr lang="en-US"/>
              <a:t>is a colossal neoclassic</a:t>
            </a:r>
            <a:r>
              <a:rPr lang="pl-PL"/>
              <a:t>a</a:t>
            </a:r>
            <a:r>
              <a:rPr lang="en-US"/>
              <a:t>l</a:t>
            </a:r>
            <a:r>
              <a:rPr lang="pl-PL"/>
              <a:t> </a:t>
            </a:r>
            <a:r>
              <a:rPr lang="en-US"/>
              <a:t>sculpture on Liberty Island in New York Harbor, designed by Frédéric Bartholdi and dedicated</a:t>
            </a:r>
            <a:r>
              <a:rPr lang="pl-PL"/>
              <a:t> to the American Nation</a:t>
            </a:r>
            <a:r>
              <a:rPr lang="en-US"/>
              <a:t> </a:t>
            </a:r>
            <a:r>
              <a:rPr lang="pl-PL"/>
              <a:t>by the French Goverment </a:t>
            </a:r>
            <a:r>
              <a:rPr lang="en-US"/>
              <a:t>on October 28, 1886</a:t>
            </a:r>
            <a:r>
              <a:rPr lang="pl-PL"/>
              <a:t>.</a:t>
            </a:r>
          </a:p>
          <a:p>
            <a:pPr eaLnBrk="1" hangingPunct="1"/>
            <a:r>
              <a:rPr lang="pl-PL"/>
              <a:t>The face of the statue is said to be based on the face of the sculptor’s mother, who was very strict and serious. </a:t>
            </a:r>
            <a:r>
              <a:rPr lang="pl-PL">
                <a:sym typeface="Wingdings" pitchFamily="2" charset="2"/>
              </a:rPr>
              <a:t></a:t>
            </a:r>
            <a:endParaRPr lang="pl-PL"/>
          </a:p>
        </p:txBody>
      </p:sp>
      <p:pic>
        <p:nvPicPr>
          <p:cNvPr id="15363" name="Picture 2" descr="http://upload.wikimedia.org/wikipedia/commons/thumb/a/a1/Statue_of_Liberty_7.jpg/250px-Statue_of_Liberty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41488"/>
            <a:ext cx="260985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Space Needle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410200" cy="470852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/>
              <a:t>The </a:t>
            </a:r>
            <a:r>
              <a:rPr lang="en-US" b="1"/>
              <a:t>Space Needle</a:t>
            </a:r>
            <a:r>
              <a:rPr lang="en-US"/>
              <a:t> is a </a:t>
            </a:r>
            <a:r>
              <a:rPr lang="pl-PL"/>
              <a:t>viewing </a:t>
            </a:r>
            <a:r>
              <a:rPr lang="en-US"/>
              <a:t>tower in Seattle</a:t>
            </a:r>
            <a:r>
              <a:rPr lang="pl-PL"/>
              <a:t>. 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Located at the Seattle Center, it was built for the 1962 World Fair </a:t>
            </a:r>
            <a:endParaRPr lang="pl-PL"/>
          </a:p>
          <a:p>
            <a:pPr eaLnBrk="1" hangingPunct="1">
              <a:lnSpc>
                <a:spcPct val="130000"/>
              </a:lnSpc>
            </a:pPr>
            <a:r>
              <a:rPr lang="pl-PL"/>
              <a:t>D</a:t>
            </a:r>
            <a:r>
              <a:rPr lang="en-US"/>
              <a:t>uring</a:t>
            </a:r>
            <a:r>
              <a:rPr lang="pl-PL"/>
              <a:t> the fair,</a:t>
            </a:r>
            <a:r>
              <a:rPr lang="en-US"/>
              <a:t> nearly 20,000 people used the elevators</a:t>
            </a:r>
            <a:r>
              <a:rPr lang="pl-PL"/>
              <a:t> every day and admired the views from the tower</a:t>
            </a:r>
          </a:p>
          <a:p>
            <a:pPr eaLnBrk="1" hangingPunct="1">
              <a:lnSpc>
                <a:spcPct val="140000"/>
              </a:lnSpc>
            </a:pPr>
            <a:r>
              <a:rPr lang="pl-PL"/>
              <a:t>O</a:t>
            </a:r>
            <a:r>
              <a:rPr lang="en-US"/>
              <a:t>ver 2.3 million visitors in </a:t>
            </a:r>
            <a:r>
              <a:rPr lang="pl-PL"/>
              <a:t>tot</a:t>
            </a:r>
            <a:r>
              <a:rPr lang="en-US"/>
              <a:t>al </a:t>
            </a:r>
            <a:r>
              <a:rPr lang="pl-PL"/>
              <a:t>came to visit</a:t>
            </a:r>
            <a:r>
              <a:rPr lang="en-US"/>
              <a:t> the </a:t>
            </a:r>
            <a:r>
              <a:rPr lang="pl-PL"/>
              <a:t>1962 </a:t>
            </a:r>
            <a:r>
              <a:rPr lang="en-US"/>
              <a:t>World Fair</a:t>
            </a:r>
            <a:r>
              <a:rPr lang="pl-PL"/>
              <a:t>.</a:t>
            </a:r>
          </a:p>
        </p:txBody>
      </p:sp>
      <p:pic>
        <p:nvPicPr>
          <p:cNvPr id="16387" name="Picture 2" descr="Space Needle 2011-07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24000"/>
            <a:ext cx="23812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Everglades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708525"/>
          </a:xfrm>
        </p:spPr>
        <p:txBody>
          <a:bodyPr/>
          <a:lstStyle/>
          <a:p>
            <a:pPr eaLnBrk="1" hangingPunct="1"/>
            <a:r>
              <a:rPr lang="en-US" dirty="0"/>
              <a:t>The </a:t>
            </a:r>
            <a:r>
              <a:rPr lang="en-US" b="1" dirty="0"/>
              <a:t>Everglades</a:t>
            </a:r>
            <a:r>
              <a:rPr lang="en-US" dirty="0"/>
              <a:t> are a natural region of subtropical </a:t>
            </a:r>
            <a:endParaRPr lang="pl-PL" dirty="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pl-PL" dirty="0"/>
              <a:t>   </a:t>
            </a:r>
            <a:r>
              <a:rPr lang="en-US" dirty="0"/>
              <a:t>wetlands in the southern portion of  Florida</a:t>
            </a:r>
            <a:r>
              <a:rPr lang="pl-PL" dirty="0"/>
              <a:t> </a:t>
            </a:r>
            <a:r>
              <a:rPr lang="pl-PL" dirty="0" err="1"/>
              <a:t>Peninsula</a:t>
            </a:r>
            <a:r>
              <a:rPr lang="pl-PL" dirty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Everglades in the </a:t>
            </a:r>
            <a:r>
              <a:rPr lang="pl-PL" dirty="0" err="1"/>
              <a:t>title</a:t>
            </a:r>
            <a:r>
              <a:rPr lang="pl-PL" dirty="0"/>
              <a:t> </a:t>
            </a:r>
            <a:r>
              <a:rPr lang="pl-PL" dirty="0" err="1"/>
              <a:t>sequence</a:t>
            </a:r>
            <a:r>
              <a:rPr lang="pl-PL" dirty="0"/>
              <a:t> of CSI: Miami</a:t>
            </a:r>
          </a:p>
          <a:p>
            <a:pPr eaLnBrk="1" hangingPunct="1">
              <a:lnSpc>
                <a:spcPct val="120000"/>
              </a:lnSpc>
            </a:pPr>
            <a:endParaRPr lang="pl-PL" dirty="0"/>
          </a:p>
        </p:txBody>
      </p:sp>
      <p:pic>
        <p:nvPicPr>
          <p:cNvPr id="17411" name="Picture 2" descr="File:Mangrove trees in Evergla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066800"/>
            <a:ext cx="406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145D985-1D28-49C0-AC90-722EAB8C5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91" y="3965013"/>
            <a:ext cx="4191000" cy="2209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6350"/>
            <a:ext cx="822960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US Capitol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3058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/>
              <a:t>The </a:t>
            </a:r>
            <a:r>
              <a:rPr lang="en-US" b="1"/>
              <a:t>United States Capitol</a:t>
            </a:r>
            <a:r>
              <a:rPr lang="en-US"/>
              <a:t> </a:t>
            </a:r>
            <a:endParaRPr lang="pl-PL"/>
          </a:p>
          <a:p>
            <a:pPr eaLnBrk="1" hangingPunct="1">
              <a:buFont typeface="Arial" charset="0"/>
              <a:buNone/>
            </a:pPr>
            <a:r>
              <a:rPr lang="pl-PL"/>
              <a:t>in Washington </a:t>
            </a:r>
            <a:r>
              <a:rPr lang="en-US"/>
              <a:t>is the </a:t>
            </a:r>
            <a:endParaRPr lang="pl-PL"/>
          </a:p>
          <a:p>
            <a:pPr eaLnBrk="1" hangingPunct="1">
              <a:buFont typeface="Arial" charset="0"/>
              <a:buNone/>
            </a:pPr>
            <a:r>
              <a:rPr lang="en-US"/>
              <a:t>meeting place of the </a:t>
            </a:r>
            <a:endParaRPr lang="pl-PL"/>
          </a:p>
          <a:p>
            <a:pPr eaLnBrk="1" hangingPunct="1">
              <a:buFont typeface="Arial" charset="0"/>
              <a:buNone/>
            </a:pPr>
            <a:r>
              <a:rPr lang="en-US"/>
              <a:t>United States Congress, </a:t>
            </a:r>
            <a:endParaRPr lang="pl-PL"/>
          </a:p>
          <a:p>
            <a:pPr eaLnBrk="1" hangingPunct="1">
              <a:buFont typeface="Arial" charset="0"/>
              <a:buNone/>
            </a:pPr>
            <a:r>
              <a:rPr lang="en-US"/>
              <a:t>the legislature of the </a:t>
            </a:r>
            <a:endParaRPr lang="pl-PL"/>
          </a:p>
          <a:p>
            <a:pPr eaLnBrk="1" hangingPunct="1">
              <a:buFont typeface="Arial" charset="0"/>
              <a:buNone/>
            </a:pPr>
            <a:r>
              <a:rPr lang="en-US"/>
              <a:t>federal government of </a:t>
            </a:r>
            <a:endParaRPr lang="pl-PL"/>
          </a:p>
          <a:p>
            <a:pPr eaLnBrk="1" hangingPunct="1">
              <a:buFont typeface="Arial" charset="0"/>
              <a:buNone/>
            </a:pPr>
            <a:r>
              <a:rPr lang="en-US"/>
              <a:t>the United States. </a:t>
            </a:r>
            <a:endParaRPr lang="pl-PL"/>
          </a:p>
          <a:p>
            <a:pPr eaLnBrk="1" hangingPunct="1">
              <a:buFont typeface="Arial" charset="0"/>
              <a:buNone/>
            </a:pPr>
            <a:r>
              <a:rPr lang="en-US"/>
              <a:t>Located in Washington</a:t>
            </a:r>
            <a:r>
              <a:rPr lang="pl-PL"/>
              <a:t>, </a:t>
            </a:r>
          </a:p>
          <a:p>
            <a:pPr eaLnBrk="1" hangingPunct="1">
              <a:buFont typeface="Arial" charset="0"/>
              <a:buNone/>
            </a:pPr>
            <a:r>
              <a:rPr lang="pl-PL"/>
              <a:t>it was the fourth destination of the attacks on </a:t>
            </a:r>
          </a:p>
          <a:p>
            <a:pPr eaLnBrk="1" hangingPunct="1">
              <a:buFont typeface="Arial" charset="0"/>
              <a:buNone/>
            </a:pPr>
            <a:r>
              <a:rPr lang="pl-PL"/>
              <a:t>11th September 2001 but the brave passangers </a:t>
            </a:r>
          </a:p>
          <a:p>
            <a:pPr eaLnBrk="1" hangingPunct="1">
              <a:buFont typeface="Arial" charset="0"/>
              <a:buNone/>
            </a:pPr>
            <a:r>
              <a:rPr lang="pl-PL"/>
              <a:t>prevented it and died while trying to disarm the terrorists.</a:t>
            </a:r>
          </a:p>
        </p:txBody>
      </p:sp>
      <p:pic>
        <p:nvPicPr>
          <p:cNvPr id="18435" name="Picture 2" descr="File:United States Capitol west front ed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28800"/>
            <a:ext cx="459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Grand Canyon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8525"/>
          </a:xfrm>
        </p:spPr>
        <p:txBody>
          <a:bodyPr/>
          <a:lstStyle/>
          <a:p>
            <a:pPr eaLnBrk="1" hangingPunct="1"/>
            <a:r>
              <a:rPr lang="pl-PL"/>
              <a:t>The </a:t>
            </a:r>
            <a:r>
              <a:rPr lang="pl-PL" b="1"/>
              <a:t>Grand Canyon </a:t>
            </a:r>
            <a:r>
              <a:rPr lang="en-US"/>
              <a:t>is a steep-sided canyon carved by the Colorado River in the United States in the state of Arizona.</a:t>
            </a:r>
            <a:endParaRPr lang="pl-PL" b="1"/>
          </a:p>
        </p:txBody>
      </p:sp>
      <p:pic>
        <p:nvPicPr>
          <p:cNvPr id="19459" name="Picture 2" descr="File:Grand canyon hermits rest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57200"/>
            <a:ext cx="36385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Mount Rushmore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4350"/>
            <a:ext cx="81534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/>
              <a:t>The </a:t>
            </a:r>
            <a:r>
              <a:rPr lang="en-US" sz="2200" b="1"/>
              <a:t>Mount Rushmore </a:t>
            </a:r>
            <a:endParaRPr lang="pl-PL" sz="2200" b="1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 b="1"/>
              <a:t>National Memorial</a:t>
            </a:r>
            <a:r>
              <a:rPr lang="en-US" sz="2200"/>
              <a:t> is a </a:t>
            </a:r>
            <a:endParaRPr lang="pl-PL" sz="2200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/>
              <a:t>sculpture carved into the </a:t>
            </a:r>
            <a:endParaRPr lang="pl-PL" sz="2200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/>
              <a:t>granite face of Mount </a:t>
            </a:r>
            <a:endParaRPr lang="pl-PL" sz="2200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/>
              <a:t>Rushmore near Keystone,</a:t>
            </a:r>
            <a:r>
              <a:rPr lang="pl-PL" sz="2200"/>
              <a:t> 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 b="1"/>
              <a:t>South Dakota</a:t>
            </a:r>
            <a:r>
              <a:rPr lang="pl-PL" sz="2200"/>
              <a:t>. 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pl-PL" sz="2200"/>
              <a:t>The s</a:t>
            </a:r>
            <a:r>
              <a:rPr lang="en-US" sz="2200"/>
              <a:t>culpture</a:t>
            </a:r>
            <a:r>
              <a:rPr lang="pl-PL" sz="2200"/>
              <a:t> shows</a:t>
            </a:r>
            <a:r>
              <a:rPr lang="en-US" sz="2200"/>
              <a:t> heads of four United States presidents: </a:t>
            </a:r>
            <a:endParaRPr lang="pl-PL" sz="2200"/>
          </a:p>
          <a:p>
            <a:pPr algn="ctr"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 b="1"/>
              <a:t>George Washington, </a:t>
            </a:r>
            <a:endParaRPr lang="pl-PL" sz="2200" b="1"/>
          </a:p>
          <a:p>
            <a:pPr algn="ctr"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 b="1"/>
              <a:t>Thomas Jefferson, </a:t>
            </a:r>
            <a:endParaRPr lang="pl-PL" sz="2200" b="1"/>
          </a:p>
          <a:p>
            <a:pPr algn="ctr"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 b="1"/>
              <a:t>Theodore Roosevelt </a:t>
            </a:r>
            <a:endParaRPr lang="pl-PL" sz="2200" b="1"/>
          </a:p>
          <a:p>
            <a:pPr algn="ctr"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200" b="1"/>
              <a:t>Abraham Lincoln.</a:t>
            </a:r>
            <a:endParaRPr lang="pl-PL" sz="2200" b="1"/>
          </a:p>
        </p:txBody>
      </p:sp>
      <p:pic>
        <p:nvPicPr>
          <p:cNvPr id="20483" name="Picture 2" descr="File:Dean Franklin - 06.04.03 Mount Rushmore Monument (by-sa)-3 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782" y="974725"/>
            <a:ext cx="4419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tint val="1000"/>
                  </a:schemeClr>
                </a:solidFill>
              </a:rPr>
              <a:t>Gateway Arch</a:t>
            </a:r>
            <a:br>
              <a:rPr lang="pl-PL" dirty="0">
                <a:solidFill>
                  <a:schemeClr val="accent6">
                    <a:tint val="1000"/>
                  </a:schemeClr>
                </a:solidFill>
              </a:rPr>
            </a:br>
            <a:endParaRPr lang="pl-PL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8862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>
                <a:latin typeface="Cambria" pitchFamily="18" charset="0"/>
              </a:rPr>
              <a:t>The </a:t>
            </a:r>
            <a:r>
              <a:rPr lang="en-US" b="1">
                <a:latin typeface="Cambria" pitchFamily="18" charset="0"/>
              </a:rPr>
              <a:t>Gateway Arch</a:t>
            </a:r>
            <a:r>
              <a:rPr lang="en-US">
                <a:latin typeface="Cambria" pitchFamily="18" charset="0"/>
              </a:rPr>
              <a:t> is an arch that is the centerpiece of the Jefferson National Expansion Memorial in </a:t>
            </a:r>
            <a:endParaRPr lang="pl-PL">
              <a:latin typeface="Cambria" pitchFamily="18" charset="0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pl-PL">
                <a:latin typeface="Cambria" pitchFamily="18" charset="0"/>
              </a:rPr>
              <a:t>	</a:t>
            </a:r>
            <a:r>
              <a:rPr lang="en-US" b="1">
                <a:latin typeface="Cambria" pitchFamily="18" charset="0"/>
              </a:rPr>
              <a:t>St. Louis, Missouri</a:t>
            </a:r>
            <a:r>
              <a:rPr lang="en-US">
                <a:latin typeface="Cambria" pitchFamily="18" charset="0"/>
              </a:rPr>
              <a:t>. </a:t>
            </a:r>
            <a:endParaRPr lang="pl-PL">
              <a:latin typeface="Cambria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>
                <a:latin typeface="Cambria" pitchFamily="18" charset="0"/>
              </a:rPr>
              <a:t>It was built as a monument to the westward expansion of the United States.</a:t>
            </a:r>
            <a:endParaRPr lang="pl-PL">
              <a:latin typeface="Cambria" pitchFamily="18" charset="0"/>
            </a:endParaRPr>
          </a:p>
        </p:txBody>
      </p:sp>
      <p:pic>
        <p:nvPicPr>
          <p:cNvPr id="46082" name="Picture 2" descr="http://www.hdwallpapers.in/walls/gateway_arch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542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zecha">
  <a:themeElements>
    <a:clrScheme name="Strzech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zecha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195</TotalTime>
  <Words>280</Words>
  <Application>Microsoft Office PowerPoint</Application>
  <PresentationFormat>Pokaz na ekranie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Tw Cen MT</vt:lpstr>
      <vt:lpstr>Wingdings</vt:lpstr>
      <vt:lpstr>Strzecha</vt:lpstr>
      <vt:lpstr>The most famous places in USA.</vt:lpstr>
      <vt:lpstr>Empire State Building</vt:lpstr>
      <vt:lpstr>The Statue of Liberty</vt:lpstr>
      <vt:lpstr>Space Needle</vt:lpstr>
      <vt:lpstr>Everglades</vt:lpstr>
      <vt:lpstr>US Capitol</vt:lpstr>
      <vt:lpstr>Grand Canyon</vt:lpstr>
      <vt:lpstr>Mount Rushmore</vt:lpstr>
      <vt:lpstr>Gateway Arch </vt:lpstr>
      <vt:lpstr>Golden Gate</vt:lpstr>
      <vt:lpstr>White House</vt:lpstr>
      <vt:lpstr>The Liberty Bell</vt:lpstr>
      <vt:lpstr>Memphis</vt:lpstr>
      <vt:lpstr>Yellowstone National Park</vt:lpstr>
      <vt:lpstr>Kings Canyon National Park</vt:lpstr>
      <vt:lpstr>Mesa Verde National Park 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famous places in usa.</dc:title>
  <dc:creator>Łukasz</dc:creator>
  <cp:lastModifiedBy>Kleopatra</cp:lastModifiedBy>
  <cp:revision>21</cp:revision>
  <dcterms:created xsi:type="dcterms:W3CDTF">2006-08-16T00:00:00Z</dcterms:created>
  <dcterms:modified xsi:type="dcterms:W3CDTF">2018-04-07T22:25:04Z</dcterms:modified>
</cp:coreProperties>
</file>