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0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F6BD4-DF64-49AB-B63A-4A80139F84F3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66E57-F11A-483A-B0B0-8FBD2F1E844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66E57-F11A-483A-B0B0-8FBD2F1E844B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66E57-F11A-483A-B0B0-8FBD2F1E844B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963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75E485-A035-4651-8FAC-E0952DB74B3A}" type="datetimeFigureOut">
              <a:rPr lang="pl-PL" smtClean="0"/>
              <a:pPr/>
              <a:t>29.04.2018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EE7FE31-4C5D-4B34-9708-EEEB9708DD2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Wikipedia:Strona_g%C5%82%C3%B3wna" TargetMode="External"/><Relationship Id="rId2" Type="http://schemas.openxmlformats.org/officeDocument/2006/relationships/hyperlink" Target="https://www.google.pl/imghp?hl=pl&amp;tab=w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24743"/>
          </a:xfrm>
        </p:spPr>
        <p:txBody>
          <a:bodyPr>
            <a:normAutofit/>
          </a:bodyPr>
          <a:lstStyle/>
          <a:p>
            <a:pPr algn="ctr"/>
            <a:r>
              <a:rPr lang="pl-PL" sz="6600" b="1" i="1" dirty="0">
                <a:effectLst/>
                <a:latin typeface="Comic Sans MS" pitchFamily="66" charset="0"/>
              </a:rPr>
              <a:t>American </a:t>
            </a:r>
            <a:r>
              <a:rPr lang="pl-PL" sz="6600" b="1" i="1" dirty="0" err="1">
                <a:effectLst/>
                <a:latin typeface="Comic Sans MS" pitchFamily="66" charset="0"/>
              </a:rPr>
              <a:t>writers</a:t>
            </a:r>
            <a:endParaRPr lang="pl-PL" sz="6600" b="1" i="1" dirty="0">
              <a:effectLst/>
              <a:latin typeface="Comic Sans MS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300192" y="6021288"/>
            <a:ext cx="2843808" cy="504056"/>
          </a:xfrm>
        </p:spPr>
        <p:txBody>
          <a:bodyPr>
            <a:noAutofit/>
          </a:bodyPr>
          <a:lstStyle/>
          <a:p>
            <a:r>
              <a:rPr lang="pl-PL" sz="1400" dirty="0" err="1">
                <a:solidFill>
                  <a:schemeClr val="tx1"/>
                </a:solidFill>
              </a:rPr>
              <a:t>Suppervised</a:t>
            </a:r>
            <a:r>
              <a:rPr lang="pl-PL" sz="1400" dirty="0">
                <a:solidFill>
                  <a:schemeClr val="tx1"/>
                </a:solidFill>
              </a:rPr>
              <a:t> by: Małgorzata Stasińska</a:t>
            </a:r>
          </a:p>
        </p:txBody>
      </p:sp>
      <p:sp>
        <p:nvSpPr>
          <p:cNvPr id="4" name="Prostokąt 3"/>
          <p:cNvSpPr/>
          <p:nvPr/>
        </p:nvSpPr>
        <p:spPr>
          <a:xfrm>
            <a:off x="0" y="6596390"/>
            <a:ext cx="10332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00" cap="all" dirty="0"/>
              <a:t>SZKOŁA PODSTAWOWA NR 6 IM. JANA KOCHANOWSKIEGO W ZGIERZU Z ODDZIAŁAMI DWUJĘZYCZNYMI I ODDZIAŁAMI SPORTOWYMI</a:t>
            </a:r>
          </a:p>
        </p:txBody>
      </p:sp>
      <p:pic>
        <p:nvPicPr>
          <p:cNvPr id="52226" name="Picture 2" descr="Znalezione obrazy dla zapytania ameryka fla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196752"/>
            <a:ext cx="7143750" cy="4819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10C61A3A-8715-407B-9467-97E40926331F}"/>
              </a:ext>
            </a:extLst>
          </p:cNvPr>
          <p:cNvSpPr txBox="1"/>
          <p:nvPr/>
        </p:nvSpPr>
        <p:spPr>
          <a:xfrm>
            <a:off x="4211960" y="5013176"/>
            <a:ext cx="3816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Author: Julia Miśkiewicz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l-PL" sz="6000" b="1" dirty="0">
                <a:latin typeface="Comic Sans MS" pitchFamily="66" charset="0"/>
              </a:rPr>
              <a:t>James Olivier Curwood</a:t>
            </a:r>
            <a:endParaRPr lang="pl-PL" sz="6000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35896" y="2492896"/>
            <a:ext cx="5508104" cy="2880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James Olivier Curwood </a:t>
            </a:r>
            <a:r>
              <a:rPr lang="en-US" dirty="0"/>
              <a:t>(born June 12, 1878 in Owosso, Michigan, died August 13, 1927) -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en-US" dirty="0"/>
              <a:t> American writer.</a:t>
            </a:r>
            <a:endParaRPr lang="pl-PL" dirty="0"/>
          </a:p>
          <a:p>
            <a:pPr>
              <a:buNone/>
            </a:pPr>
            <a:r>
              <a:rPr lang="pl-PL" dirty="0"/>
              <a:t>James Olivier Curwood </a:t>
            </a:r>
            <a:r>
              <a:rPr lang="en-US" dirty="0"/>
              <a:t>has not received any awards for his work.</a:t>
            </a:r>
            <a:endParaRPr lang="pl-PL" dirty="0"/>
          </a:p>
        </p:txBody>
      </p:sp>
      <p:pic>
        <p:nvPicPr>
          <p:cNvPr id="61442" name="Picture 2" descr="Znalezione obrazy dla zapytania James Oliver Curwo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3672407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0"/>
            <a:ext cx="9324528" cy="1143000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>
                <a:latin typeface="Comic Sans MS" pitchFamily="66" charset="0"/>
              </a:rPr>
              <a:t>James </a:t>
            </a:r>
            <a:r>
              <a:rPr lang="pl-PL" sz="4800" b="1" dirty="0" err="1">
                <a:latin typeface="Comic Sans MS" pitchFamily="66" charset="0"/>
              </a:rPr>
              <a:t>O.Curwood</a:t>
            </a:r>
            <a:r>
              <a:rPr lang="pl-PL" sz="4800" b="1" dirty="0">
                <a:latin typeface="Comic Sans MS" pitchFamily="66" charset="0"/>
              </a:rPr>
              <a:t> </a:t>
            </a:r>
            <a:r>
              <a:rPr lang="pl-PL" sz="4800" b="1" dirty="0" err="1">
                <a:effectLst/>
                <a:latin typeface="Comic Sans MS" pitchFamily="66" charset="0"/>
              </a:rPr>
              <a:t>biography</a:t>
            </a:r>
            <a:endParaRPr lang="pl-PL" sz="4400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980728"/>
            <a:ext cx="8394136" cy="52676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 </a:t>
            </a:r>
            <a:r>
              <a:rPr lang="en-US" sz="2200" dirty="0"/>
              <a:t>His father was related to the English marine writer Frederick Marryat, his mother - to an Indian princess from the Mohawk tribe. </a:t>
            </a:r>
            <a:endParaRPr lang="pl-PL" sz="2200" dirty="0"/>
          </a:p>
          <a:p>
            <a:pPr>
              <a:buNone/>
            </a:pPr>
            <a:r>
              <a:rPr lang="pl-PL" sz="2200" dirty="0"/>
              <a:t>A</a:t>
            </a:r>
            <a:r>
              <a:rPr lang="en-US" sz="2200" dirty="0"/>
              <a:t>t the age of </a:t>
            </a:r>
            <a:r>
              <a:rPr lang="pl-PL" sz="2200" dirty="0"/>
              <a:t>12</a:t>
            </a:r>
            <a:r>
              <a:rPr lang="en-US" sz="2200" dirty="0"/>
              <a:t>, he set out on a long journey </a:t>
            </a:r>
            <a:r>
              <a:rPr lang="pl-PL" sz="2200" dirty="0"/>
              <a:t>to</a:t>
            </a:r>
            <a:r>
              <a:rPr lang="en-US" sz="2200" dirty="0"/>
              <a:t> neighboring states; he hunted wild animals, tried to trade skins, and above all he met and loved the </a:t>
            </a:r>
            <a:r>
              <a:rPr lang="pl-PL" sz="2200" dirty="0" err="1"/>
              <a:t>wild</a:t>
            </a:r>
            <a:r>
              <a:rPr lang="en-US" sz="2200" dirty="0"/>
              <a:t> nature that later became the background of his novel</a:t>
            </a:r>
            <a:r>
              <a:rPr lang="pl-PL" sz="2200" dirty="0"/>
              <a:t>s</a:t>
            </a:r>
            <a:r>
              <a:rPr lang="en-US" sz="2200" dirty="0"/>
              <a:t>. </a:t>
            </a:r>
            <a:endParaRPr lang="pl-PL" sz="2200" dirty="0"/>
          </a:p>
          <a:p>
            <a:pPr>
              <a:buNone/>
            </a:pPr>
            <a:r>
              <a:rPr lang="pl-PL" sz="2200" dirty="0" err="1"/>
              <a:t>Between</a:t>
            </a:r>
            <a:r>
              <a:rPr lang="pl-PL" sz="2200" dirty="0"/>
              <a:t> </a:t>
            </a:r>
            <a:r>
              <a:rPr lang="en-US" sz="2200" dirty="0"/>
              <a:t>1898-1900 Curwood studied at the University of Michigan, and then worked in Detroit as a reporter. </a:t>
            </a:r>
            <a:endParaRPr lang="pl-PL" sz="2200" dirty="0"/>
          </a:p>
          <a:p>
            <a:pPr>
              <a:buNone/>
            </a:pPr>
            <a:r>
              <a:rPr lang="en-US" sz="2200" dirty="0"/>
              <a:t>In 1908 he published his first book entitled "The Courage of Captain Plum". Soon, literary creativity became his passion. </a:t>
            </a:r>
            <a:endParaRPr lang="pl-PL" sz="2200" dirty="0"/>
          </a:p>
          <a:p>
            <a:pPr>
              <a:buNone/>
            </a:pPr>
            <a:r>
              <a:rPr lang="en-US" sz="2200" dirty="0"/>
              <a:t>He drew the material for his novels </a:t>
            </a:r>
            <a:r>
              <a:rPr lang="pl-PL" sz="2200" dirty="0"/>
              <a:t>from</a:t>
            </a:r>
            <a:r>
              <a:rPr lang="en-US" sz="2200" dirty="0"/>
              <a:t> his travels in the vast spaces of the United States and Canada. </a:t>
            </a:r>
            <a:endParaRPr lang="pl-PL" sz="2200" dirty="0"/>
          </a:p>
          <a:p>
            <a:pPr>
              <a:buNone/>
            </a:pPr>
            <a:r>
              <a:rPr lang="en-US" sz="2200" dirty="0"/>
              <a:t>He ventured into areas hundreds of miles from civilization, explored the hard life of trappers and gold seekers, as well as the lives of the Far North animals.</a:t>
            </a:r>
            <a:endParaRPr lang="pl-PL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l-PL" sz="6600" b="1" dirty="0">
                <a:latin typeface="Comic Sans MS" pitchFamily="66" charset="0"/>
              </a:rPr>
              <a:t>Best </a:t>
            </a:r>
            <a:r>
              <a:rPr lang="pl-PL" sz="6600" b="1" dirty="0" err="1">
                <a:latin typeface="Comic Sans MS" pitchFamily="66" charset="0"/>
              </a:rPr>
              <a:t>known</a:t>
            </a:r>
            <a:r>
              <a:rPr lang="pl-PL" sz="6600" b="1" dirty="0">
                <a:latin typeface="Comic Sans MS" pitchFamily="66" charset="0"/>
              </a:rPr>
              <a:t> </a:t>
            </a:r>
            <a:r>
              <a:rPr lang="pl-PL" sz="6600" b="1" dirty="0" err="1">
                <a:latin typeface="Comic Sans MS" pitchFamily="66" charset="0"/>
              </a:rPr>
              <a:t>novels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5589240"/>
            <a:ext cx="4320480" cy="659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000" b="1" dirty="0"/>
              <a:t>Szara Wilczyca</a:t>
            </a:r>
            <a:r>
              <a:rPr lang="pl-PL" sz="2000" dirty="0"/>
              <a:t>  (</a:t>
            </a:r>
            <a:r>
              <a:rPr lang="pl-PL" sz="2000" dirty="0" err="1"/>
              <a:t>published</a:t>
            </a:r>
            <a:r>
              <a:rPr lang="pl-PL" sz="2000" dirty="0"/>
              <a:t> in1914)</a:t>
            </a:r>
          </a:p>
          <a:p>
            <a:pPr>
              <a:buNone/>
            </a:pPr>
            <a:r>
              <a:rPr lang="pl-PL" sz="2000" dirty="0"/>
              <a:t>(ang. </a:t>
            </a:r>
            <a:r>
              <a:rPr lang="pl-PL" sz="2000" i="1" dirty="0"/>
              <a:t>Kazan</a:t>
            </a:r>
            <a:r>
              <a:rPr lang="pl-PL" sz="2000" dirty="0"/>
              <a:t>)</a:t>
            </a:r>
          </a:p>
          <a:p>
            <a:pPr>
              <a:buNone/>
            </a:pPr>
            <a:endParaRPr lang="pl-PL" sz="2000" dirty="0"/>
          </a:p>
        </p:txBody>
      </p:sp>
      <p:sp>
        <p:nvSpPr>
          <p:cNvPr id="63490" name="AutoShape 2" descr="Znalezione obrazy dla zapytania szara wilczy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3492" name="AutoShape 4" descr="Znalezione obrazy dla zapytania szara wilczy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3494" name="AutoShape 6" descr="Znalezione obrazy dla zapytania szara wilczy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3496" name="Picture 8" descr="Znalezione obrazy dla zapytania szara wilczy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68760"/>
            <a:ext cx="2808312" cy="4000445"/>
          </a:xfrm>
          <a:prstGeom prst="rect">
            <a:avLst/>
          </a:prstGeom>
          <a:noFill/>
        </p:spPr>
      </p:pic>
      <p:sp>
        <p:nvSpPr>
          <p:cNvPr id="8" name="Prostokąt 7"/>
          <p:cNvSpPr/>
          <p:nvPr/>
        </p:nvSpPr>
        <p:spPr>
          <a:xfrm>
            <a:off x="4788024" y="5661248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Włóczęgi</a:t>
            </a:r>
            <a:r>
              <a:rPr lang="en-US" b="1" dirty="0"/>
              <a:t> </a:t>
            </a:r>
            <a:r>
              <a:rPr lang="en-US" b="1" dirty="0" err="1"/>
              <a:t>północy</a:t>
            </a:r>
            <a:r>
              <a:rPr lang="pl-PL" b="1" dirty="0"/>
              <a:t> </a:t>
            </a:r>
            <a:r>
              <a:rPr lang="pl-PL" dirty="0"/>
              <a:t>(</a:t>
            </a:r>
            <a:r>
              <a:rPr lang="pl-PL" dirty="0" err="1"/>
              <a:t>published</a:t>
            </a:r>
            <a:r>
              <a:rPr lang="pl-PL" dirty="0"/>
              <a:t> in1919)</a:t>
            </a:r>
          </a:p>
          <a:p>
            <a:r>
              <a:rPr lang="en-US" dirty="0"/>
              <a:t> (</a:t>
            </a:r>
            <a:r>
              <a:rPr lang="en-US" i="1" dirty="0" err="1"/>
              <a:t>ang</a:t>
            </a:r>
            <a:r>
              <a:rPr lang="en-US" i="1" dirty="0"/>
              <a:t>. Nomads of the North</a:t>
            </a:r>
            <a:r>
              <a:rPr lang="en-US" dirty="0"/>
              <a:t>) </a:t>
            </a:r>
            <a:endParaRPr lang="pl-PL" dirty="0"/>
          </a:p>
        </p:txBody>
      </p:sp>
      <p:pic>
        <p:nvPicPr>
          <p:cNvPr id="63498" name="Picture 10" descr="Podobny obra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052736"/>
            <a:ext cx="2880320" cy="4052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effectLst/>
                <a:latin typeface="Comic Sans MS" pitchFamily="66" charset="0"/>
              </a:rPr>
              <a:t>The best known novels reworked for the movie</a:t>
            </a:r>
            <a:endParaRPr lang="pl-PL" sz="4400" dirty="0"/>
          </a:p>
        </p:txBody>
      </p:sp>
      <p:sp>
        <p:nvSpPr>
          <p:cNvPr id="5" name="Prostokąt 4"/>
          <p:cNvSpPr/>
          <p:nvPr/>
        </p:nvSpPr>
        <p:spPr>
          <a:xfrm>
            <a:off x="5321501" y="1772816"/>
            <a:ext cx="38224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Włóczęgi</a:t>
            </a:r>
            <a:r>
              <a:rPr lang="en-US" sz="2000" dirty="0"/>
              <a:t> </a:t>
            </a:r>
            <a:r>
              <a:rPr lang="en-US" sz="2000" dirty="0" err="1"/>
              <a:t>północy</a:t>
            </a:r>
            <a:r>
              <a:rPr lang="pl-PL" sz="2000" dirty="0"/>
              <a:t> </a:t>
            </a:r>
            <a:r>
              <a:rPr lang="en-US" sz="2000" dirty="0"/>
              <a:t>(</a:t>
            </a:r>
            <a:r>
              <a:rPr lang="en-US" sz="2000" i="1" dirty="0" err="1"/>
              <a:t>ang</a:t>
            </a:r>
            <a:r>
              <a:rPr lang="en-US" sz="2000" i="1" dirty="0"/>
              <a:t>. Nomads of the North</a:t>
            </a:r>
            <a:r>
              <a:rPr lang="en-US" sz="2000" dirty="0"/>
              <a:t>) American family film produced in 1961.</a:t>
            </a:r>
            <a:r>
              <a:rPr lang="pl-PL" sz="2000" b="1" dirty="0"/>
              <a:t> </a:t>
            </a:r>
            <a:endParaRPr lang="pl-PL" sz="2000" dirty="0"/>
          </a:p>
        </p:txBody>
      </p:sp>
      <p:sp>
        <p:nvSpPr>
          <p:cNvPr id="6" name="Prostokąt 5"/>
          <p:cNvSpPr/>
          <p:nvPr/>
        </p:nvSpPr>
        <p:spPr>
          <a:xfrm>
            <a:off x="5436096" y="3068960"/>
            <a:ext cx="337374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err="1"/>
              <a:t>Cast</a:t>
            </a:r>
            <a:r>
              <a:rPr lang="pl-PL" dirty="0"/>
              <a:t>:</a:t>
            </a:r>
            <a:endParaRPr lang="pl-PL" b="1" dirty="0"/>
          </a:p>
          <a:p>
            <a:r>
              <a:rPr lang="pl-PL" b="1" dirty="0"/>
              <a:t>Jean </a:t>
            </a:r>
            <a:r>
              <a:rPr lang="pl-PL" b="1" dirty="0" err="1"/>
              <a:t>Coutu</a:t>
            </a:r>
            <a:r>
              <a:rPr lang="pl-PL" b="1" dirty="0"/>
              <a:t> -</a:t>
            </a:r>
            <a:r>
              <a:rPr lang="pl-PL" dirty="0"/>
              <a:t> Andre </a:t>
            </a:r>
            <a:r>
              <a:rPr lang="pl-PL" dirty="0" err="1"/>
              <a:t>Dupas</a:t>
            </a:r>
            <a:endParaRPr lang="pl-PL" dirty="0"/>
          </a:p>
          <a:p>
            <a:r>
              <a:rPr lang="pl-PL" b="1" dirty="0" err="1"/>
              <a:t>Émile</a:t>
            </a:r>
            <a:r>
              <a:rPr lang="pl-PL" b="1" dirty="0"/>
              <a:t> </a:t>
            </a:r>
            <a:r>
              <a:rPr lang="pl-PL" b="1" dirty="0" err="1"/>
              <a:t>Genest</a:t>
            </a:r>
            <a:r>
              <a:rPr lang="pl-PL" b="1" dirty="0"/>
              <a:t> -</a:t>
            </a:r>
            <a:r>
              <a:rPr lang="pl-PL" dirty="0"/>
              <a:t> Jacques </a:t>
            </a:r>
            <a:r>
              <a:rPr lang="pl-PL" dirty="0" err="1"/>
              <a:t>Lebeau</a:t>
            </a:r>
            <a:endParaRPr lang="pl-PL" dirty="0"/>
          </a:p>
          <a:p>
            <a:r>
              <a:rPr lang="pl-PL" b="1" dirty="0" err="1"/>
              <a:t>Uriel</a:t>
            </a:r>
            <a:r>
              <a:rPr lang="pl-PL" b="1" dirty="0"/>
              <a:t> Luft -</a:t>
            </a:r>
            <a:r>
              <a:rPr lang="pl-PL" dirty="0"/>
              <a:t> </a:t>
            </a:r>
            <a:r>
              <a:rPr lang="pl-PL" dirty="0" err="1"/>
              <a:t>Makoki</a:t>
            </a:r>
            <a:endParaRPr lang="pl-PL" dirty="0"/>
          </a:p>
          <a:p>
            <a:r>
              <a:rPr lang="pl-PL" b="1" dirty="0"/>
              <a:t>Robert </a:t>
            </a:r>
            <a:r>
              <a:rPr lang="pl-PL" b="1" dirty="0" err="1"/>
              <a:t>Rivard</a:t>
            </a:r>
            <a:r>
              <a:rPr lang="pl-PL" b="1" dirty="0"/>
              <a:t> -</a:t>
            </a:r>
            <a:r>
              <a:rPr lang="pl-PL" dirty="0"/>
              <a:t> </a:t>
            </a:r>
            <a:r>
              <a:rPr lang="pl-PL" dirty="0" err="1"/>
              <a:t>Durante</a:t>
            </a:r>
            <a:endParaRPr lang="pl-PL" dirty="0"/>
          </a:p>
          <a:p>
            <a:r>
              <a:rPr lang="pl-PL" b="1" dirty="0"/>
              <a:t>Jacques </a:t>
            </a:r>
            <a:r>
              <a:rPr lang="pl-PL" b="1" dirty="0" err="1"/>
              <a:t>Fauteux</a:t>
            </a:r>
            <a:r>
              <a:rPr lang="pl-PL" b="1" dirty="0"/>
              <a:t> -</a:t>
            </a:r>
            <a:r>
              <a:rPr lang="pl-PL" dirty="0"/>
              <a:t> (narrator)</a:t>
            </a:r>
          </a:p>
        </p:txBody>
      </p:sp>
      <p:sp>
        <p:nvSpPr>
          <p:cNvPr id="8" name="Prostokąt 7"/>
          <p:cNvSpPr/>
          <p:nvPr/>
        </p:nvSpPr>
        <p:spPr>
          <a:xfrm>
            <a:off x="233772" y="6021288"/>
            <a:ext cx="4067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Unfortunately</a:t>
            </a:r>
            <a:r>
              <a:rPr lang="pl-PL" dirty="0"/>
              <a:t> </a:t>
            </a:r>
            <a:r>
              <a:rPr lang="pl-PL" i="1" dirty="0"/>
              <a:t>Kazan</a:t>
            </a:r>
            <a:endParaRPr lang="pl-PL" dirty="0"/>
          </a:p>
          <a:p>
            <a:r>
              <a:rPr lang="en-US" dirty="0"/>
              <a:t>book has not been re-made as a film</a:t>
            </a:r>
            <a:r>
              <a:rPr lang="pl-PL" dirty="0"/>
              <a:t>.</a:t>
            </a:r>
          </a:p>
        </p:txBody>
      </p:sp>
      <p:pic>
        <p:nvPicPr>
          <p:cNvPr id="62466" name="Picture 2" descr="Znalezione obrazy dla zapytania Szara Wilczyca (ang. Kazan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10" y="2832133"/>
            <a:ext cx="2016224" cy="2973131"/>
          </a:xfrm>
          <a:prstGeom prst="rect">
            <a:avLst/>
          </a:prstGeom>
          <a:noFill/>
        </p:spPr>
      </p:pic>
      <p:pic>
        <p:nvPicPr>
          <p:cNvPr id="62468" name="Picture 4" descr="Znalezione obrazy dla zapytania wÅÃ³czÄgi pÃ³Ånocy fil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340768"/>
            <a:ext cx="3024335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784" y="0"/>
            <a:ext cx="9114216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latin typeface="Comic Sans MS" pitchFamily="66" charset="0"/>
              </a:rPr>
              <a:t>Bibliografia: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hlinkClick r:id="rId2"/>
              </a:rPr>
              <a:t>https://www.google.pl/imghp?hl=pl&amp;tab=wi</a:t>
            </a:r>
            <a:br>
              <a:rPr lang="pl-PL" dirty="0"/>
            </a:br>
            <a:r>
              <a:rPr lang="pl-PL" dirty="0">
                <a:hlinkClick r:id="rId3"/>
              </a:rPr>
              <a:t>https://pl.wikipedia.org/wiki/Wikipedia:Strona_g%C5%82%C3%B3wna</a:t>
            </a:r>
            <a:br>
              <a:rPr lang="pl-PL" dirty="0"/>
            </a:br>
            <a:r>
              <a:rPr lang="pl-PL" dirty="0"/>
              <a:t>http://www.filmweb.pl/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03648" y="5805264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I hoped you enjoyed my presentation.</a:t>
            </a:r>
          </a:p>
        </p:txBody>
      </p:sp>
      <p:pic>
        <p:nvPicPr>
          <p:cNvPr id="65538" name="Picture 2" descr="Podobny obr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76672"/>
            <a:ext cx="5027663" cy="5013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pl-PL" sz="6000" b="1" dirty="0">
                <a:latin typeface="Comic Sans MS" pitchFamily="66" charset="0"/>
              </a:rPr>
              <a:t>James </a:t>
            </a:r>
            <a:r>
              <a:rPr lang="pl-PL" sz="6000" b="1" dirty="0" err="1">
                <a:latin typeface="Comic Sans MS" pitchFamily="66" charset="0"/>
              </a:rPr>
              <a:t>Fenimore</a:t>
            </a:r>
            <a:r>
              <a:rPr lang="pl-PL" sz="6000" b="1" dirty="0">
                <a:latin typeface="Comic Sans MS" pitchFamily="66" charset="0"/>
              </a:rPr>
              <a:t> Cooper</a:t>
            </a:r>
            <a:endParaRPr lang="pl-PL" sz="6000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79304" y="1052736"/>
            <a:ext cx="6264696" cy="54726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>
                <a:latin typeface="+mj-lt"/>
              </a:rPr>
              <a:t>James </a:t>
            </a:r>
            <a:r>
              <a:rPr lang="pl-PL" dirty="0" err="1">
                <a:latin typeface="+mj-lt"/>
              </a:rPr>
              <a:t>Fenimore</a:t>
            </a:r>
            <a:r>
              <a:rPr lang="pl-PL" dirty="0">
                <a:latin typeface="+mj-lt"/>
              </a:rPr>
              <a:t> Cooper </a:t>
            </a:r>
            <a:r>
              <a:rPr lang="en-US" dirty="0"/>
              <a:t>(born September 15, 1789 in Burlington, New Jersey, died September 14, 1851 in Cooperstown, New York) - American novelist and one of the founders of American literature. Author of adventure and adventurous novels, </a:t>
            </a:r>
            <a:r>
              <a:rPr lang="pl-PL" dirty="0" err="1"/>
              <a:t>about</a:t>
            </a:r>
            <a:r>
              <a:rPr lang="en-US" dirty="0"/>
              <a:t> the battles with the Indians and the French in the second half of the eighteenth century.</a:t>
            </a:r>
            <a:r>
              <a:rPr lang="pl-PL" dirty="0"/>
              <a:t> James </a:t>
            </a:r>
            <a:r>
              <a:rPr lang="pl-PL" dirty="0" err="1"/>
              <a:t>Fenimore</a:t>
            </a:r>
            <a:r>
              <a:rPr lang="pl-PL" dirty="0"/>
              <a:t> Cooper </a:t>
            </a:r>
            <a:r>
              <a:rPr lang="en-US" dirty="0"/>
              <a:t>has not received any awards for his work.</a:t>
            </a:r>
            <a:endParaRPr lang="pl-PL" dirty="0"/>
          </a:p>
        </p:txBody>
      </p:sp>
      <p:pic>
        <p:nvPicPr>
          <p:cNvPr id="57346" name="Picture 2" descr="Ilustrac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00" y="1844823"/>
            <a:ext cx="3058540" cy="3707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pl-PL" sz="5000" b="1" dirty="0">
                <a:latin typeface="Comic Sans MS" pitchFamily="66" charset="0"/>
              </a:rPr>
              <a:t>James F. Cooper </a:t>
            </a:r>
            <a:r>
              <a:rPr lang="pl-PL" sz="5000" b="1" dirty="0" err="1">
                <a:effectLst/>
              </a:rPr>
              <a:t>biography</a:t>
            </a:r>
            <a:endParaRPr lang="pl-PL" sz="5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0312" y="980728"/>
            <a:ext cx="8933688" cy="5877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He came from a wealthy landowning family, settled in a property named after the family. </a:t>
            </a:r>
            <a:endParaRPr lang="pl-PL" sz="2000" dirty="0"/>
          </a:p>
          <a:p>
            <a:pPr>
              <a:buNone/>
            </a:pPr>
            <a:r>
              <a:rPr lang="en-US" sz="2000" dirty="0"/>
              <a:t>His father, William, was a judge and member of the American Congress. </a:t>
            </a:r>
            <a:endParaRPr lang="pl-PL" sz="2000" dirty="0"/>
          </a:p>
          <a:p>
            <a:pPr>
              <a:buNone/>
            </a:pPr>
            <a:r>
              <a:rPr lang="en-US" sz="2000" dirty="0"/>
              <a:t>At the age of 14, Cooper joined the Yale University and began studying law. </a:t>
            </a:r>
            <a:r>
              <a:rPr lang="pl-PL" sz="2000" dirty="0"/>
              <a:t>But i</a:t>
            </a:r>
            <a:r>
              <a:rPr lang="en-US" sz="2000" dirty="0"/>
              <a:t>n 1806 he was expelled from </a:t>
            </a:r>
            <a:r>
              <a:rPr lang="pl-PL" sz="2000" dirty="0"/>
              <a:t>the University</a:t>
            </a:r>
            <a:r>
              <a:rPr lang="en-US" sz="2000" dirty="0"/>
              <a:t>. </a:t>
            </a:r>
            <a:endParaRPr lang="pl-PL" sz="2000" dirty="0"/>
          </a:p>
          <a:p>
            <a:pPr>
              <a:buNone/>
            </a:pPr>
            <a:r>
              <a:rPr lang="pl-PL" sz="2000" dirty="0"/>
              <a:t>F</a:t>
            </a:r>
            <a:r>
              <a:rPr lang="en-US" sz="2000" dirty="0"/>
              <a:t>or five years, he served as an o</a:t>
            </a:r>
            <a:r>
              <a:rPr lang="pl-PL" sz="2000" dirty="0"/>
              <a:t>f</a:t>
            </a:r>
            <a:r>
              <a:rPr lang="en-US" sz="2000" dirty="0" err="1"/>
              <a:t>ficer</a:t>
            </a:r>
            <a:r>
              <a:rPr lang="pl-PL" sz="2000" dirty="0"/>
              <a:t> in the US </a:t>
            </a:r>
            <a:r>
              <a:rPr lang="pl-PL" sz="2000" dirty="0" err="1"/>
              <a:t>Navy</a:t>
            </a:r>
            <a:r>
              <a:rPr lang="en-US" sz="2000" dirty="0"/>
              <a:t>. </a:t>
            </a:r>
            <a:endParaRPr lang="pl-PL" sz="2000" dirty="0"/>
          </a:p>
          <a:p>
            <a:pPr>
              <a:buNone/>
            </a:pPr>
            <a:r>
              <a:rPr lang="en-US" sz="2000" dirty="0"/>
              <a:t>After his marriage in 1811, he retired and settled in Westchester County. </a:t>
            </a:r>
            <a:endParaRPr lang="pl-PL" sz="2000" dirty="0"/>
          </a:p>
          <a:p>
            <a:pPr>
              <a:buNone/>
            </a:pPr>
            <a:r>
              <a:rPr lang="en-US" sz="2000" dirty="0"/>
              <a:t>He spent five years traveling </a:t>
            </a:r>
            <a:r>
              <a:rPr lang="pl-PL" sz="2000" dirty="0" err="1"/>
              <a:t>around</a:t>
            </a:r>
            <a:r>
              <a:rPr lang="pl-PL" sz="2000" dirty="0"/>
              <a:t> </a:t>
            </a:r>
            <a:r>
              <a:rPr lang="en-US" sz="2000" dirty="0"/>
              <a:t>Europe </a:t>
            </a:r>
            <a:r>
              <a:rPr lang="pl-PL" sz="2000" dirty="0"/>
              <a:t>and </a:t>
            </a:r>
            <a:r>
              <a:rPr lang="pl-PL" sz="2000" dirty="0" err="1"/>
              <a:t>then</a:t>
            </a:r>
            <a:r>
              <a:rPr lang="pl-PL" sz="2000" dirty="0"/>
              <a:t> </a:t>
            </a:r>
            <a:r>
              <a:rPr lang="pl-PL" sz="2000" dirty="0" err="1"/>
              <a:t>became</a:t>
            </a:r>
            <a:r>
              <a:rPr lang="pl-PL" sz="2000" dirty="0"/>
              <a:t> </a:t>
            </a:r>
            <a:r>
              <a:rPr lang="en-US" sz="2000" dirty="0"/>
              <a:t>a Consul in Lyon</a:t>
            </a:r>
            <a:r>
              <a:rPr lang="pl-PL" sz="2000" dirty="0"/>
              <a:t>, France.</a:t>
            </a:r>
            <a:r>
              <a:rPr lang="en-US" sz="2000" dirty="0"/>
              <a:t> </a:t>
            </a:r>
            <a:endParaRPr lang="pl-PL" sz="2000" dirty="0"/>
          </a:p>
          <a:p>
            <a:pPr>
              <a:buNone/>
            </a:pPr>
            <a:r>
              <a:rPr lang="en-US" sz="2000" dirty="0"/>
              <a:t>In 1826 he moved to Paris</a:t>
            </a:r>
            <a:r>
              <a:rPr lang="pl-PL" sz="2000" dirty="0"/>
              <a:t>.</a:t>
            </a:r>
          </a:p>
          <a:p>
            <a:pPr>
              <a:buNone/>
            </a:pPr>
            <a:r>
              <a:rPr lang="en-US" sz="2000" dirty="0"/>
              <a:t>In 1830 he met Adam Mickiewicz</a:t>
            </a:r>
            <a:r>
              <a:rPr lang="pl-PL" sz="2000" dirty="0"/>
              <a:t> </a:t>
            </a:r>
            <a:r>
              <a:rPr lang="en-US" sz="2000" dirty="0"/>
              <a:t>in Rome </a:t>
            </a:r>
            <a:r>
              <a:rPr lang="pl-PL" sz="2000" dirty="0"/>
              <a:t>and i</a:t>
            </a:r>
            <a:r>
              <a:rPr lang="en-US" sz="2000" dirty="0"/>
              <a:t>n 1831, he founded the American-Polish Committee</a:t>
            </a:r>
            <a:r>
              <a:rPr lang="pl-PL" sz="2000" dirty="0"/>
              <a:t> in Paris,</a:t>
            </a:r>
            <a:r>
              <a:rPr lang="en-US" sz="2000" dirty="0"/>
              <a:t> directing help for the November Uprising. </a:t>
            </a:r>
            <a:endParaRPr lang="pl-PL" sz="2000" dirty="0"/>
          </a:p>
          <a:p>
            <a:pPr>
              <a:buNone/>
            </a:pPr>
            <a:r>
              <a:rPr lang="en-US" sz="2000" dirty="0"/>
              <a:t>In addition to the novel</a:t>
            </a:r>
            <a:r>
              <a:rPr lang="pl-PL" sz="2000" dirty="0"/>
              <a:t>s</a:t>
            </a:r>
            <a:r>
              <a:rPr lang="en-US" sz="2000" dirty="0"/>
              <a:t>, he wrote political essays and historical books.</a:t>
            </a:r>
            <a:endParaRPr lang="pl-PL" sz="2000" dirty="0"/>
          </a:p>
          <a:p>
            <a:pPr>
              <a:buNone/>
            </a:pPr>
            <a:r>
              <a:rPr lang="pl-PL" sz="2000" dirty="0"/>
              <a:t>In </a:t>
            </a:r>
            <a:r>
              <a:rPr lang="en-US" sz="2000" dirty="0"/>
              <a:t>1834 </a:t>
            </a:r>
            <a:r>
              <a:rPr lang="pl-PL" sz="2000" dirty="0"/>
              <a:t>he </a:t>
            </a:r>
            <a:r>
              <a:rPr lang="en-US" sz="2000" dirty="0"/>
              <a:t>returned to America, where he lived </a:t>
            </a:r>
            <a:r>
              <a:rPr lang="pl-PL" sz="2000" dirty="0"/>
              <a:t>o</a:t>
            </a:r>
            <a:r>
              <a:rPr lang="en-US" sz="2000" dirty="0"/>
              <a:t>n </a:t>
            </a:r>
            <a:r>
              <a:rPr lang="pl-PL" sz="2000" dirty="0" err="1"/>
              <a:t>his</a:t>
            </a:r>
            <a:r>
              <a:rPr lang="en-US" sz="2000" dirty="0"/>
              <a:t> family estate.</a:t>
            </a:r>
            <a:endParaRPr lang="pl-P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130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>
                <a:latin typeface="Comic Sans MS" pitchFamily="66" charset="0"/>
              </a:rPr>
              <a:t>Best </a:t>
            </a:r>
            <a:r>
              <a:rPr lang="pl-PL" sz="6600" b="1" dirty="0" err="1">
                <a:latin typeface="Comic Sans MS" pitchFamily="66" charset="0"/>
              </a:rPr>
              <a:t>known</a:t>
            </a:r>
            <a:r>
              <a:rPr lang="pl-PL" sz="6600" b="1" dirty="0">
                <a:latin typeface="Comic Sans MS" pitchFamily="66" charset="0"/>
              </a:rPr>
              <a:t> </a:t>
            </a:r>
            <a:r>
              <a:rPr lang="pl-PL" sz="6600" b="1" dirty="0" err="1">
                <a:latin typeface="Comic Sans MS" pitchFamily="66" charset="0"/>
              </a:rPr>
              <a:t>novels</a:t>
            </a:r>
            <a:endParaRPr lang="pl-PL" sz="6000" dirty="0"/>
          </a:p>
        </p:txBody>
      </p:sp>
      <p:sp>
        <p:nvSpPr>
          <p:cNvPr id="5" name="Prostokąt 4"/>
          <p:cNvSpPr/>
          <p:nvPr/>
        </p:nvSpPr>
        <p:spPr>
          <a:xfrm>
            <a:off x="0" y="5733256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/>
              <a:t>Pionierowie</a:t>
            </a:r>
            <a:r>
              <a:rPr lang="en-US" dirty="0"/>
              <a:t> </a:t>
            </a:r>
            <a:r>
              <a:rPr lang="pl-PL" dirty="0"/>
              <a:t> (</a:t>
            </a:r>
            <a:r>
              <a:rPr lang="pl-PL" dirty="0" err="1"/>
              <a:t>published</a:t>
            </a:r>
            <a:r>
              <a:rPr lang="pl-PL" dirty="0"/>
              <a:t> in1823)</a:t>
            </a:r>
            <a:br>
              <a:rPr lang="pl-PL" dirty="0"/>
            </a:br>
            <a:r>
              <a:rPr lang="en-US" dirty="0"/>
              <a:t>(</a:t>
            </a:r>
            <a:r>
              <a:rPr lang="en-US" dirty="0" err="1"/>
              <a:t>ang</a:t>
            </a:r>
            <a:r>
              <a:rPr lang="pl-PL" dirty="0"/>
              <a:t>.</a:t>
            </a:r>
            <a:r>
              <a:rPr lang="en-US" dirty="0"/>
              <a:t> </a:t>
            </a:r>
            <a:r>
              <a:rPr lang="en-US" i="1" dirty="0"/>
              <a:t>The Pioneers: The Sources of the Susquehanna; a Descriptive Tale</a:t>
            </a:r>
            <a:r>
              <a:rPr lang="en-US" dirty="0"/>
              <a:t> ) </a:t>
            </a:r>
            <a:endParaRPr lang="pl-PL" dirty="0"/>
          </a:p>
        </p:txBody>
      </p:sp>
      <p:pic>
        <p:nvPicPr>
          <p:cNvPr id="58372" name="Picture 4" descr="Ilustrac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0768"/>
            <a:ext cx="3386174" cy="3888432"/>
          </a:xfrm>
          <a:prstGeom prst="rect">
            <a:avLst/>
          </a:prstGeom>
          <a:noFill/>
        </p:spPr>
      </p:pic>
      <p:sp>
        <p:nvSpPr>
          <p:cNvPr id="7" name="Prostokąt 6"/>
          <p:cNvSpPr/>
          <p:nvPr/>
        </p:nvSpPr>
        <p:spPr>
          <a:xfrm>
            <a:off x="4427984" y="51571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/>
              <a:t>Ostatni</a:t>
            </a:r>
            <a:r>
              <a:rPr lang="en-US" b="1" dirty="0"/>
              <a:t> </a:t>
            </a:r>
            <a:r>
              <a:rPr lang="en-US" b="1" dirty="0" err="1"/>
              <a:t>Mohikanin</a:t>
            </a:r>
            <a:r>
              <a:rPr lang="en-US" dirty="0"/>
              <a:t> </a:t>
            </a:r>
            <a:r>
              <a:rPr lang="pl-PL" dirty="0"/>
              <a:t> (</a:t>
            </a:r>
            <a:r>
              <a:rPr lang="pl-PL" dirty="0" err="1"/>
              <a:t>published</a:t>
            </a:r>
            <a:r>
              <a:rPr lang="pl-PL" dirty="0"/>
              <a:t> in1826) </a:t>
            </a:r>
            <a:br>
              <a:rPr lang="pl-PL" dirty="0"/>
            </a:br>
            <a:r>
              <a:rPr lang="en-US" dirty="0"/>
              <a:t>(</a:t>
            </a:r>
            <a:r>
              <a:rPr lang="en-US" dirty="0" err="1"/>
              <a:t>ang</a:t>
            </a:r>
            <a:r>
              <a:rPr lang="en-US" dirty="0"/>
              <a:t>. </a:t>
            </a:r>
            <a:r>
              <a:rPr lang="en-US" i="1" dirty="0"/>
              <a:t>The Last of the Mohicans</a:t>
            </a:r>
            <a:r>
              <a:rPr lang="en-US" dirty="0"/>
              <a:t>)</a:t>
            </a:r>
            <a:endParaRPr lang="pl-PL" dirty="0"/>
          </a:p>
        </p:txBody>
      </p:sp>
      <p:pic>
        <p:nvPicPr>
          <p:cNvPr id="58374" name="Picture 6" descr="Ilustrac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171606"/>
            <a:ext cx="3169251" cy="4024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effectLst/>
                <a:latin typeface="Comic Sans MS" pitchFamily="66" charset="0"/>
              </a:rPr>
              <a:t>The best known novels reworked for the movie</a:t>
            </a:r>
            <a:r>
              <a:rPr lang="pl-PL" sz="4400" b="1" dirty="0">
                <a:effectLst/>
                <a:latin typeface="Comic Sans MS" pitchFamily="66" charset="0"/>
              </a:rPr>
              <a:t>s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060848"/>
            <a:ext cx="4288520" cy="1333128"/>
          </a:xfrm>
        </p:spPr>
        <p:txBody>
          <a:bodyPr/>
          <a:lstStyle/>
          <a:p>
            <a:pPr>
              <a:buNone/>
            </a:pPr>
            <a:r>
              <a:rPr lang="en-US" sz="2000" dirty="0" err="1"/>
              <a:t>Ostatni</a:t>
            </a:r>
            <a:r>
              <a:rPr lang="en-US" sz="2000" dirty="0"/>
              <a:t> </a:t>
            </a:r>
            <a:r>
              <a:rPr lang="en-US" sz="2000" dirty="0" err="1"/>
              <a:t>Mohikanin</a:t>
            </a:r>
            <a:r>
              <a:rPr lang="en-US" sz="2000" dirty="0"/>
              <a:t> (</a:t>
            </a:r>
            <a:r>
              <a:rPr lang="en-US" sz="2000" dirty="0" err="1"/>
              <a:t>ang</a:t>
            </a:r>
            <a:r>
              <a:rPr lang="en-US" sz="2000" dirty="0"/>
              <a:t>. The Last of the Mohicans) –</a:t>
            </a:r>
            <a:r>
              <a:rPr lang="pl-PL" sz="2000" dirty="0"/>
              <a:t> </a:t>
            </a:r>
            <a:r>
              <a:rPr lang="en-US" sz="2000" dirty="0"/>
              <a:t>US production adventure film made in 1992.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19" name="Prostokąt 18"/>
          <p:cNvSpPr/>
          <p:nvPr/>
        </p:nvSpPr>
        <p:spPr>
          <a:xfrm>
            <a:off x="0" y="4149080"/>
            <a:ext cx="4852482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err="1"/>
              <a:t>Cast</a:t>
            </a:r>
            <a:r>
              <a:rPr lang="pl-PL" dirty="0"/>
              <a:t>:</a:t>
            </a:r>
            <a:br>
              <a:rPr lang="pl-PL" dirty="0"/>
            </a:br>
            <a:r>
              <a:rPr lang="pl-PL" b="1" dirty="0"/>
              <a:t>Daniel Day-Lewis </a:t>
            </a:r>
            <a:r>
              <a:rPr lang="pl-PL" dirty="0"/>
              <a:t>- Sokole Oko / Nathaniel Poe</a:t>
            </a:r>
            <a:br>
              <a:rPr lang="pl-PL" dirty="0"/>
            </a:br>
            <a:r>
              <a:rPr lang="pl-PL" b="1" dirty="0"/>
              <a:t>Madeleine </a:t>
            </a:r>
            <a:r>
              <a:rPr lang="pl-PL" b="1" dirty="0" err="1"/>
              <a:t>Stowe</a:t>
            </a:r>
            <a:r>
              <a:rPr lang="pl-PL" b="1" dirty="0"/>
              <a:t> </a:t>
            </a:r>
            <a:r>
              <a:rPr lang="pl-PL" dirty="0"/>
              <a:t>- Cora </a:t>
            </a:r>
            <a:r>
              <a:rPr lang="pl-PL" dirty="0" err="1"/>
              <a:t>Munro</a:t>
            </a:r>
            <a:br>
              <a:rPr lang="pl-PL" dirty="0"/>
            </a:br>
            <a:r>
              <a:rPr lang="pl-PL" b="1" dirty="0"/>
              <a:t>Russell </a:t>
            </a:r>
            <a:r>
              <a:rPr lang="pl-PL" b="1" dirty="0" err="1"/>
              <a:t>Means</a:t>
            </a:r>
            <a:r>
              <a:rPr lang="pl-PL" b="1" dirty="0"/>
              <a:t>  </a:t>
            </a:r>
            <a:r>
              <a:rPr lang="pl-PL" dirty="0" err="1"/>
              <a:t>Chingachgook</a:t>
            </a:r>
            <a:br>
              <a:rPr lang="pl-PL" dirty="0"/>
            </a:br>
            <a:r>
              <a:rPr lang="pl-PL" b="1" dirty="0"/>
              <a:t>Eric </a:t>
            </a:r>
            <a:r>
              <a:rPr lang="pl-PL" b="1" dirty="0" err="1"/>
              <a:t>Schweig</a:t>
            </a:r>
            <a:r>
              <a:rPr lang="pl-PL" b="1" dirty="0"/>
              <a:t> </a:t>
            </a:r>
            <a:r>
              <a:rPr lang="pl-PL" dirty="0"/>
              <a:t>- </a:t>
            </a:r>
            <a:r>
              <a:rPr lang="pl-PL" dirty="0" err="1"/>
              <a:t>Uncas</a:t>
            </a:r>
            <a:br>
              <a:rPr lang="pl-PL" dirty="0"/>
            </a:br>
            <a:r>
              <a:rPr lang="pl-PL" b="1" dirty="0" err="1"/>
              <a:t>Jodhi</a:t>
            </a:r>
            <a:r>
              <a:rPr lang="pl-PL" b="1" dirty="0"/>
              <a:t> May </a:t>
            </a:r>
            <a:r>
              <a:rPr lang="pl-PL" dirty="0"/>
              <a:t>-  Alice </a:t>
            </a:r>
            <a:r>
              <a:rPr lang="pl-PL" dirty="0" err="1"/>
              <a:t>Munro</a:t>
            </a:r>
            <a:endParaRPr lang="pl-PL" dirty="0"/>
          </a:p>
          <a:p>
            <a:r>
              <a:rPr lang="pl-PL" b="1" u="sng" dirty="0"/>
              <a:t>Steven </a:t>
            </a:r>
            <a:r>
              <a:rPr lang="pl-PL" b="1" u="sng" dirty="0" err="1"/>
              <a:t>Waddington</a:t>
            </a:r>
            <a:r>
              <a:rPr lang="pl-PL" b="1" u="sng" dirty="0"/>
              <a:t> </a:t>
            </a:r>
            <a:r>
              <a:rPr lang="pl-PL" u="sng" dirty="0"/>
              <a:t>-</a:t>
            </a:r>
            <a:r>
              <a:rPr lang="pl-PL" dirty="0"/>
              <a:t> Major Duncan </a:t>
            </a:r>
            <a:r>
              <a:rPr lang="pl-PL" dirty="0" err="1"/>
              <a:t>Heyward</a:t>
            </a:r>
            <a:endParaRPr lang="pl-PL" dirty="0"/>
          </a:p>
          <a:p>
            <a:r>
              <a:rPr lang="pl-PL" b="1" dirty="0" err="1"/>
              <a:t>Wes</a:t>
            </a:r>
            <a:r>
              <a:rPr lang="pl-PL" b="1" dirty="0"/>
              <a:t> </a:t>
            </a:r>
            <a:r>
              <a:rPr lang="pl-PL" b="1" dirty="0" err="1"/>
              <a:t>Studi</a:t>
            </a:r>
            <a:r>
              <a:rPr lang="pl-PL" b="1" dirty="0"/>
              <a:t> </a:t>
            </a:r>
            <a:r>
              <a:rPr lang="pl-PL" dirty="0"/>
              <a:t>- </a:t>
            </a:r>
            <a:r>
              <a:rPr lang="pl-PL" dirty="0" err="1"/>
              <a:t>Magua</a:t>
            </a:r>
            <a:endParaRPr lang="pl-PL" dirty="0"/>
          </a:p>
          <a:p>
            <a:r>
              <a:rPr lang="pl-PL" b="1" dirty="0"/>
              <a:t>Maurice </a:t>
            </a:r>
            <a:r>
              <a:rPr lang="pl-PL" b="1" dirty="0" err="1"/>
              <a:t>Roëves</a:t>
            </a:r>
            <a:r>
              <a:rPr lang="pl-PL" b="1" dirty="0"/>
              <a:t> </a:t>
            </a:r>
            <a:r>
              <a:rPr lang="pl-PL" dirty="0"/>
              <a:t>- Pułkownik Edmund </a:t>
            </a:r>
            <a:r>
              <a:rPr lang="pl-PL" dirty="0" err="1"/>
              <a:t>Munro</a:t>
            </a:r>
            <a:endParaRPr lang="pl-PL" dirty="0"/>
          </a:p>
        </p:txBody>
      </p:sp>
      <p:sp>
        <p:nvSpPr>
          <p:cNvPr id="60432" name="AutoShape 16" descr="Znalezione obrazy dla zapytania ostatni mohikanin film aktorzy najwaÅ¼niejs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0434" name="AutoShape 18" descr="Znalezione obrazy dla zapytania ostatni mohikanin film aktorzy najwaÅ¼niejs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0436" name="Picture 20" descr="Znalezione obrazy dla zapytania ostatni mohikanin film aktorzy najwaÅ¼niejs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628800"/>
            <a:ext cx="1944216" cy="2755473"/>
          </a:xfrm>
          <a:prstGeom prst="rect">
            <a:avLst/>
          </a:prstGeom>
          <a:noFill/>
        </p:spPr>
      </p:pic>
      <p:sp>
        <p:nvSpPr>
          <p:cNvPr id="23" name="Prostokąt 22"/>
          <p:cNvSpPr/>
          <p:nvPr/>
        </p:nvSpPr>
        <p:spPr>
          <a:xfrm>
            <a:off x="5831632" y="2132856"/>
            <a:ext cx="331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Unfortunately, the </a:t>
            </a:r>
            <a:r>
              <a:rPr lang="en-US" dirty="0" err="1"/>
              <a:t>Pionier</a:t>
            </a:r>
            <a:r>
              <a:rPr lang="pl-PL" dirty="0"/>
              <a:t>s</a:t>
            </a:r>
            <a:r>
              <a:rPr lang="en-US" dirty="0"/>
              <a:t> has not been re-made as a film</a:t>
            </a:r>
            <a:r>
              <a:rPr lang="pl-PL" dirty="0"/>
              <a:t>.</a:t>
            </a:r>
          </a:p>
        </p:txBody>
      </p:sp>
      <p:sp>
        <p:nvSpPr>
          <p:cNvPr id="60438" name="AutoShape 22" descr="Znalezione obrazy dla zapytania pionierowie film james fenimore coop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0440" name="AutoShape 24" descr="Znalezione obrazy dla zapytania pionierowie film james fenimore coop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0442" name="Picture 26" descr="Znalezione obrazy dla zapytania pionierowie film james fenimore coop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212976"/>
            <a:ext cx="2068070" cy="2912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>
                <a:effectLst/>
                <a:latin typeface="Comic Sans MS" pitchFamily="66" charset="0"/>
              </a:rPr>
              <a:t>Mark Twain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03352" y="1628800"/>
            <a:ext cx="5440648" cy="410445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dirty="0"/>
              <a:t>Mark Twain real </a:t>
            </a:r>
            <a:r>
              <a:rPr lang="pl-PL" dirty="0" err="1"/>
              <a:t>name</a:t>
            </a:r>
            <a:r>
              <a:rPr lang="pl-PL" dirty="0"/>
              <a:t> Samuel Langhorne </a:t>
            </a:r>
            <a:r>
              <a:rPr lang="pl-PL" dirty="0" err="1"/>
              <a:t>Clemens</a:t>
            </a:r>
            <a:r>
              <a:rPr lang="pl-PL" dirty="0"/>
              <a:t> (</a:t>
            </a:r>
            <a:r>
              <a:rPr lang="en-US" dirty="0"/>
              <a:t>born November 30, 1835 in Florida, d. April 21, 1910 In Redding</a:t>
            </a:r>
            <a:r>
              <a:rPr lang="pl-PL" dirty="0"/>
              <a:t>)- </a:t>
            </a:r>
            <a:r>
              <a:rPr lang="en-US" dirty="0"/>
              <a:t>an American writer of Scottish descent, satirist, humorist, and Freemason.</a:t>
            </a:r>
            <a:r>
              <a:rPr lang="pl-PL" dirty="0"/>
              <a:t> </a:t>
            </a:r>
            <a:br>
              <a:rPr lang="pl-PL" dirty="0"/>
            </a:br>
            <a:r>
              <a:rPr lang="en-US" dirty="0"/>
              <a:t>Mark Twain has not received any awards for his work.</a:t>
            </a:r>
            <a:endParaRPr lang="pl-PL" dirty="0"/>
          </a:p>
        </p:txBody>
      </p:sp>
      <p:pic>
        <p:nvPicPr>
          <p:cNvPr id="53250" name="Picture 2" descr="Ilustrac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3024336" cy="42446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6600" b="1" dirty="0">
                <a:effectLst/>
              </a:rPr>
              <a:t>Mark </a:t>
            </a:r>
            <a:r>
              <a:rPr lang="pl-PL" sz="6600" b="1" dirty="0" err="1">
                <a:effectLst/>
              </a:rPr>
              <a:t>Twain's</a:t>
            </a:r>
            <a:r>
              <a:rPr lang="pl-PL" sz="6600" b="1" dirty="0">
                <a:effectLst/>
              </a:rPr>
              <a:t> </a:t>
            </a:r>
            <a:r>
              <a:rPr lang="pl-PL" sz="6600" b="1" dirty="0" err="1">
                <a:effectLst/>
              </a:rPr>
              <a:t>biography</a:t>
            </a:r>
            <a:endParaRPr lang="pl-PL" sz="6600" b="1" dirty="0"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196752"/>
            <a:ext cx="8034096" cy="587727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300" dirty="0"/>
              <a:t>When Mark Twain was 12, he lost his father. For this reason, he had to find a job.</a:t>
            </a:r>
            <a:endParaRPr lang="pl-PL" sz="4300" dirty="0"/>
          </a:p>
          <a:p>
            <a:pPr>
              <a:buNone/>
            </a:pPr>
            <a:r>
              <a:rPr lang="en-US" sz="4300" dirty="0"/>
              <a:t> At first he was an errand boy</a:t>
            </a:r>
            <a:r>
              <a:rPr lang="pl-PL" sz="4300" dirty="0"/>
              <a:t> </a:t>
            </a:r>
            <a:r>
              <a:rPr lang="pl-PL" sz="2200" i="1" dirty="0"/>
              <a:t>(chłopiec na posyłki)</a:t>
            </a:r>
            <a:r>
              <a:rPr lang="en-US" sz="4300" dirty="0"/>
              <a:t>, later he worked in a printing house, educating himself as a </a:t>
            </a:r>
            <a:r>
              <a:rPr lang="pl-PL" sz="4300" dirty="0" err="1"/>
              <a:t>printer</a:t>
            </a:r>
            <a:r>
              <a:rPr lang="en-US" sz="4300" dirty="0"/>
              <a:t>. </a:t>
            </a:r>
            <a:endParaRPr lang="pl-PL" sz="4300" dirty="0"/>
          </a:p>
          <a:p>
            <a:pPr>
              <a:buNone/>
            </a:pPr>
            <a:r>
              <a:rPr lang="en-US" sz="4300" dirty="0"/>
              <a:t>When he was </a:t>
            </a:r>
            <a:r>
              <a:rPr lang="pl-PL" sz="4300" dirty="0" err="1"/>
              <a:t>old</a:t>
            </a:r>
            <a:r>
              <a:rPr lang="pl-PL" sz="4300" dirty="0"/>
              <a:t> </a:t>
            </a:r>
            <a:r>
              <a:rPr lang="pl-PL" sz="4300" dirty="0" err="1"/>
              <a:t>enough</a:t>
            </a:r>
            <a:r>
              <a:rPr lang="pl-PL" sz="4300" dirty="0"/>
              <a:t> he </a:t>
            </a:r>
            <a:r>
              <a:rPr lang="pl-PL" sz="4300" dirty="0" err="1"/>
              <a:t>became</a:t>
            </a:r>
            <a:r>
              <a:rPr lang="pl-PL" sz="4300" dirty="0"/>
              <a:t> </a:t>
            </a:r>
            <a:r>
              <a:rPr lang="en-US" sz="4300" dirty="0"/>
              <a:t>a pilot of steamers sailing the Mississippi</a:t>
            </a:r>
            <a:r>
              <a:rPr lang="pl-PL" sz="4300" dirty="0"/>
              <a:t>.</a:t>
            </a:r>
          </a:p>
          <a:p>
            <a:pPr>
              <a:buNone/>
            </a:pPr>
            <a:r>
              <a:rPr lang="pl-PL" sz="4300" dirty="0"/>
              <a:t>He </a:t>
            </a:r>
            <a:r>
              <a:rPr lang="pl-PL" sz="4300" dirty="0" err="1"/>
              <a:t>also</a:t>
            </a:r>
            <a:r>
              <a:rPr lang="pl-PL" sz="4300" dirty="0"/>
              <a:t> </a:t>
            </a:r>
            <a:r>
              <a:rPr lang="en-US" sz="4300" dirty="0" err="1"/>
              <a:t>tr</a:t>
            </a:r>
            <a:r>
              <a:rPr lang="pl-PL" sz="4300" dirty="0" err="1"/>
              <a:t>ied</a:t>
            </a:r>
            <a:r>
              <a:rPr lang="en-US" sz="4300" dirty="0"/>
              <a:t> his luck as a miner in a silver mine and a gold digger. </a:t>
            </a:r>
            <a:endParaRPr lang="pl-PL" sz="4300" dirty="0"/>
          </a:p>
          <a:p>
            <a:pPr>
              <a:buNone/>
            </a:pPr>
            <a:r>
              <a:rPr lang="en-US" sz="4300" dirty="0"/>
              <a:t>At that time, he also made extra money by writing short articles and press reports. </a:t>
            </a:r>
            <a:endParaRPr lang="pl-PL" sz="4300" dirty="0"/>
          </a:p>
          <a:p>
            <a:pPr>
              <a:buNone/>
            </a:pPr>
            <a:r>
              <a:rPr lang="en-US" sz="4300" dirty="0"/>
              <a:t>He soon became famous thanks to the short story </a:t>
            </a:r>
            <a:r>
              <a:rPr lang="en-US" sz="4400" i="1" dirty="0">
                <a:solidFill>
                  <a:schemeClr val="accent6"/>
                </a:solidFill>
              </a:rPr>
              <a:t>The Celebrated Jumping Frog of Calaveras County</a:t>
            </a:r>
            <a:br>
              <a:rPr lang="pl-PL" sz="4400" i="1" dirty="0"/>
            </a:br>
            <a:r>
              <a:rPr lang="pl-PL" sz="4400" i="1" dirty="0"/>
              <a:t>              O sławnej skaczącej żabie z </a:t>
            </a:r>
            <a:r>
              <a:rPr lang="pl-PL" sz="4400" i="1" dirty="0" err="1"/>
              <a:t>Calaveras</a:t>
            </a:r>
            <a:r>
              <a:rPr lang="pl-PL" sz="4400" i="1" dirty="0"/>
              <a:t> </a:t>
            </a:r>
            <a:r>
              <a:rPr lang="pl-PL" sz="4400" i="1" dirty="0">
                <a:solidFill>
                  <a:srgbClr val="00B0F0"/>
                </a:solidFill>
              </a:rPr>
              <a:t>1885</a:t>
            </a:r>
            <a:endParaRPr lang="pl-PL" sz="4300" dirty="0"/>
          </a:p>
          <a:p>
            <a:pPr>
              <a:buNone/>
            </a:pPr>
            <a:r>
              <a:rPr lang="en-US" sz="4300" dirty="0"/>
              <a:t>His artistic talent was widely appreciated, and local newspapers commissioned him to create more and more articles.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l-PL" sz="6600" b="1" dirty="0">
                <a:latin typeface="Comic Sans MS" pitchFamily="66" charset="0"/>
              </a:rPr>
              <a:t>Best </a:t>
            </a:r>
            <a:r>
              <a:rPr lang="pl-PL" sz="6600" b="1" dirty="0" err="1">
                <a:latin typeface="Comic Sans MS" pitchFamily="66" charset="0"/>
              </a:rPr>
              <a:t>known</a:t>
            </a:r>
            <a:r>
              <a:rPr lang="pl-PL" sz="6600" b="1" dirty="0">
                <a:latin typeface="Comic Sans MS" pitchFamily="66" charset="0"/>
              </a:rPr>
              <a:t> </a:t>
            </a:r>
            <a:r>
              <a:rPr lang="pl-PL" sz="6600" b="1" dirty="0" err="1">
                <a:latin typeface="Comic Sans MS" pitchFamily="66" charset="0"/>
              </a:rPr>
              <a:t>novels</a:t>
            </a:r>
            <a:endParaRPr lang="pl-PL" sz="6600" b="1" dirty="0">
              <a:latin typeface="Comic Sans MS" pitchFamily="66" charset="0"/>
            </a:endParaRPr>
          </a:p>
        </p:txBody>
      </p:sp>
      <p:pic>
        <p:nvPicPr>
          <p:cNvPr id="54274" name="Picture 2" descr="Ilustrac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96752"/>
            <a:ext cx="2952328" cy="40552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Prostokąt 4"/>
          <p:cNvSpPr/>
          <p:nvPr/>
        </p:nvSpPr>
        <p:spPr>
          <a:xfrm>
            <a:off x="0" y="5229200"/>
            <a:ext cx="5004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/>
              <a:t>Przygody</a:t>
            </a:r>
            <a:r>
              <a:rPr lang="en-US" b="1" dirty="0"/>
              <a:t> </a:t>
            </a:r>
            <a:r>
              <a:rPr lang="en-US" b="1" dirty="0" err="1"/>
              <a:t>Tomka</a:t>
            </a:r>
            <a:r>
              <a:rPr lang="en-US" b="1" dirty="0"/>
              <a:t> </a:t>
            </a:r>
            <a:r>
              <a:rPr lang="en-US" b="1" dirty="0" err="1"/>
              <a:t>Sawyera</a:t>
            </a:r>
            <a:r>
              <a:rPr lang="pl-PL" b="1" dirty="0"/>
              <a:t> </a:t>
            </a:r>
            <a:r>
              <a:rPr lang="pl-PL" dirty="0"/>
              <a:t> (</a:t>
            </a:r>
            <a:r>
              <a:rPr lang="pl-PL" dirty="0" err="1"/>
              <a:t>published</a:t>
            </a:r>
            <a:r>
              <a:rPr lang="pl-PL" dirty="0"/>
              <a:t> in1876)</a:t>
            </a:r>
            <a:br>
              <a:rPr lang="pl-PL" b="1" dirty="0"/>
            </a:br>
            <a:r>
              <a:rPr lang="en-US" dirty="0"/>
              <a:t> (</a:t>
            </a:r>
            <a:r>
              <a:rPr lang="en-US" dirty="0" err="1"/>
              <a:t>tytuł</a:t>
            </a:r>
            <a:r>
              <a:rPr lang="en-US" dirty="0"/>
              <a:t> </a:t>
            </a:r>
            <a:r>
              <a:rPr lang="en-US" dirty="0" err="1"/>
              <a:t>oryginalny</a:t>
            </a:r>
            <a:r>
              <a:rPr lang="en-US" dirty="0"/>
              <a:t> </a:t>
            </a:r>
            <a:r>
              <a:rPr lang="en-US" i="1" dirty="0"/>
              <a:t>The Adventures of Tom Sawyer</a:t>
            </a:r>
            <a:r>
              <a:rPr lang="en-US" dirty="0"/>
              <a:t>)</a:t>
            </a:r>
            <a:endParaRPr lang="pl-PL" dirty="0"/>
          </a:p>
        </p:txBody>
      </p:sp>
      <p:pic>
        <p:nvPicPr>
          <p:cNvPr id="54276" name="Picture 4" descr="Ilustrac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84784"/>
            <a:ext cx="3762416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Prostokąt 6"/>
          <p:cNvSpPr/>
          <p:nvPr/>
        </p:nvSpPr>
        <p:spPr>
          <a:xfrm>
            <a:off x="4499992" y="5877272"/>
            <a:ext cx="4644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Przygody </a:t>
            </a:r>
            <a:r>
              <a:rPr lang="pl-PL" b="1" dirty="0" err="1"/>
              <a:t>Hucka</a:t>
            </a:r>
            <a:r>
              <a:rPr lang="pl-PL" b="1" dirty="0"/>
              <a:t> Finna</a:t>
            </a:r>
            <a:r>
              <a:rPr lang="pl-PL" dirty="0"/>
              <a:t>  (</a:t>
            </a:r>
            <a:r>
              <a:rPr lang="pl-PL" dirty="0" err="1"/>
              <a:t>published</a:t>
            </a:r>
            <a:r>
              <a:rPr lang="pl-PL" dirty="0"/>
              <a:t> in1884)</a:t>
            </a:r>
            <a:br>
              <a:rPr lang="pl-PL" dirty="0"/>
            </a:br>
            <a:r>
              <a:rPr lang="pl-PL" dirty="0"/>
              <a:t>(tytuł oryginalny </a:t>
            </a:r>
            <a:r>
              <a:rPr lang="pl-PL" i="1" dirty="0"/>
              <a:t>Adventures of </a:t>
            </a:r>
            <a:r>
              <a:rPr lang="pl-PL" i="1" dirty="0" err="1"/>
              <a:t>Huckleberry</a:t>
            </a:r>
            <a:r>
              <a:rPr lang="pl-PL" i="1" dirty="0"/>
              <a:t> Finn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08520" y="0"/>
            <a:ext cx="9144000" cy="148478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effectLst/>
                <a:latin typeface="Comic Sans MS" pitchFamily="66" charset="0"/>
              </a:rPr>
              <a:t>The best known novels reworked for the movie</a:t>
            </a:r>
            <a:r>
              <a:rPr lang="pl-PL" sz="4800" b="1" dirty="0">
                <a:effectLst/>
                <a:latin typeface="Comic Sans MS" pitchFamily="66" charset="0"/>
              </a:rPr>
              <a:t>s</a:t>
            </a:r>
          </a:p>
        </p:txBody>
      </p:sp>
      <p:sp>
        <p:nvSpPr>
          <p:cNvPr id="4" name="Prostokąt 3"/>
          <p:cNvSpPr/>
          <p:nvPr/>
        </p:nvSpPr>
        <p:spPr>
          <a:xfrm>
            <a:off x="0" y="1484784"/>
            <a:ext cx="384295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/>
              <a:t>The Adventures of  Tom Sawyer </a:t>
            </a:r>
            <a:r>
              <a:rPr lang="pl-PL" sz="2000" dirty="0"/>
              <a:t>- </a:t>
            </a:r>
            <a:r>
              <a:rPr lang="en-US" sz="2000" dirty="0"/>
              <a:t>   1938 directed by Norman </a:t>
            </a:r>
            <a:r>
              <a:rPr lang="en-US" sz="2000" dirty="0" err="1"/>
              <a:t>Taurog</a:t>
            </a:r>
            <a:r>
              <a:rPr lang="en-US" sz="2000" dirty="0"/>
              <a:t> and George Cukor</a:t>
            </a:r>
            <a:br>
              <a:rPr lang="pl-PL" dirty="0"/>
            </a:b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660754" y="1214038"/>
            <a:ext cx="3113288" cy="23391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err="1"/>
              <a:t>Cast</a:t>
            </a:r>
            <a:r>
              <a:rPr lang="pl-PL" sz="1600" dirty="0"/>
              <a:t>:</a:t>
            </a:r>
            <a:br>
              <a:rPr lang="pl-PL" sz="1600" dirty="0"/>
            </a:br>
            <a:r>
              <a:rPr lang="pl-PL" sz="1600" b="1" dirty="0" err="1"/>
              <a:t>Tommy</a:t>
            </a:r>
            <a:r>
              <a:rPr lang="pl-PL" sz="1600" b="1" dirty="0"/>
              <a:t> Kelly - </a:t>
            </a:r>
            <a:r>
              <a:rPr lang="pl-PL" sz="1600" dirty="0"/>
              <a:t>Tomek Sawyer</a:t>
            </a:r>
          </a:p>
          <a:p>
            <a:r>
              <a:rPr lang="pl-PL" sz="1600" b="1" dirty="0"/>
              <a:t>Jackie Moran - </a:t>
            </a:r>
            <a:r>
              <a:rPr lang="pl-PL" sz="1600" dirty="0"/>
              <a:t>Huckelberry Finn</a:t>
            </a:r>
          </a:p>
          <a:p>
            <a:r>
              <a:rPr lang="pl-PL" sz="1600" b="1" dirty="0" err="1"/>
              <a:t>Mickey</a:t>
            </a:r>
            <a:r>
              <a:rPr lang="pl-PL" sz="1600" b="1" dirty="0"/>
              <a:t> </a:t>
            </a:r>
            <a:r>
              <a:rPr lang="pl-PL" sz="1600" b="1" dirty="0" err="1"/>
              <a:t>Rentschler</a:t>
            </a:r>
            <a:r>
              <a:rPr lang="pl-PL" sz="1600" b="1" dirty="0"/>
              <a:t> - </a:t>
            </a:r>
            <a:r>
              <a:rPr lang="pl-PL" sz="1600" dirty="0"/>
              <a:t>Joe Harper</a:t>
            </a:r>
          </a:p>
          <a:p>
            <a:r>
              <a:rPr lang="pl-PL" sz="1600" b="1" dirty="0"/>
              <a:t>Ann Girls - </a:t>
            </a:r>
            <a:r>
              <a:rPr lang="pl-PL" sz="1600" dirty="0" err="1"/>
              <a:t>Becky</a:t>
            </a:r>
            <a:r>
              <a:rPr lang="pl-PL" sz="1600" dirty="0"/>
              <a:t> </a:t>
            </a:r>
            <a:r>
              <a:rPr lang="pl-PL" sz="1600" dirty="0" err="1"/>
              <a:t>Thacher</a:t>
            </a:r>
            <a:endParaRPr lang="pl-PL" sz="1600" dirty="0"/>
          </a:p>
          <a:p>
            <a:r>
              <a:rPr lang="pl-PL" sz="1600" b="1" dirty="0"/>
              <a:t>Mary </a:t>
            </a:r>
            <a:r>
              <a:rPr lang="pl-PL" sz="1600" b="1" dirty="0" err="1"/>
              <a:t>Robson</a:t>
            </a:r>
            <a:r>
              <a:rPr lang="pl-PL" sz="1600" b="1" dirty="0"/>
              <a:t> - </a:t>
            </a:r>
            <a:r>
              <a:rPr lang="pl-PL" sz="1600" dirty="0"/>
              <a:t>ciotka </a:t>
            </a:r>
            <a:r>
              <a:rPr lang="pl-PL" sz="1600" dirty="0" err="1"/>
              <a:t>Polly</a:t>
            </a:r>
            <a:endParaRPr lang="pl-PL" sz="1600" dirty="0"/>
          </a:p>
          <a:p>
            <a:r>
              <a:rPr lang="pl-PL" sz="1600" b="1" dirty="0"/>
              <a:t>David </a:t>
            </a:r>
            <a:r>
              <a:rPr lang="pl-PL" sz="1600" b="1" dirty="0" err="1"/>
              <a:t>Solt</a:t>
            </a:r>
            <a:r>
              <a:rPr lang="pl-PL" sz="1600" b="1" dirty="0"/>
              <a:t> - </a:t>
            </a:r>
            <a:r>
              <a:rPr lang="pl-PL" sz="1600" dirty="0" err="1"/>
              <a:t>Sid</a:t>
            </a:r>
            <a:r>
              <a:rPr lang="pl-PL" sz="1600" dirty="0"/>
              <a:t> Sawyer</a:t>
            </a:r>
            <a:endParaRPr lang="pl-PL" sz="1674" dirty="0"/>
          </a:p>
          <a:p>
            <a:r>
              <a:rPr lang="pl-PL" sz="1600" b="1" dirty="0"/>
              <a:t>Marcia </a:t>
            </a:r>
            <a:r>
              <a:rPr lang="pl-PL" sz="1600" b="1" dirty="0" err="1"/>
              <a:t>Mae</a:t>
            </a:r>
            <a:r>
              <a:rPr lang="pl-PL" sz="1600" b="1" dirty="0"/>
              <a:t> Jones - </a:t>
            </a:r>
            <a:r>
              <a:rPr lang="pl-PL" sz="1600" dirty="0"/>
              <a:t>Mary Sawyer</a:t>
            </a:r>
          </a:p>
          <a:p>
            <a:endParaRPr lang="pl-PL" dirty="0"/>
          </a:p>
        </p:txBody>
      </p:sp>
      <p:pic>
        <p:nvPicPr>
          <p:cNvPr id="56322" name="Picture 2" descr="Znalezione obrazy dla zapytania przygody tomka sawyera film kiedy powstaÅ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0749" y="1448780"/>
            <a:ext cx="1220475" cy="1728192"/>
          </a:xfrm>
          <a:prstGeom prst="rect">
            <a:avLst/>
          </a:prstGeom>
          <a:noFill/>
        </p:spPr>
      </p:pic>
      <p:pic>
        <p:nvPicPr>
          <p:cNvPr id="56324" name="Picture 4" descr="Znalezione obrazy dla zapytania Przygody Hucka FinnaÂ  film kiedy powstaÅ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0312" y="3861048"/>
            <a:ext cx="1263298" cy="1800200"/>
          </a:xfrm>
          <a:prstGeom prst="rect">
            <a:avLst/>
          </a:prstGeom>
          <a:noFill/>
        </p:spPr>
      </p:pic>
      <p:sp>
        <p:nvSpPr>
          <p:cNvPr id="8" name="Prostokąt 7"/>
          <p:cNvSpPr/>
          <p:nvPr/>
        </p:nvSpPr>
        <p:spPr>
          <a:xfrm>
            <a:off x="211539" y="4518990"/>
            <a:ext cx="3419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The Adventures of </a:t>
            </a:r>
            <a:r>
              <a:rPr lang="pl-PL" b="1" dirty="0" err="1"/>
              <a:t>Huck</a:t>
            </a:r>
            <a:r>
              <a:rPr lang="pl-PL" b="1" dirty="0"/>
              <a:t> Finn- </a:t>
            </a:r>
            <a:r>
              <a:rPr lang="en-US" dirty="0"/>
              <a:t>American adventure film from 1993 directed by Stephen </a:t>
            </a:r>
            <a:r>
              <a:rPr lang="en-US" dirty="0" err="1"/>
              <a:t>Sommers</a:t>
            </a:r>
            <a:r>
              <a:rPr lang="en-US" dirty="0"/>
              <a:t>, produced by Walt Disney Pictures. The film was made on the basis of a novel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4932040" y="3140968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600" dirty="0" err="1"/>
              <a:t>Cast</a:t>
            </a:r>
            <a:r>
              <a:rPr lang="pl-PL" sz="1600" dirty="0"/>
              <a:t>:</a:t>
            </a:r>
          </a:p>
          <a:p>
            <a:r>
              <a:rPr lang="pl-PL" sz="1600" b="1" dirty="0" err="1"/>
              <a:t>Elijah</a:t>
            </a:r>
            <a:r>
              <a:rPr lang="pl-PL" sz="1600" b="1" dirty="0"/>
              <a:t> Wood</a:t>
            </a:r>
            <a:r>
              <a:rPr lang="pl-PL" sz="1600" dirty="0"/>
              <a:t> - </a:t>
            </a:r>
            <a:r>
              <a:rPr lang="pl-PL" sz="1600" dirty="0" err="1"/>
              <a:t>Huckleberry</a:t>
            </a:r>
            <a:r>
              <a:rPr lang="pl-PL" sz="1600" dirty="0"/>
              <a:t> "</a:t>
            </a:r>
            <a:r>
              <a:rPr lang="pl-PL" sz="1600" dirty="0" err="1"/>
              <a:t>Huck</a:t>
            </a:r>
            <a:r>
              <a:rPr lang="pl-PL" sz="1600" dirty="0"/>
              <a:t>" Finn</a:t>
            </a:r>
          </a:p>
          <a:p>
            <a:r>
              <a:rPr lang="pl-PL" sz="1600" b="1" dirty="0" err="1"/>
              <a:t>Courtney</a:t>
            </a:r>
            <a:r>
              <a:rPr lang="pl-PL" sz="1600" b="1" dirty="0"/>
              <a:t> B. Vance</a:t>
            </a:r>
            <a:r>
              <a:rPr lang="pl-PL" sz="1600" dirty="0"/>
              <a:t> - Jim</a:t>
            </a:r>
          </a:p>
          <a:p>
            <a:r>
              <a:rPr lang="pl-PL" sz="1600" b="1" dirty="0"/>
              <a:t>Jason</a:t>
            </a:r>
            <a:r>
              <a:rPr lang="pl-PL" sz="1600" dirty="0"/>
              <a:t> </a:t>
            </a:r>
            <a:r>
              <a:rPr lang="pl-PL" sz="1600" b="1" dirty="0" err="1"/>
              <a:t>Robards</a:t>
            </a:r>
            <a:r>
              <a:rPr lang="pl-PL" sz="1600" dirty="0"/>
              <a:t> - King</a:t>
            </a:r>
          </a:p>
          <a:p>
            <a:r>
              <a:rPr lang="pl-PL" sz="1600" b="1" dirty="0" err="1"/>
              <a:t>Robbie</a:t>
            </a:r>
            <a:r>
              <a:rPr lang="pl-PL" sz="1600" b="1" dirty="0"/>
              <a:t> Coltrane</a:t>
            </a:r>
            <a:r>
              <a:rPr lang="pl-PL" sz="1600" dirty="0"/>
              <a:t> - Duke</a:t>
            </a:r>
          </a:p>
          <a:p>
            <a:r>
              <a:rPr lang="pl-PL" sz="1600" b="1" dirty="0"/>
              <a:t>Ron </a:t>
            </a:r>
            <a:r>
              <a:rPr lang="pl-PL" sz="1600" b="1" dirty="0" err="1"/>
              <a:t>Perlman</a:t>
            </a:r>
            <a:r>
              <a:rPr lang="pl-PL" sz="1600" b="1" dirty="0"/>
              <a:t> -</a:t>
            </a:r>
            <a:r>
              <a:rPr lang="pl-PL" sz="1600" dirty="0"/>
              <a:t> Pap Finn</a:t>
            </a:r>
          </a:p>
          <a:p>
            <a:r>
              <a:rPr lang="pl-PL" sz="1600" b="1" dirty="0"/>
              <a:t>Dana </a:t>
            </a:r>
            <a:r>
              <a:rPr lang="pl-PL" sz="1600" b="1" dirty="0" err="1"/>
              <a:t>Ivey</a:t>
            </a:r>
            <a:r>
              <a:rPr lang="pl-PL" sz="1600" dirty="0"/>
              <a:t> - </a:t>
            </a:r>
            <a:r>
              <a:rPr lang="pl-PL" sz="1600" dirty="0" err="1"/>
              <a:t>Widow</a:t>
            </a:r>
            <a:r>
              <a:rPr lang="pl-PL" sz="1600" dirty="0"/>
              <a:t> Douglas</a:t>
            </a:r>
          </a:p>
          <a:p>
            <a:r>
              <a:rPr lang="pl-PL" sz="1600" b="1" dirty="0"/>
              <a:t>Mary Louise Wilson</a:t>
            </a:r>
            <a:r>
              <a:rPr lang="pl-PL" sz="1600" dirty="0"/>
              <a:t> - panna Watson</a:t>
            </a:r>
          </a:p>
          <a:p>
            <a:r>
              <a:rPr lang="pl-PL" sz="1600" b="1" dirty="0" err="1"/>
              <a:t>Anne</a:t>
            </a:r>
            <a:r>
              <a:rPr lang="pl-PL" sz="1600" b="1" dirty="0"/>
              <a:t> </a:t>
            </a:r>
            <a:r>
              <a:rPr lang="pl-PL" sz="1600" b="1" dirty="0" err="1"/>
              <a:t>Heche</a:t>
            </a:r>
            <a:r>
              <a:rPr lang="pl-PL" sz="1600" dirty="0"/>
              <a:t> - Mary Jane </a:t>
            </a:r>
            <a:r>
              <a:rPr lang="pl-PL" sz="1600" dirty="0" err="1"/>
              <a:t>Wilks</a:t>
            </a:r>
            <a:endParaRPr lang="pl-PL" sz="1600" dirty="0"/>
          </a:p>
          <a:p>
            <a:r>
              <a:rPr lang="pl-PL" sz="1600" b="1" dirty="0" err="1"/>
              <a:t>Paxton</a:t>
            </a:r>
            <a:r>
              <a:rPr lang="pl-PL" sz="1600" b="1" dirty="0"/>
              <a:t> Whitehead</a:t>
            </a:r>
            <a:r>
              <a:rPr lang="pl-PL" sz="1600" dirty="0"/>
              <a:t> - Harvey </a:t>
            </a:r>
            <a:r>
              <a:rPr lang="pl-PL" sz="1600" dirty="0" err="1"/>
              <a:t>Wilks</a:t>
            </a:r>
            <a:endParaRPr lang="pl-PL" sz="1600" dirty="0"/>
          </a:p>
          <a:p>
            <a:r>
              <a:rPr lang="pl-PL" sz="1600" b="1" dirty="0" err="1"/>
              <a:t>Renée</a:t>
            </a:r>
            <a:r>
              <a:rPr lang="pl-PL" sz="1600" b="1" dirty="0"/>
              <a:t> O’Connor -</a:t>
            </a:r>
            <a:r>
              <a:rPr lang="pl-PL" sz="1600" dirty="0"/>
              <a:t> Julia </a:t>
            </a:r>
            <a:r>
              <a:rPr lang="pl-PL" sz="1600" dirty="0" err="1"/>
              <a:t>Wilks</a:t>
            </a:r>
            <a:endParaRPr lang="pl-PL" sz="1600" dirty="0"/>
          </a:p>
          <a:p>
            <a:r>
              <a:rPr lang="pl-PL" sz="1600" b="1" dirty="0"/>
              <a:t>Laura Bundy</a:t>
            </a:r>
            <a:r>
              <a:rPr lang="pl-PL" sz="1600" dirty="0"/>
              <a:t> - Susan </a:t>
            </a:r>
            <a:r>
              <a:rPr lang="pl-PL" sz="1600" dirty="0" err="1"/>
              <a:t>Wilks</a:t>
            </a:r>
            <a:endParaRPr lang="pl-PL" sz="1600" dirty="0"/>
          </a:p>
          <a:p>
            <a:r>
              <a:rPr lang="pl-PL" sz="1600" b="1" dirty="0"/>
              <a:t>Daniel </a:t>
            </a:r>
            <a:r>
              <a:rPr lang="pl-PL" sz="1600" b="1" dirty="0" err="1"/>
              <a:t>Tamberelli</a:t>
            </a:r>
            <a:r>
              <a:rPr lang="pl-PL" sz="1600" b="1" dirty="0"/>
              <a:t> -</a:t>
            </a:r>
            <a:r>
              <a:rPr lang="pl-PL" sz="1600" dirty="0"/>
              <a:t> Ben </a:t>
            </a:r>
            <a:r>
              <a:rPr lang="pl-PL" sz="1600" dirty="0" err="1"/>
              <a:t>Rodgers</a:t>
            </a:r>
            <a:endParaRPr lang="pl-PL" sz="1600" dirty="0"/>
          </a:p>
          <a:p>
            <a:r>
              <a:rPr lang="pl-PL" sz="1600" b="1" dirty="0" err="1"/>
              <a:t>Garette</a:t>
            </a:r>
            <a:r>
              <a:rPr lang="pl-PL" sz="1600" b="1" dirty="0"/>
              <a:t> </a:t>
            </a:r>
            <a:r>
              <a:rPr lang="pl-PL" sz="1600" b="1" dirty="0" err="1"/>
              <a:t>Ratliff</a:t>
            </a:r>
            <a:r>
              <a:rPr lang="pl-PL" sz="1600" b="1" dirty="0"/>
              <a:t> Henson</a:t>
            </a:r>
            <a:r>
              <a:rPr lang="pl-PL" sz="1600" dirty="0"/>
              <a:t> - Billy </a:t>
            </a:r>
            <a:r>
              <a:rPr lang="pl-PL" sz="1600" dirty="0" err="1"/>
              <a:t>Grangerfo</a:t>
            </a:r>
            <a:r>
              <a:rPr lang="pl-PL" sz="1400" dirty="0" err="1"/>
              <a:t>rd</a:t>
            </a:r>
            <a:endParaRPr lang="pl-PL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262</TotalTime>
  <Words>846</Words>
  <Application>Microsoft Office PowerPoint</Application>
  <PresentationFormat>Pokaz na ekranie (4:3)</PresentationFormat>
  <Paragraphs>94</Paragraphs>
  <Slides>15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Calibri</vt:lpstr>
      <vt:lpstr>Comic Sans MS</vt:lpstr>
      <vt:lpstr>Gill Sans MT</vt:lpstr>
      <vt:lpstr>Verdana</vt:lpstr>
      <vt:lpstr>Wingdings 2</vt:lpstr>
      <vt:lpstr>Przesilenie</vt:lpstr>
      <vt:lpstr>American writers</vt:lpstr>
      <vt:lpstr>James Fenimore Cooper</vt:lpstr>
      <vt:lpstr>James F. Cooper biography</vt:lpstr>
      <vt:lpstr>Best known novels</vt:lpstr>
      <vt:lpstr>The best known novels reworked for the movies</vt:lpstr>
      <vt:lpstr>Mark Twain</vt:lpstr>
      <vt:lpstr>Mark Twain's biography</vt:lpstr>
      <vt:lpstr>Best known novels</vt:lpstr>
      <vt:lpstr>The best known novels reworked for the movies</vt:lpstr>
      <vt:lpstr>James Olivier Curwood</vt:lpstr>
      <vt:lpstr>James O.Curwood biography</vt:lpstr>
      <vt:lpstr>Best known novels</vt:lpstr>
      <vt:lpstr>The best known novels reworked for the movie</vt:lpstr>
      <vt:lpstr>Bibliografia: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Amerykańscy pisarze</dc:title>
  <dc:creator>User</dc:creator>
  <cp:lastModifiedBy>Kleopatra</cp:lastModifiedBy>
  <cp:revision>25</cp:revision>
  <dcterms:created xsi:type="dcterms:W3CDTF">2018-04-20T10:30:00Z</dcterms:created>
  <dcterms:modified xsi:type="dcterms:W3CDTF">2018-04-29T10:25:23Z</dcterms:modified>
</cp:coreProperties>
</file>