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59FBB6-6D57-4FD1-805C-6579B2909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A84681C-842F-4AAE-B54E-717E41A73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0AD8-0E20-4754-9587-5A86D44820BF}" type="datetimeFigureOut">
              <a:rPr lang="pl-PL" smtClean="0"/>
              <a:t>29.04.2018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8CDE3C2-FB1B-4F3E-A463-F77DF6EAF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EC58825-9218-4B91-99C2-0C53DE8CE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4E44-E302-49B8-9F6B-40F7BA0876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612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56ADE4C-943B-4D4D-A7B7-C01BCCCA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66FCE36-7C69-48AF-BC89-74ABB519F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169E5CE-69EC-4D75-9470-F5038FB97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B0AD8-0E20-4754-9587-5A86D44820BF}" type="datetimeFigureOut">
              <a:rPr lang="pl-PL" smtClean="0"/>
              <a:t>29.04.2018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8D9E816-0115-4D08-AABC-981F52416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7F9AD35-6A96-4AB4-BA9B-A0004FA12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44E44-E302-49B8-9F6B-40F7BA0876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853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647BFC2A-D8C0-4256-8CAA-939E8D159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pl-PL">
                <a:solidFill>
                  <a:srgbClr val="F38F8D"/>
                </a:solidFill>
                <a:effectLst>
                  <a:outerShdw dist="38096" dir="2700000">
                    <a:srgbClr val="000000"/>
                  </a:outerShdw>
                </a:effectLst>
              </a:rPr>
              <a:t>Bruce Sprigsteen</a:t>
            </a:r>
            <a:endParaRPr lang="pl-PL" dirty="0">
              <a:solidFill>
                <a:srgbClr val="F38F8D"/>
              </a:solidFill>
              <a:effectLst>
                <a:outerShdw dist="38096" dir="2700000">
                  <a:srgbClr val="000000"/>
                </a:outerShdw>
              </a:effectLst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5EC33ED-60C9-4DDD-BE1A-A4BBF8C4F0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49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33A70257-D104-4054-A03D-E3BE40425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648E73A-4FF5-48F8-9339-725DDCE582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1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473A37CD-A4F2-48D3-B7DB-CB0D0FA96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48C3754-29A7-4637-972F-33201C0A8D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F2FDDE3B-776E-4514-972C-7A5049119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0CF8838-7E54-45CB-B50B-8329AF8A63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67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278689BB-6091-4333-B822-F7EC8DFA6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>
                <a:solidFill>
                  <a:schemeClr val="bg1"/>
                </a:solidFill>
              </a:rPr>
              <a:t>BRUCE SPRINGSTEEN GREATEST HITS</a:t>
            </a:r>
            <a:endParaRPr lang="pl-PL" sz="4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C4FA045-F714-499E-918D-6EB114D8C3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52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1686EECA-FEAE-4F86-9448-590A6B7DB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6750843-C04B-4753-B3A9-D0D9FAD6FE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9678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Panoramiczny</PresentationFormat>
  <Paragraphs>2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Motyw pakietu Office</vt:lpstr>
      <vt:lpstr>Bruce Sprigsteen</vt:lpstr>
      <vt:lpstr>Prezentacja programu PowerPoint</vt:lpstr>
      <vt:lpstr>Prezentacja programu PowerPoint</vt:lpstr>
      <vt:lpstr>Prezentacja programu PowerPoint</vt:lpstr>
      <vt:lpstr>BRUCE SPRINGSTEEN GREATEST HITS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Bruce Sprigsteen</dc:title>
  <dc:creator>Kleopatra</dc:creator>
  <cp:lastModifiedBy>Kleopatra</cp:lastModifiedBy>
  <cp:revision>1</cp:revision>
  <dcterms:created xsi:type="dcterms:W3CDTF">2018-04-29T17:22:41Z</dcterms:created>
  <dcterms:modified xsi:type="dcterms:W3CDTF">2018-04-29T17:22:41Z</dcterms:modified>
</cp:coreProperties>
</file>