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8" r:id="rId1"/>
    <p:sldMasterId id="2147483947" r:id="rId2"/>
    <p:sldMasterId id="2147483966" r:id="rId3"/>
    <p:sldMasterId id="2147483985" r:id="rId4"/>
    <p:sldMasterId id="214748400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64B82B3-2FF0-4780-8A6C-D83C8BACAF3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036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197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742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124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202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057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046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77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0348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70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810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1397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3916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89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9281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0113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9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28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3194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38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0561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941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66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384207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5969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3231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45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2866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7697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15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0819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70857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8905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3597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0718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41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75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64505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92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11742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92950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923920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455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71458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52001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47582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45184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13331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719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0366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75718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094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078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993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144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28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35610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63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39543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24916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815016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07403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54675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315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681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32447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54190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645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41474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28218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31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45913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63701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676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4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22314"/>
      </p:ext>
    </p:extLst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04646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013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85537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38189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143078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29810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27472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93661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45762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0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007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5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  <p:sldLayoutId id="214748396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  <p:sldLayoutId id="214748398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8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l.wikipedia.org/wiki/Martha_Dandridge_Custis_Washington" TargetMode="Externa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21420000">
            <a:off x="-1830149" y="581204"/>
            <a:ext cx="12768784" cy="2766528"/>
          </a:xfrm>
        </p:spPr>
        <p:txBody>
          <a:bodyPr>
            <a:normAutofit/>
          </a:bodyPr>
          <a:lstStyle/>
          <a:p>
            <a:r>
              <a:rPr lang="pl-PL" dirty="0"/>
              <a:t>The </a:t>
            </a:r>
            <a:r>
              <a:rPr lang="pl-PL" dirty="0" err="1"/>
              <a:t>Presidents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of the </a:t>
            </a:r>
            <a:r>
              <a:rPr lang="pl-PL" dirty="0" err="1"/>
              <a:t>usa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21420000">
            <a:off x="4466766" y="3952998"/>
            <a:ext cx="6384435" cy="355728"/>
          </a:xfrm>
        </p:spPr>
        <p:txBody>
          <a:bodyPr/>
          <a:lstStyle/>
          <a:p>
            <a:r>
              <a:rPr lang="pl-PL" sz="2400" dirty="0"/>
              <a:t>Author: Hania Kostrubiec </a:t>
            </a:r>
          </a:p>
          <a:p>
            <a:r>
              <a:rPr lang="pl-PL" sz="2400" dirty="0" err="1"/>
              <a:t>Suppervised</a:t>
            </a:r>
            <a:r>
              <a:rPr lang="pl-PL" sz="2400" dirty="0"/>
              <a:t> by: Małgorzata </a:t>
            </a:r>
            <a:r>
              <a:rPr lang="pl-PL" sz="2400" dirty="0" err="1"/>
              <a:t>stasińska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5149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586" y="647967"/>
            <a:ext cx="10718800" cy="1151965"/>
          </a:xfrm>
        </p:spPr>
        <p:txBody>
          <a:bodyPr>
            <a:normAutofit/>
          </a:bodyPr>
          <a:lstStyle/>
          <a:p>
            <a:r>
              <a:rPr lang="pl-PL" dirty="0"/>
              <a:t>Ronald Reagan - 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870460"/>
            <a:ext cx="10928732" cy="4185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Ronald Reagan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1911</a:t>
            </a:r>
            <a:r>
              <a:rPr lang="pl-PL" sz="2000" spc="90" dirty="0"/>
              <a:t> and </a:t>
            </a:r>
            <a:r>
              <a:rPr lang="pl-PL" sz="2000" spc="90" dirty="0" err="1"/>
              <a:t>died</a:t>
            </a:r>
            <a:r>
              <a:rPr lang="pl-PL" sz="2000" spc="90" dirty="0"/>
              <a:t> in </a:t>
            </a:r>
            <a:r>
              <a:rPr lang="pl-PL" sz="2000" u="sng" spc="90" dirty="0"/>
              <a:t>2004</a:t>
            </a:r>
            <a:r>
              <a:rPr lang="pl-PL" sz="2000" spc="90" dirty="0"/>
              <a:t>.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served</a:t>
            </a:r>
            <a:r>
              <a:rPr lang="pl-PL" sz="2000" spc="90" dirty="0"/>
              <a:t> as a </a:t>
            </a:r>
            <a:r>
              <a:rPr lang="pl-PL" sz="2000" spc="90" dirty="0" err="1"/>
              <a:t>President</a:t>
            </a:r>
            <a:r>
              <a:rPr lang="en-US" sz="2000" spc="90" dirty="0"/>
              <a:t> from </a:t>
            </a:r>
            <a:r>
              <a:rPr lang="en-US" sz="2000" u="sng" spc="90" dirty="0"/>
              <a:t>19</a:t>
            </a:r>
            <a:r>
              <a:rPr lang="pl-PL" sz="2000" u="sng" spc="90" dirty="0"/>
              <a:t>81</a:t>
            </a:r>
            <a:r>
              <a:rPr lang="en-US" sz="2000" spc="90" dirty="0"/>
              <a:t> until </a:t>
            </a:r>
            <a:r>
              <a:rPr lang="en-US" sz="2000" u="sng" spc="90" dirty="0"/>
              <a:t>19</a:t>
            </a:r>
            <a:r>
              <a:rPr lang="pl-PL" sz="2000" u="sng" spc="90" dirty="0"/>
              <a:t>89.</a:t>
            </a:r>
            <a:br>
              <a:rPr lang="pl-PL" sz="2000" spc="90" dirty="0"/>
            </a:br>
            <a:r>
              <a:rPr lang="pl-PL" sz="2000" spc="90" dirty="0"/>
              <a:t>He </a:t>
            </a:r>
            <a:r>
              <a:rPr lang="pl-PL" sz="2000" spc="90" dirty="0" err="1"/>
              <a:t>belonged</a:t>
            </a:r>
            <a:r>
              <a:rPr lang="pl-PL" sz="2000" spc="90" dirty="0"/>
              <a:t> to </a:t>
            </a:r>
            <a:r>
              <a:rPr lang="pl-PL" sz="2000" u="sng" spc="90" dirty="0" err="1"/>
              <a:t>Republican</a:t>
            </a:r>
            <a:r>
              <a:rPr lang="pl-PL" sz="2000" u="sng" spc="90" dirty="0"/>
              <a:t> Party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dirty="0"/>
              <a:t>George H. W. Bush</a:t>
            </a:r>
            <a:r>
              <a:rPr lang="pl-PL" sz="2000" dirty="0"/>
              <a:t> was </a:t>
            </a:r>
            <a:r>
              <a:rPr lang="pl-PL" sz="2000" dirty="0" err="1"/>
              <a:t>his</a:t>
            </a:r>
            <a:r>
              <a:rPr lang="pl-PL" sz="2000" dirty="0"/>
              <a:t> 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His </a:t>
            </a:r>
            <a:r>
              <a:rPr lang="pl-PL" sz="2000" spc="90" dirty="0" err="1"/>
              <a:t>wife</a:t>
            </a:r>
            <a:r>
              <a:rPr lang="pl-PL" sz="2000" spc="90" dirty="0"/>
              <a:t> was </a:t>
            </a:r>
            <a:r>
              <a:rPr lang="pl-PL" sz="2000" u="sng" spc="90" dirty="0"/>
              <a:t>Nancy Davis Reagan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spc="90" dirty="0"/>
              <a:t>Prior to the presidency, he was a Hollywood actor </a:t>
            </a:r>
            <a:br>
              <a:rPr lang="pl-PL" sz="2000" spc="90" dirty="0"/>
            </a:br>
            <a:r>
              <a:rPr lang="en-US" sz="2000" spc="90" dirty="0"/>
              <a:t>and union leader before serving as the 33rd Governor of California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worked</a:t>
            </a:r>
            <a:r>
              <a:rPr lang="pl-PL" sz="2000" spc="90" dirty="0"/>
              <a:t> on the </a:t>
            </a:r>
            <a:r>
              <a:rPr lang="pl-PL" sz="2000" spc="90" dirty="0" err="1"/>
              <a:t>destruction</a:t>
            </a:r>
            <a:r>
              <a:rPr lang="pl-PL" sz="2000" spc="90" dirty="0"/>
              <a:t> of </a:t>
            </a:r>
            <a:r>
              <a:rPr lang="pl-PL" sz="2000" spc="90" dirty="0" err="1"/>
              <a:t>comunism</a:t>
            </a:r>
            <a:r>
              <a:rPr lang="pl-PL" sz="2000" spc="90" dirty="0"/>
              <a:t> in </a:t>
            </a:r>
            <a:r>
              <a:rPr lang="pl-PL" sz="2000" spc="90" dirty="0" err="1"/>
              <a:t>Eastern</a:t>
            </a:r>
            <a:r>
              <a:rPr lang="pl-PL" sz="2000" spc="90" dirty="0"/>
              <a:t> Europe and </a:t>
            </a:r>
            <a:r>
              <a:rPr lang="pl-PL" sz="2000" spc="90" dirty="0" err="1"/>
              <a:t>supported</a:t>
            </a:r>
            <a:r>
              <a:rPr lang="pl-PL" sz="2000" spc="90" dirty="0"/>
              <a:t> „</a:t>
            </a:r>
            <a:r>
              <a:rPr lang="pl-PL" sz="2000" spc="90" dirty="0" err="1"/>
              <a:t>Solidarity</a:t>
            </a:r>
            <a:r>
              <a:rPr lang="pl-PL" sz="2000" spc="90" dirty="0"/>
              <a:t>” </a:t>
            </a:r>
            <a:r>
              <a:rPr lang="pl-PL" sz="2000" spc="90" dirty="0" err="1"/>
              <a:t>Movement</a:t>
            </a:r>
            <a:r>
              <a:rPr lang="pl-PL" sz="2000" spc="90" dirty="0"/>
              <a:t> in Poland and </a:t>
            </a:r>
            <a:r>
              <a:rPr lang="pl-PL" sz="2000" spc="90" dirty="0" err="1"/>
              <a:t>Pierestroyka</a:t>
            </a:r>
            <a:r>
              <a:rPr lang="pl-PL" sz="2000" spc="90" dirty="0"/>
              <a:t> in Russia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849380" y="826457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America’s</a:t>
            </a:r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40    </a:t>
            </a:r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President</a:t>
            </a:r>
            <a:endParaRPr lang="pl-PL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531927" y="763472"/>
            <a:ext cx="63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886" y="1978422"/>
            <a:ext cx="2095500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654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186" y="541898"/>
            <a:ext cx="10718800" cy="1151965"/>
          </a:xfrm>
        </p:spPr>
        <p:txBody>
          <a:bodyPr>
            <a:normAutofit/>
          </a:bodyPr>
          <a:lstStyle/>
          <a:p>
            <a:r>
              <a:rPr lang="pl-PL" dirty="0"/>
              <a:t>George H. W. Bush - 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870460"/>
            <a:ext cx="10928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George H. W. Bush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1924.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served</a:t>
            </a:r>
            <a:r>
              <a:rPr lang="pl-PL" sz="2000" spc="90" dirty="0"/>
              <a:t> as a </a:t>
            </a:r>
            <a:r>
              <a:rPr lang="pl-PL" sz="2000" spc="90" dirty="0" err="1"/>
              <a:t>President</a:t>
            </a:r>
            <a:r>
              <a:rPr lang="en-US" sz="2000" spc="90" dirty="0"/>
              <a:t> from </a:t>
            </a:r>
            <a:r>
              <a:rPr lang="en-US" sz="2000" u="sng" spc="90" dirty="0"/>
              <a:t>1989</a:t>
            </a:r>
            <a:r>
              <a:rPr lang="en-US" sz="2000" spc="90" dirty="0"/>
              <a:t> </a:t>
            </a:r>
            <a:r>
              <a:rPr lang="pl-PL" sz="2000" spc="90" dirty="0" err="1"/>
              <a:t>until</a:t>
            </a:r>
            <a:r>
              <a:rPr lang="en-US" sz="2000" spc="90" dirty="0"/>
              <a:t> </a:t>
            </a:r>
            <a:r>
              <a:rPr lang="en-US" sz="2000" u="sng" spc="90" dirty="0"/>
              <a:t>1993</a:t>
            </a:r>
            <a:r>
              <a:rPr lang="pl-PL" sz="2000" u="sng" spc="90" dirty="0"/>
              <a:t>.</a:t>
            </a:r>
            <a:r>
              <a:rPr lang="pl-PL" sz="2000" spc="90" dirty="0"/>
              <a:t>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belongs</a:t>
            </a:r>
            <a:r>
              <a:rPr lang="pl-PL" sz="2000" spc="90" dirty="0"/>
              <a:t> to </a:t>
            </a:r>
            <a:r>
              <a:rPr lang="pl-PL" sz="2000" u="sng" spc="90" dirty="0" err="1"/>
              <a:t>Republican</a:t>
            </a:r>
            <a:r>
              <a:rPr lang="pl-PL" sz="2000" u="sng" spc="90" dirty="0"/>
              <a:t> Party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dirty="0"/>
              <a:t>Dan Quayle</a:t>
            </a:r>
            <a:r>
              <a:rPr lang="pl-PL" sz="2000" dirty="0"/>
              <a:t> was </a:t>
            </a:r>
            <a:r>
              <a:rPr lang="pl-PL" sz="2000" dirty="0" err="1"/>
              <a:t>his</a:t>
            </a:r>
            <a:r>
              <a:rPr lang="pl-PL" sz="2000" dirty="0"/>
              <a:t> 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His </a:t>
            </a:r>
            <a:r>
              <a:rPr lang="pl-PL" sz="2000" spc="90" dirty="0" err="1"/>
              <a:t>wife</a:t>
            </a:r>
            <a:r>
              <a:rPr lang="pl-PL" sz="2000" spc="90" dirty="0"/>
              <a:t> was </a:t>
            </a:r>
            <a:r>
              <a:rPr lang="pl-PL" sz="2000" u="sng" spc="90" dirty="0"/>
              <a:t>Barbara Pierce Bush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spc="90" dirty="0"/>
              <a:t>He is the nation's oldest living President and Vice President</a:t>
            </a:r>
            <a:r>
              <a:rPr lang="pl-PL" sz="2000" spc="90" dirty="0"/>
              <a:t>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585552" y="756018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</a:rPr>
              <a:t>America’s</a:t>
            </a:r>
            <a:r>
              <a:rPr lang="pl-PL" sz="4000" dirty="0">
                <a:solidFill>
                  <a:schemeClr val="accent1"/>
                </a:solidFill>
              </a:rPr>
              <a:t> 41    </a:t>
            </a:r>
            <a:r>
              <a:rPr lang="pl-PL" sz="4000" dirty="0" err="1">
                <a:solidFill>
                  <a:schemeClr val="accent1"/>
                </a:solidFill>
              </a:rPr>
              <a:t>President</a:t>
            </a:r>
            <a:endParaRPr lang="pl-PL" sz="4000" dirty="0">
              <a:solidFill>
                <a:schemeClr val="accent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211285" y="679818"/>
            <a:ext cx="63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chemeClr val="accent1"/>
                </a:solidFill>
              </a:rPr>
              <a:t>st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300" y="1815433"/>
            <a:ext cx="2254249" cy="2776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752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186" y="541898"/>
            <a:ext cx="10718800" cy="1151965"/>
          </a:xfrm>
        </p:spPr>
        <p:txBody>
          <a:bodyPr>
            <a:normAutofit/>
          </a:bodyPr>
          <a:lstStyle/>
          <a:p>
            <a:r>
              <a:rPr lang="pl-PL" dirty="0"/>
              <a:t>Bill Clinton - 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856310"/>
            <a:ext cx="10928732" cy="326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Bill Clinton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1946.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served</a:t>
            </a:r>
            <a:r>
              <a:rPr lang="pl-PL" sz="2000" spc="90" dirty="0"/>
              <a:t> </a:t>
            </a:r>
            <a:r>
              <a:rPr lang="pl-PL" sz="2000" spc="90" dirty="0" err="1"/>
              <a:t>two</a:t>
            </a:r>
            <a:r>
              <a:rPr lang="pl-PL" sz="2000" spc="90" dirty="0"/>
              <a:t> </a:t>
            </a:r>
            <a:r>
              <a:rPr lang="pl-PL" sz="2000" spc="90" dirty="0" err="1"/>
              <a:t>terms</a:t>
            </a:r>
            <a:r>
              <a:rPr lang="pl-PL" sz="2000" spc="90" dirty="0"/>
              <a:t> as a </a:t>
            </a:r>
            <a:r>
              <a:rPr lang="pl-PL" sz="2000" spc="90" dirty="0" err="1"/>
              <a:t>President</a:t>
            </a:r>
            <a:r>
              <a:rPr lang="en-US" sz="2000" spc="90" dirty="0"/>
              <a:t> from</a:t>
            </a:r>
            <a:r>
              <a:rPr lang="pl-PL" sz="2000" spc="90" dirty="0"/>
              <a:t> </a:t>
            </a:r>
            <a:r>
              <a:rPr lang="en-US" sz="2000" spc="90" dirty="0"/>
              <a:t>1993 </a:t>
            </a:r>
            <a:r>
              <a:rPr lang="pl-PL" sz="2000" spc="90" dirty="0"/>
              <a:t>to </a:t>
            </a:r>
            <a:r>
              <a:rPr lang="en-US" sz="2000" spc="90" dirty="0"/>
              <a:t>2001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was </a:t>
            </a:r>
            <a:r>
              <a:rPr lang="pl-PL" sz="2000" spc="90" dirty="0" err="1"/>
              <a:t>deposed</a:t>
            </a:r>
            <a:r>
              <a:rPr lang="pl-PL" sz="2000" spc="90" dirty="0"/>
              <a:t> from </a:t>
            </a:r>
            <a:r>
              <a:rPr lang="pl-PL" sz="2000" spc="90" dirty="0" err="1"/>
              <a:t>his</a:t>
            </a:r>
            <a:r>
              <a:rPr lang="pl-PL" sz="2000" spc="90" dirty="0"/>
              <a:t> </a:t>
            </a:r>
            <a:r>
              <a:rPr lang="pl-PL" sz="2000" spc="90" dirty="0" err="1"/>
              <a:t>office</a:t>
            </a:r>
            <a:r>
              <a:rPr lang="pl-PL" sz="2000" spc="90" dirty="0"/>
              <a:t> </a:t>
            </a:r>
            <a:r>
              <a:rPr lang="pl-PL" sz="2000" spc="90" dirty="0" err="1"/>
              <a:t>after</a:t>
            </a:r>
            <a:r>
              <a:rPr lang="pl-PL" sz="2000" spc="90" dirty="0"/>
              <a:t> the </a:t>
            </a:r>
            <a:r>
              <a:rPr lang="pl-PL" sz="2000" spc="90" dirty="0" err="1"/>
              <a:t>Zipgate</a:t>
            </a:r>
            <a:r>
              <a:rPr lang="pl-PL" sz="2000" spc="90" dirty="0"/>
              <a:t> </a:t>
            </a:r>
            <a:r>
              <a:rPr lang="pl-PL" sz="2000" spc="90" dirty="0" err="1"/>
              <a:t>Scandal</a:t>
            </a:r>
            <a:endParaRPr lang="pl-PL" sz="2000" spc="9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belongs</a:t>
            </a:r>
            <a:r>
              <a:rPr lang="pl-PL" sz="2000" spc="90" dirty="0"/>
              <a:t> to </a:t>
            </a:r>
            <a:r>
              <a:rPr lang="pl-PL" sz="2000" u="sng" spc="90" dirty="0" err="1"/>
              <a:t>Democratic</a:t>
            </a:r>
            <a:r>
              <a:rPr lang="pl-PL" sz="2000" u="sng" spc="90" dirty="0"/>
              <a:t> Party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dirty="0"/>
              <a:t>Al Gore</a:t>
            </a:r>
            <a:r>
              <a:rPr lang="pl-PL" sz="2000" dirty="0"/>
              <a:t> was </a:t>
            </a:r>
            <a:r>
              <a:rPr lang="pl-PL" sz="2000" dirty="0" err="1"/>
              <a:t>his</a:t>
            </a:r>
            <a:r>
              <a:rPr lang="pl-PL" sz="2000" dirty="0"/>
              <a:t> 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His </a:t>
            </a:r>
            <a:r>
              <a:rPr lang="pl-PL" sz="2000" spc="90" dirty="0" err="1"/>
              <a:t>wife</a:t>
            </a:r>
            <a:r>
              <a:rPr lang="pl-PL" sz="2000" spc="90" dirty="0"/>
              <a:t> </a:t>
            </a:r>
            <a:r>
              <a:rPr lang="pl-PL" sz="2000" spc="90" dirty="0" err="1"/>
              <a:t>is</a:t>
            </a:r>
            <a:r>
              <a:rPr lang="pl-PL" sz="2000" spc="90" dirty="0"/>
              <a:t> Hillary Clinton.</a:t>
            </a:r>
            <a:endParaRPr lang="pl-PL" sz="2000" u="sng" spc="9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 err="1"/>
              <a:t>Previous</a:t>
            </a:r>
            <a:r>
              <a:rPr lang="pl-PL" sz="2000" spc="90" dirty="0"/>
              <a:t> to </a:t>
            </a:r>
            <a:r>
              <a:rPr lang="pl-PL" sz="2000" spc="90" dirty="0" err="1"/>
              <a:t>his</a:t>
            </a:r>
            <a:r>
              <a:rPr lang="pl-PL" sz="2000" spc="90" dirty="0"/>
              <a:t> </a:t>
            </a:r>
            <a:r>
              <a:rPr lang="pl-PL" sz="2000" spc="90" dirty="0" err="1"/>
              <a:t>presidency</a:t>
            </a:r>
            <a:r>
              <a:rPr lang="pl-PL" sz="2000" spc="90" dirty="0"/>
              <a:t> he</a:t>
            </a:r>
            <a:r>
              <a:rPr lang="en-US" sz="2000" spc="90" dirty="0"/>
              <a:t> was the Governor of Arkansas</a:t>
            </a:r>
            <a:r>
              <a:rPr lang="pl-PL" sz="2000" spc="90" dirty="0"/>
              <a:t>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991396" y="763937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</a:rPr>
              <a:t>America’s</a:t>
            </a:r>
            <a:r>
              <a:rPr lang="pl-PL" sz="4000" dirty="0">
                <a:solidFill>
                  <a:schemeClr val="accent1"/>
                </a:solidFill>
              </a:rPr>
              <a:t> 42     </a:t>
            </a:r>
            <a:r>
              <a:rPr lang="pl-PL" sz="4000" dirty="0" err="1">
                <a:solidFill>
                  <a:schemeClr val="accent1"/>
                </a:solidFill>
              </a:rPr>
              <a:t>President</a:t>
            </a:r>
            <a:endParaRPr lang="pl-PL" sz="4000" dirty="0">
              <a:solidFill>
                <a:schemeClr val="accent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673943" y="704345"/>
            <a:ext cx="63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chemeClr val="accent1"/>
                </a:solidFill>
              </a:rPr>
              <a:t>nd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434" y="1856310"/>
            <a:ext cx="2279115" cy="2972759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5472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41896"/>
            <a:ext cx="10718800" cy="1151965"/>
          </a:xfrm>
        </p:spPr>
        <p:txBody>
          <a:bodyPr>
            <a:normAutofit/>
          </a:bodyPr>
          <a:lstStyle/>
          <a:p>
            <a:r>
              <a:rPr lang="pl-PL" dirty="0"/>
              <a:t>George Walker Bush - 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856310"/>
            <a:ext cx="10928732" cy="372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George Walker Bush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1946.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served</a:t>
            </a:r>
            <a:r>
              <a:rPr lang="pl-PL" sz="2000" spc="90" dirty="0"/>
              <a:t> </a:t>
            </a:r>
            <a:r>
              <a:rPr lang="pl-PL" sz="2000" spc="90" dirty="0" err="1"/>
              <a:t>two</a:t>
            </a:r>
            <a:r>
              <a:rPr lang="pl-PL" sz="2000" spc="90" dirty="0"/>
              <a:t> </a:t>
            </a:r>
            <a:r>
              <a:rPr lang="pl-PL" sz="2000" spc="90" dirty="0" err="1"/>
              <a:t>terms</a:t>
            </a:r>
            <a:r>
              <a:rPr lang="pl-PL" sz="2000" spc="90" dirty="0"/>
              <a:t> as a </a:t>
            </a:r>
            <a:r>
              <a:rPr lang="pl-PL" sz="2000" spc="90" dirty="0" err="1"/>
              <a:t>President</a:t>
            </a:r>
            <a:r>
              <a:rPr lang="en-US" sz="2000" spc="90" dirty="0"/>
              <a:t> from</a:t>
            </a:r>
            <a:r>
              <a:rPr lang="pl-PL" sz="2000" spc="90" dirty="0"/>
              <a:t> 2001</a:t>
            </a:r>
            <a:r>
              <a:rPr lang="en-US" sz="2000" spc="90" dirty="0"/>
              <a:t> </a:t>
            </a:r>
            <a:r>
              <a:rPr lang="pl-PL" sz="2000" spc="90" dirty="0"/>
              <a:t>to </a:t>
            </a:r>
            <a:r>
              <a:rPr lang="en-US" sz="2000" spc="90" dirty="0"/>
              <a:t>200</a:t>
            </a:r>
            <a:r>
              <a:rPr lang="pl-PL" sz="2000" spc="90" dirty="0"/>
              <a:t>9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belongs</a:t>
            </a:r>
            <a:r>
              <a:rPr lang="pl-PL" sz="2000" spc="90" dirty="0"/>
              <a:t> to </a:t>
            </a:r>
            <a:r>
              <a:rPr lang="pl-PL" sz="2000" u="sng" spc="90" dirty="0" err="1"/>
              <a:t>Republican</a:t>
            </a:r>
            <a:r>
              <a:rPr lang="pl-PL" sz="2000" u="sng" spc="90" dirty="0"/>
              <a:t> Party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dirty="0"/>
              <a:t>Dick Cheney</a:t>
            </a:r>
            <a:r>
              <a:rPr lang="pl-PL" sz="2000" dirty="0"/>
              <a:t> was </a:t>
            </a:r>
            <a:r>
              <a:rPr lang="pl-PL" sz="2000" dirty="0" err="1"/>
              <a:t>his</a:t>
            </a:r>
            <a:r>
              <a:rPr lang="pl-PL" sz="2000" dirty="0"/>
              <a:t> 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His </a:t>
            </a:r>
            <a:r>
              <a:rPr lang="pl-PL" sz="2000" spc="90" dirty="0" err="1"/>
              <a:t>wife</a:t>
            </a:r>
            <a:r>
              <a:rPr lang="pl-PL" sz="2000" spc="90" dirty="0"/>
              <a:t> </a:t>
            </a:r>
            <a:r>
              <a:rPr lang="pl-PL" sz="2000" spc="90" dirty="0" err="1"/>
              <a:t>is</a:t>
            </a:r>
            <a:r>
              <a:rPr lang="pl-PL" sz="2000" spc="90" dirty="0"/>
              <a:t> </a:t>
            </a:r>
            <a:r>
              <a:rPr lang="pl-PL" sz="2000" u="sng" spc="90" dirty="0"/>
              <a:t>Laura Bush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spc="90" dirty="0"/>
              <a:t>Bush’s time in </a:t>
            </a:r>
            <a:r>
              <a:rPr lang="pl-PL" sz="2000" spc="90" dirty="0"/>
              <a:t>the </a:t>
            </a:r>
            <a:r>
              <a:rPr lang="en-US" sz="2000" spc="90" dirty="0"/>
              <a:t>office was shaped by the September 11, 2001 </a:t>
            </a:r>
            <a:r>
              <a:rPr lang="pl-PL" sz="2000" spc="90" dirty="0"/>
              <a:t>Talib </a:t>
            </a:r>
            <a:r>
              <a:rPr lang="en-US" sz="2000" spc="90" dirty="0" err="1"/>
              <a:t>terro</a:t>
            </a:r>
            <a:r>
              <a:rPr lang="pl-PL" sz="2000" spc="90" dirty="0"/>
              <a:t>-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2000"/>
            </a:pPr>
            <a:r>
              <a:rPr lang="en-US" sz="2000" spc="90" dirty="0" err="1"/>
              <a:t>rist</a:t>
            </a:r>
            <a:r>
              <a:rPr lang="en-US" sz="2000" spc="90" dirty="0"/>
              <a:t> attacks against America. In response to the attacks, he declared a global </a:t>
            </a:r>
            <a:br>
              <a:rPr lang="pl-PL" sz="2000" spc="90" dirty="0"/>
            </a:br>
            <a:r>
              <a:rPr lang="en-US" sz="2000" spc="90" dirty="0"/>
              <a:t>“war on terrorism”</a:t>
            </a:r>
            <a:endParaRPr lang="pl-PL" sz="2000" spc="9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378996" y="763935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</a:rPr>
              <a:t>America’s</a:t>
            </a:r>
            <a:r>
              <a:rPr lang="pl-PL" sz="4000" dirty="0">
                <a:solidFill>
                  <a:schemeClr val="accent1"/>
                </a:solidFill>
              </a:rPr>
              <a:t> 43     </a:t>
            </a:r>
            <a:r>
              <a:rPr lang="pl-PL" sz="4000" dirty="0" err="1">
                <a:solidFill>
                  <a:schemeClr val="accent1"/>
                </a:solidFill>
              </a:rPr>
              <a:t>President</a:t>
            </a:r>
            <a:endParaRPr lang="pl-PL" sz="4000" dirty="0">
              <a:solidFill>
                <a:schemeClr val="accent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061543" y="763935"/>
            <a:ext cx="63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chemeClr val="accent1"/>
                </a:solidFill>
              </a:rPr>
              <a:t>rd</a:t>
            </a:r>
            <a:endParaRPr lang="pl-PL" sz="2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101" y="1915900"/>
            <a:ext cx="2136063" cy="2815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643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186" y="530787"/>
            <a:ext cx="10718800" cy="1151965"/>
          </a:xfrm>
        </p:spPr>
        <p:txBody>
          <a:bodyPr>
            <a:normAutofit/>
          </a:bodyPr>
          <a:lstStyle/>
          <a:p>
            <a:r>
              <a:rPr lang="pl-PL" dirty="0"/>
              <a:t>Barack Obama - 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856310"/>
            <a:ext cx="10928732" cy="4185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Barack Obama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1961.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served</a:t>
            </a:r>
            <a:r>
              <a:rPr lang="pl-PL" sz="2000" spc="90" dirty="0"/>
              <a:t> </a:t>
            </a:r>
            <a:r>
              <a:rPr lang="pl-PL" sz="2000" spc="90" dirty="0" err="1"/>
              <a:t>two</a:t>
            </a:r>
            <a:r>
              <a:rPr lang="pl-PL" sz="2000" spc="90" dirty="0"/>
              <a:t> </a:t>
            </a:r>
            <a:r>
              <a:rPr lang="pl-PL" sz="2000" spc="90" dirty="0" err="1"/>
              <a:t>terms</a:t>
            </a:r>
            <a:r>
              <a:rPr lang="pl-PL" sz="2000" spc="90" dirty="0"/>
              <a:t> as a </a:t>
            </a:r>
            <a:r>
              <a:rPr lang="pl-PL" sz="2000" spc="90" dirty="0" err="1"/>
              <a:t>President</a:t>
            </a:r>
            <a:r>
              <a:rPr lang="en-US" sz="2000" spc="90" dirty="0"/>
              <a:t> from</a:t>
            </a:r>
            <a:r>
              <a:rPr lang="pl-PL" sz="2000" spc="90" dirty="0"/>
              <a:t> 2009</a:t>
            </a:r>
            <a:r>
              <a:rPr lang="en-US" sz="2000" spc="90" dirty="0"/>
              <a:t> </a:t>
            </a:r>
            <a:r>
              <a:rPr lang="pl-PL" sz="2000" spc="90" dirty="0"/>
              <a:t>to </a:t>
            </a:r>
            <a:r>
              <a:rPr lang="en-US" sz="2000" spc="90" dirty="0"/>
              <a:t>20</a:t>
            </a:r>
            <a:r>
              <a:rPr lang="pl-PL" sz="2000" spc="90" dirty="0"/>
              <a:t>17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belongs</a:t>
            </a:r>
            <a:r>
              <a:rPr lang="pl-PL" sz="2000" spc="90" dirty="0"/>
              <a:t> to </a:t>
            </a:r>
            <a:r>
              <a:rPr lang="pl-PL" sz="2000" u="sng" spc="90" dirty="0" err="1"/>
              <a:t>Democratic</a:t>
            </a:r>
            <a:r>
              <a:rPr lang="pl-PL" sz="2000" spc="90" dirty="0"/>
              <a:t> </a:t>
            </a:r>
            <a:r>
              <a:rPr lang="pl-PL" sz="2000" u="sng" spc="90" dirty="0"/>
              <a:t>Party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dirty="0"/>
              <a:t>Joe Biden</a:t>
            </a:r>
            <a:r>
              <a:rPr lang="pl-PL" sz="2000" dirty="0"/>
              <a:t> was </a:t>
            </a:r>
            <a:r>
              <a:rPr lang="pl-PL" sz="2000" dirty="0" err="1"/>
              <a:t>his</a:t>
            </a:r>
            <a:r>
              <a:rPr lang="pl-PL" sz="2000" dirty="0"/>
              <a:t> 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His </a:t>
            </a:r>
            <a:r>
              <a:rPr lang="pl-PL" sz="2000" spc="90" dirty="0" err="1"/>
              <a:t>wife</a:t>
            </a:r>
            <a:r>
              <a:rPr lang="pl-PL" sz="2000" spc="90" dirty="0"/>
              <a:t> </a:t>
            </a:r>
            <a:r>
              <a:rPr lang="pl-PL" sz="2000" spc="90" dirty="0" err="1"/>
              <a:t>is</a:t>
            </a:r>
            <a:r>
              <a:rPr lang="pl-PL" sz="2000" spc="90" dirty="0"/>
              <a:t> </a:t>
            </a:r>
            <a:r>
              <a:rPr lang="pl-PL" sz="2000" u="sng" spc="90" dirty="0"/>
              <a:t>Michelle Obama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spc="90" dirty="0"/>
              <a:t>Obama ordered military intervention in Iraq in response </a:t>
            </a:r>
            <a:br>
              <a:rPr lang="pl-PL" sz="2000" spc="90" dirty="0"/>
            </a:br>
            <a:r>
              <a:rPr lang="en-US" sz="2000" spc="90" dirty="0"/>
              <a:t>to gains made by ISIL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starte a </a:t>
            </a:r>
            <a:r>
              <a:rPr lang="pl-PL" sz="2000" spc="90" dirty="0" err="1"/>
              <a:t>health</a:t>
            </a:r>
            <a:r>
              <a:rPr lang="pl-PL" sz="2000" spc="90" dirty="0"/>
              <a:t> </a:t>
            </a:r>
            <a:r>
              <a:rPr lang="pl-PL" sz="2000" spc="90" dirty="0" err="1"/>
              <a:t>care</a:t>
            </a:r>
            <a:r>
              <a:rPr lang="pl-PL" sz="2000" spc="90" dirty="0"/>
              <a:t> </a:t>
            </a:r>
            <a:r>
              <a:rPr lang="pl-PL" sz="2000" spc="90" dirty="0" err="1"/>
              <a:t>programe</a:t>
            </a:r>
            <a:r>
              <a:rPr lang="pl-PL" sz="2000" spc="90" dirty="0"/>
              <a:t> </a:t>
            </a:r>
            <a:r>
              <a:rPr lang="pl-PL" sz="2000" spc="90" dirty="0" err="1"/>
              <a:t>called</a:t>
            </a:r>
            <a:r>
              <a:rPr lang="pl-PL" sz="2000" spc="90" dirty="0"/>
              <a:t> „Obama </a:t>
            </a:r>
            <a:r>
              <a:rPr lang="pl-PL" sz="2000" spc="90" dirty="0" err="1"/>
              <a:t>care</a:t>
            </a:r>
            <a:r>
              <a:rPr lang="pl-PL" sz="2000" spc="90" dirty="0"/>
              <a:t>” </a:t>
            </a:r>
            <a:r>
              <a:rPr lang="pl-PL" sz="2000" spc="90" dirty="0" err="1"/>
              <a:t>which</a:t>
            </a:r>
            <a:r>
              <a:rPr lang="pl-PL" sz="2000" spc="90" dirty="0"/>
              <a:t> </a:t>
            </a:r>
            <a:r>
              <a:rPr lang="pl-PL" sz="2000" spc="90" dirty="0" err="1"/>
              <a:t>gave</a:t>
            </a:r>
            <a:r>
              <a:rPr lang="pl-PL" sz="2000" spc="90" dirty="0"/>
              <a:t> </a:t>
            </a:r>
            <a:r>
              <a:rPr lang="pl-PL" sz="2000" spc="90" dirty="0" err="1"/>
              <a:t>all</a:t>
            </a:r>
            <a:r>
              <a:rPr lang="pl-PL" sz="2000" spc="90" dirty="0"/>
              <a:t> </a:t>
            </a:r>
            <a:r>
              <a:rPr lang="pl-PL" sz="2000" spc="90" dirty="0" err="1"/>
              <a:t>Americans</a:t>
            </a:r>
            <a:r>
              <a:rPr lang="pl-PL" sz="2000" spc="90" dirty="0"/>
              <a:t> </a:t>
            </a:r>
            <a:r>
              <a:rPr lang="pl-PL" sz="2000" spc="90" dirty="0" err="1"/>
              <a:t>access</a:t>
            </a:r>
            <a:r>
              <a:rPr lang="pl-PL" sz="2000" spc="90" dirty="0"/>
              <a:t> to </a:t>
            </a:r>
            <a:r>
              <a:rPr lang="pl-PL" sz="2000" spc="90" dirty="0" err="1"/>
              <a:t>free</a:t>
            </a:r>
            <a:r>
              <a:rPr lang="pl-PL" sz="2000" spc="90" dirty="0"/>
              <a:t> </a:t>
            </a:r>
            <a:r>
              <a:rPr lang="pl-PL" sz="2000" spc="90" dirty="0" err="1"/>
              <a:t>medical</a:t>
            </a:r>
            <a:r>
              <a:rPr lang="pl-PL" sz="2000" spc="90" dirty="0"/>
              <a:t> </a:t>
            </a:r>
            <a:r>
              <a:rPr lang="pl-PL" sz="2000" spc="90" dirty="0" err="1"/>
              <a:t>care</a:t>
            </a:r>
            <a:r>
              <a:rPr lang="pl-PL" sz="2000" spc="90" dirty="0"/>
              <a:t>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829596" y="687735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America’s</a:t>
            </a:r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44     </a:t>
            </a:r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President</a:t>
            </a:r>
            <a:endParaRPr lang="pl-PL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537543" y="705525"/>
            <a:ext cx="63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036" y="1977783"/>
            <a:ext cx="2393950" cy="299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456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186" y="530787"/>
            <a:ext cx="10718800" cy="1151965"/>
          </a:xfrm>
        </p:spPr>
        <p:txBody>
          <a:bodyPr>
            <a:normAutofit/>
          </a:bodyPr>
          <a:lstStyle/>
          <a:p>
            <a:r>
              <a:rPr lang="pl-PL" dirty="0"/>
              <a:t>Donald </a:t>
            </a:r>
            <a:r>
              <a:rPr lang="pl-PL" dirty="0" err="1"/>
              <a:t>Trump</a:t>
            </a:r>
            <a:r>
              <a:rPr lang="pl-PL" dirty="0"/>
              <a:t> - 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856310"/>
            <a:ext cx="10928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Donald </a:t>
            </a:r>
            <a:r>
              <a:rPr lang="pl-PL" sz="2000" spc="90" dirty="0" err="1"/>
              <a:t>Trump</a:t>
            </a:r>
            <a:r>
              <a:rPr lang="pl-PL" sz="2000" spc="90" dirty="0"/>
              <a:t>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1946.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is</a:t>
            </a:r>
            <a:r>
              <a:rPr lang="pl-PL" sz="2000" spc="90" dirty="0"/>
              <a:t> </a:t>
            </a:r>
            <a:r>
              <a:rPr lang="en-US" sz="2000" spc="90" dirty="0"/>
              <a:t>in</a:t>
            </a:r>
            <a:r>
              <a:rPr lang="pl-PL" sz="2000" spc="90" dirty="0"/>
              <a:t> the</a:t>
            </a:r>
            <a:r>
              <a:rPr lang="en-US" sz="2000" spc="90" dirty="0"/>
              <a:t> office since January 20, </a:t>
            </a:r>
            <a:r>
              <a:rPr lang="en-US" sz="2000" u="sng" spc="90" dirty="0"/>
              <a:t>2017</a:t>
            </a:r>
            <a:endParaRPr lang="pl-PL" sz="2000" u="sng" spc="9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belongs</a:t>
            </a:r>
            <a:r>
              <a:rPr lang="pl-PL" sz="2000" spc="90" dirty="0"/>
              <a:t> to </a:t>
            </a:r>
            <a:r>
              <a:rPr lang="pl-PL" sz="2000" u="sng" spc="90" dirty="0" err="1"/>
              <a:t>Republican</a:t>
            </a:r>
            <a:r>
              <a:rPr lang="pl-PL" sz="2000" u="sng" spc="90" dirty="0"/>
              <a:t> Party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dirty="0"/>
              <a:t>Mike </a:t>
            </a:r>
            <a:r>
              <a:rPr lang="pl-PL" sz="2000" dirty="0" err="1"/>
              <a:t>Pence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his</a:t>
            </a:r>
            <a:r>
              <a:rPr lang="pl-PL" sz="2000" dirty="0"/>
              <a:t> 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His </a:t>
            </a:r>
            <a:r>
              <a:rPr lang="pl-PL" sz="2000" spc="90" dirty="0" err="1"/>
              <a:t>wife</a:t>
            </a:r>
            <a:r>
              <a:rPr lang="pl-PL" sz="2000" spc="90" dirty="0"/>
              <a:t> </a:t>
            </a:r>
            <a:r>
              <a:rPr lang="pl-PL" sz="2000" spc="90" dirty="0" err="1"/>
              <a:t>is</a:t>
            </a:r>
            <a:r>
              <a:rPr lang="pl-PL" sz="2000" spc="90" dirty="0"/>
              <a:t> </a:t>
            </a:r>
            <a:r>
              <a:rPr lang="pl-PL" sz="2000" u="sng" spc="90" dirty="0"/>
              <a:t>Melania </a:t>
            </a:r>
            <a:r>
              <a:rPr lang="pl-PL" sz="2000" u="sng" spc="90" dirty="0" err="1"/>
              <a:t>Trump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endParaRPr lang="pl-PL" sz="2000" spc="9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77196" y="705525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</a:rPr>
              <a:t>America’s</a:t>
            </a:r>
            <a:r>
              <a:rPr lang="pl-PL" sz="4000" dirty="0">
                <a:solidFill>
                  <a:schemeClr val="accent1"/>
                </a:solidFill>
              </a:rPr>
              <a:t> 45     </a:t>
            </a:r>
            <a:r>
              <a:rPr lang="pl-PL" sz="4000" dirty="0" err="1">
                <a:solidFill>
                  <a:schemeClr val="accent1"/>
                </a:solidFill>
              </a:rPr>
              <a:t>President</a:t>
            </a:r>
            <a:endParaRPr lang="pl-PL" sz="4000" dirty="0">
              <a:solidFill>
                <a:schemeClr val="accent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359743" y="705525"/>
            <a:ext cx="63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/>
                </a:solidFill>
              </a:rPr>
              <a:t>th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035" y="1856310"/>
            <a:ext cx="2300555" cy="2909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8178590" y="4939035"/>
            <a:ext cx="2368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1"/>
                </a:solidFill>
              </a:rPr>
              <a:t>FUN FACTS</a:t>
            </a:r>
          </a:p>
        </p:txBody>
      </p:sp>
      <p:sp>
        <p:nvSpPr>
          <p:cNvPr id="10" name="Strzałka w prawo 9"/>
          <p:cNvSpPr/>
          <p:nvPr/>
        </p:nvSpPr>
        <p:spPr>
          <a:xfrm>
            <a:off x="10267720" y="5127307"/>
            <a:ext cx="1041629" cy="26978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007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186" y="530787"/>
            <a:ext cx="10718800" cy="1151965"/>
          </a:xfrm>
        </p:spPr>
        <p:txBody>
          <a:bodyPr>
            <a:normAutofit/>
          </a:bodyPr>
          <a:lstStyle/>
          <a:p>
            <a:r>
              <a:rPr lang="pl-PL" dirty="0"/>
              <a:t>Donald </a:t>
            </a:r>
            <a:r>
              <a:rPr lang="pl-PL" dirty="0" err="1"/>
              <a:t>Trump</a:t>
            </a:r>
            <a:r>
              <a:rPr lang="pl-PL" dirty="0"/>
              <a:t> - 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77196" y="705525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</a:rPr>
              <a:t>America’s</a:t>
            </a:r>
            <a:r>
              <a:rPr lang="pl-PL" sz="4000" dirty="0">
                <a:solidFill>
                  <a:schemeClr val="accent1"/>
                </a:solidFill>
              </a:rPr>
              <a:t> 45     </a:t>
            </a:r>
            <a:r>
              <a:rPr lang="pl-PL" sz="4000" dirty="0" err="1">
                <a:solidFill>
                  <a:schemeClr val="accent1"/>
                </a:solidFill>
              </a:rPr>
              <a:t>President</a:t>
            </a:r>
            <a:endParaRPr lang="pl-PL" sz="4000" dirty="0">
              <a:solidFill>
                <a:schemeClr val="accent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359743" y="705525"/>
            <a:ext cx="63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/>
                </a:solidFill>
              </a:rPr>
              <a:t>th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08472" y="1682752"/>
            <a:ext cx="70512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/>
              <a:t>In 2000, </a:t>
            </a:r>
            <a:r>
              <a:rPr lang="pl-PL" sz="2000" dirty="0" err="1"/>
              <a:t>Simpsons</a:t>
            </a:r>
            <a:r>
              <a:rPr lang="pl-PL" sz="2000" dirty="0"/>
              <a:t> </a:t>
            </a:r>
            <a:r>
              <a:rPr lang="pl-PL" sz="2000" dirty="0" err="1"/>
              <a:t>anticipated</a:t>
            </a:r>
            <a:r>
              <a:rPr lang="pl-PL" sz="2000" dirty="0"/>
              <a:t> a Donald </a:t>
            </a:r>
            <a:r>
              <a:rPr lang="pl-PL" sz="2000" dirty="0" err="1"/>
              <a:t>Trump</a:t>
            </a:r>
            <a:r>
              <a:rPr lang="pl-PL" sz="2000" dirty="0"/>
              <a:t> </a:t>
            </a:r>
            <a:r>
              <a:rPr lang="pl-PL" sz="2000" dirty="0" err="1"/>
              <a:t>Presidency</a:t>
            </a:r>
            <a:endParaRPr lang="pl-PL" sz="20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/>
              <a:t>He </a:t>
            </a:r>
            <a:r>
              <a:rPr lang="pl-PL" sz="2000" dirty="0" err="1"/>
              <a:t>played</a:t>
            </a:r>
            <a:r>
              <a:rPr lang="pl-PL" sz="2000" dirty="0"/>
              <a:t> in the </a:t>
            </a:r>
            <a:r>
              <a:rPr lang="pl-PL" sz="2000" dirty="0" err="1"/>
              <a:t>movies</a:t>
            </a:r>
            <a:r>
              <a:rPr lang="pl-PL" sz="2000" dirty="0"/>
              <a:t> ,,Home </a:t>
            </a:r>
            <a:r>
              <a:rPr lang="pl-PL" sz="2000" dirty="0" err="1"/>
              <a:t>Alone</a:t>
            </a:r>
            <a:r>
              <a:rPr lang="pl-PL" sz="2000" dirty="0"/>
              <a:t>” and „The Partner” with </a:t>
            </a:r>
            <a:r>
              <a:rPr lang="pl-PL" sz="2000" dirty="0" err="1"/>
              <a:t>Whoopie</a:t>
            </a:r>
            <a:r>
              <a:rPr lang="pl-PL" sz="2000" dirty="0"/>
              <a:t> Goldberg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He was sent to military school as a teen.</a:t>
            </a:r>
            <a:endParaRPr lang="pl-PL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542" y="2887254"/>
            <a:ext cx="2246965" cy="2239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272" y="1653083"/>
            <a:ext cx="2555912" cy="1437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643" y="3682857"/>
            <a:ext cx="2332821" cy="1555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689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40882"/>
            <a:ext cx="10396882" cy="1151965"/>
          </a:xfrm>
        </p:spPr>
        <p:txBody>
          <a:bodyPr/>
          <a:lstStyle/>
          <a:p>
            <a:r>
              <a:rPr lang="pl-PL" dirty="0"/>
              <a:t>George Washington - 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303331" y="962921"/>
            <a:ext cx="562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America’s</a:t>
            </a:r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first</a:t>
            </a:r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President</a:t>
            </a:r>
            <a:endParaRPr lang="pl-PL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870460"/>
            <a:ext cx="10928732" cy="3883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George Washington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1732</a:t>
            </a:r>
            <a:r>
              <a:rPr lang="pl-PL" sz="2000" spc="90" dirty="0"/>
              <a:t> and </a:t>
            </a:r>
            <a:r>
              <a:rPr lang="pl-PL" sz="2000" spc="90" dirty="0" err="1"/>
              <a:t>died</a:t>
            </a:r>
            <a:r>
              <a:rPr lang="pl-PL" sz="2000" spc="90" dirty="0"/>
              <a:t> in </a:t>
            </a:r>
            <a:r>
              <a:rPr lang="pl-PL" sz="2000" u="sng" spc="90" dirty="0"/>
              <a:t>1799</a:t>
            </a:r>
            <a:r>
              <a:rPr lang="pl-PL" sz="2000" spc="90" dirty="0"/>
              <a:t>.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served</a:t>
            </a:r>
            <a:r>
              <a:rPr lang="pl-PL" sz="2000" spc="90" dirty="0"/>
              <a:t> </a:t>
            </a:r>
            <a:r>
              <a:rPr lang="pl-PL" sz="2000" u="sng" spc="90" dirty="0" err="1"/>
              <a:t>two</a:t>
            </a:r>
            <a:r>
              <a:rPr lang="pl-PL" sz="2000" u="sng" spc="90" dirty="0"/>
              <a:t> </a:t>
            </a:r>
            <a:r>
              <a:rPr lang="pl-PL" sz="2000" u="sng" spc="90" dirty="0" err="1"/>
              <a:t>terms</a:t>
            </a:r>
            <a:r>
              <a:rPr lang="pl-PL" sz="2000" u="sng" spc="90" dirty="0"/>
              <a:t> </a:t>
            </a:r>
            <a:r>
              <a:rPr lang="pl-PL" sz="2000" spc="90" dirty="0"/>
              <a:t>as the </a:t>
            </a:r>
            <a:r>
              <a:rPr lang="pl-PL" sz="2000" spc="90" dirty="0" err="1"/>
              <a:t>President</a:t>
            </a:r>
            <a:r>
              <a:rPr lang="pl-PL" sz="2000" spc="90" dirty="0"/>
              <a:t> of the United </a:t>
            </a:r>
            <a:r>
              <a:rPr lang="pl-PL" sz="2000" spc="90" dirty="0" err="1"/>
              <a:t>States</a:t>
            </a:r>
            <a:r>
              <a:rPr lang="pl-PL" sz="2000" spc="90" dirty="0"/>
              <a:t> (from 1789 to 1797).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never</a:t>
            </a:r>
            <a:r>
              <a:rPr lang="pl-PL" sz="2000" spc="90" dirty="0"/>
              <a:t> </a:t>
            </a:r>
            <a:r>
              <a:rPr lang="pl-PL" sz="2000" spc="90" dirty="0" err="1"/>
              <a:t>belonged</a:t>
            </a:r>
            <a:r>
              <a:rPr lang="pl-PL" sz="2000" spc="90" dirty="0"/>
              <a:t> to </a:t>
            </a:r>
            <a:r>
              <a:rPr lang="pl-PL" sz="2000" u="sng" spc="90" dirty="0" err="1"/>
              <a:t>any</a:t>
            </a:r>
            <a:r>
              <a:rPr lang="pl-PL" sz="2000" u="sng" spc="90" dirty="0"/>
              <a:t> party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dirty="0"/>
              <a:t>John Adams (1735-1826), who received the second-largest number of votes, </a:t>
            </a:r>
            <a:br>
              <a:rPr lang="pl-PL" sz="2000" dirty="0"/>
            </a:br>
            <a:r>
              <a:rPr lang="en-US" sz="2000" dirty="0"/>
              <a:t>became the nation’s first </a:t>
            </a:r>
            <a:r>
              <a:rPr lang="pl-PL" sz="2000" dirty="0"/>
              <a:t>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resident. </a:t>
            </a:r>
            <a:endParaRPr lang="pl-PL" sz="2000" dirty="0"/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 err="1"/>
              <a:t>Washington’s</a:t>
            </a:r>
            <a:r>
              <a:rPr lang="pl-PL" sz="2000" spc="90" dirty="0"/>
              <a:t> </a:t>
            </a:r>
            <a:r>
              <a:rPr lang="pl-PL" sz="2000" spc="90" dirty="0" err="1"/>
              <a:t>wife</a:t>
            </a:r>
            <a:r>
              <a:rPr lang="pl-PL" sz="2000" spc="90" dirty="0"/>
              <a:t> was </a:t>
            </a:r>
            <a:r>
              <a:rPr lang="pl-PL" sz="2000" u="sng" spc="90" dirty="0" err="1"/>
              <a:t>Martha</a:t>
            </a:r>
            <a:r>
              <a:rPr lang="pl-PL" sz="2000" u="sng" spc="90" dirty="0"/>
              <a:t> </a:t>
            </a:r>
            <a:r>
              <a:rPr lang="pl-PL" sz="2000" u="sng" spc="90" dirty="0" err="1"/>
              <a:t>Dandridge</a:t>
            </a:r>
            <a:r>
              <a:rPr lang="pl-PL" sz="2000" u="sng" spc="90" dirty="0"/>
              <a:t> </a:t>
            </a:r>
            <a:r>
              <a:rPr lang="pl-PL" sz="2000" u="sng" spc="90" dirty="0" err="1"/>
              <a:t>Custis</a:t>
            </a:r>
            <a:r>
              <a:rPr lang="pl-PL" sz="2000" u="sng" spc="90" dirty="0"/>
              <a:t> Washington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spc="90" dirty="0"/>
              <a:t>Washington played a leading military and political role in the American Revolution</a:t>
            </a:r>
            <a:r>
              <a:rPr lang="en-US" sz="2000" dirty="0"/>
              <a:t>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endParaRPr lang="pl-PL" sz="2400" spc="9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583" y="2092500"/>
            <a:ext cx="18669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25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40882"/>
            <a:ext cx="10396882" cy="1151965"/>
          </a:xfrm>
        </p:spPr>
        <p:txBody>
          <a:bodyPr/>
          <a:lstStyle/>
          <a:p>
            <a:r>
              <a:rPr lang="pl-PL" b="1" dirty="0"/>
              <a:t>Thomas Jefferson -  </a:t>
            </a:r>
            <a:r>
              <a:rPr lang="pl-PL" dirty="0"/>
              <a:t> 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870460"/>
            <a:ext cx="10928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Thomas Jefferson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1743</a:t>
            </a:r>
            <a:r>
              <a:rPr lang="pl-PL" sz="2000" spc="90" dirty="0"/>
              <a:t> and </a:t>
            </a:r>
            <a:r>
              <a:rPr lang="pl-PL" sz="2000" spc="90" dirty="0" err="1"/>
              <a:t>died</a:t>
            </a:r>
            <a:r>
              <a:rPr lang="pl-PL" sz="2000" spc="90" dirty="0"/>
              <a:t> in </a:t>
            </a:r>
            <a:r>
              <a:rPr lang="pl-PL" sz="2000" u="sng" spc="90" dirty="0"/>
              <a:t>1826</a:t>
            </a:r>
            <a:r>
              <a:rPr lang="pl-PL" sz="2000" spc="90" dirty="0"/>
              <a:t>.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served</a:t>
            </a:r>
            <a:r>
              <a:rPr lang="pl-PL" sz="2000" spc="90" dirty="0"/>
              <a:t> as the </a:t>
            </a:r>
            <a:r>
              <a:rPr lang="pl-PL" sz="2000" spc="90" dirty="0" err="1"/>
              <a:t>President</a:t>
            </a:r>
            <a:r>
              <a:rPr lang="pl-PL" sz="2000" spc="90" dirty="0"/>
              <a:t> of the United </a:t>
            </a:r>
            <a:r>
              <a:rPr lang="pl-PL" sz="2000" spc="90" dirty="0" err="1"/>
              <a:t>States</a:t>
            </a:r>
            <a:r>
              <a:rPr lang="pl-PL" sz="2000" spc="90" dirty="0"/>
              <a:t> </a:t>
            </a:r>
            <a:r>
              <a:rPr lang="pl-PL" sz="2000" u="sng" spc="90" dirty="0"/>
              <a:t>from 1801 to 1809 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belonged</a:t>
            </a:r>
            <a:r>
              <a:rPr lang="pl-PL" sz="2000" spc="90" dirty="0"/>
              <a:t> to </a:t>
            </a:r>
            <a:r>
              <a:rPr lang="pl-PL" sz="2000" u="sng" spc="90" dirty="0" err="1"/>
              <a:t>Democratic-Republican</a:t>
            </a:r>
            <a:r>
              <a:rPr lang="pl-PL" sz="2000" u="sng" spc="90" dirty="0"/>
              <a:t> Party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dirty="0"/>
              <a:t>Aaron Burr and George Clinton </a:t>
            </a:r>
            <a:r>
              <a:rPr lang="pl-PL" sz="2000" dirty="0" err="1"/>
              <a:t>were</a:t>
            </a:r>
            <a:r>
              <a:rPr lang="pl-PL" sz="2000" dirty="0"/>
              <a:t> </a:t>
            </a:r>
            <a:r>
              <a:rPr lang="pl-PL" sz="2000" dirty="0" err="1"/>
              <a:t>his</a:t>
            </a:r>
            <a:r>
              <a:rPr lang="pl-PL" sz="2000" dirty="0"/>
              <a:t> 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</a:t>
            </a:r>
            <a:r>
              <a:rPr lang="pl-PL" sz="2000" dirty="0"/>
              <a:t>s</a:t>
            </a:r>
            <a:r>
              <a:rPr lang="en-US" sz="2000" dirty="0"/>
              <a:t>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His </a:t>
            </a:r>
            <a:r>
              <a:rPr lang="pl-PL" sz="2000" spc="90" dirty="0" err="1"/>
              <a:t>wife</a:t>
            </a:r>
            <a:r>
              <a:rPr lang="pl-PL" sz="2000" spc="90" dirty="0"/>
              <a:t> was </a:t>
            </a:r>
            <a:r>
              <a:rPr lang="pl-PL" sz="2000" u="sng" spc="90" dirty="0" err="1"/>
              <a:t>Martha</a:t>
            </a:r>
            <a:r>
              <a:rPr lang="pl-PL" sz="2000" u="sng" spc="90" dirty="0"/>
              <a:t> </a:t>
            </a:r>
            <a:r>
              <a:rPr lang="pl-PL" sz="2000" u="sng" spc="90" dirty="0" err="1"/>
              <a:t>Wayles</a:t>
            </a:r>
            <a:r>
              <a:rPr lang="pl-PL" sz="2000" u="sng" spc="90" dirty="0"/>
              <a:t> </a:t>
            </a:r>
            <a:r>
              <a:rPr lang="pl-PL" sz="2000" u="sng" spc="90" dirty="0" err="1"/>
              <a:t>Skelton</a:t>
            </a:r>
            <a:r>
              <a:rPr lang="pl-PL" sz="2000" u="sng" spc="90" dirty="0"/>
              <a:t> </a:t>
            </a:r>
            <a:r>
              <a:rPr lang="pl-PL" sz="2000" u="sng" spc="90" dirty="0" err="1"/>
              <a:t>Jeffeerson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en-US" sz="2000" spc="90" dirty="0"/>
              <a:t>was the principal author of the Declaration of Independence</a:t>
            </a:r>
            <a:r>
              <a:rPr lang="pl-PL" sz="2000" spc="90" dirty="0"/>
              <a:t> (1776).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943" y="1892846"/>
            <a:ext cx="2085975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5673687" y="962921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</a:rPr>
              <a:t>America’s</a:t>
            </a:r>
            <a:r>
              <a:rPr lang="pl-PL" sz="4000" dirty="0">
                <a:solidFill>
                  <a:schemeClr val="accent1"/>
                </a:solidFill>
              </a:rPr>
              <a:t> third </a:t>
            </a:r>
            <a:r>
              <a:rPr lang="pl-PL" sz="4000" dirty="0" err="1">
                <a:solidFill>
                  <a:schemeClr val="accent1"/>
                </a:solidFill>
              </a:rPr>
              <a:t>President</a:t>
            </a:r>
            <a:endParaRPr lang="pl-PL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40882"/>
            <a:ext cx="10396882" cy="1151965"/>
          </a:xfrm>
        </p:spPr>
        <p:txBody>
          <a:bodyPr/>
          <a:lstStyle/>
          <a:p>
            <a:r>
              <a:rPr lang="pl-PL" b="1" dirty="0"/>
              <a:t>Abraham Lincoln -  </a:t>
            </a:r>
            <a:r>
              <a:rPr lang="pl-PL" dirty="0"/>
              <a:t> 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870460"/>
            <a:ext cx="10928732" cy="372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Abraham Lincoln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1809</a:t>
            </a:r>
            <a:r>
              <a:rPr lang="pl-PL" sz="2000" spc="90" dirty="0"/>
              <a:t> and </a:t>
            </a:r>
            <a:r>
              <a:rPr lang="pl-PL" sz="2000" spc="90" dirty="0" err="1"/>
              <a:t>died</a:t>
            </a:r>
            <a:r>
              <a:rPr lang="pl-PL" sz="2000" spc="90" dirty="0"/>
              <a:t> in </a:t>
            </a:r>
            <a:r>
              <a:rPr lang="pl-PL" sz="2000" u="sng" spc="90" dirty="0"/>
              <a:t>1865</a:t>
            </a:r>
            <a:r>
              <a:rPr lang="pl-PL" sz="2000" spc="90" dirty="0"/>
              <a:t>.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served</a:t>
            </a:r>
            <a:r>
              <a:rPr lang="pl-PL" sz="2000" spc="90" dirty="0"/>
              <a:t> as the </a:t>
            </a:r>
            <a:r>
              <a:rPr lang="pl-PL" sz="2000" spc="90" dirty="0" err="1"/>
              <a:t>President</a:t>
            </a:r>
            <a:r>
              <a:rPr lang="pl-PL" sz="2000" spc="90" dirty="0"/>
              <a:t> of the United </a:t>
            </a:r>
            <a:r>
              <a:rPr lang="pl-PL" sz="2000" spc="90" dirty="0" err="1"/>
              <a:t>States</a:t>
            </a:r>
            <a:r>
              <a:rPr lang="pl-PL" sz="2000" spc="90" dirty="0"/>
              <a:t> </a:t>
            </a:r>
            <a:r>
              <a:rPr lang="pl-PL" sz="2000" u="sng" spc="90" dirty="0"/>
              <a:t>from 1861 to 1865 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belonged</a:t>
            </a:r>
            <a:r>
              <a:rPr lang="pl-PL" sz="2000" spc="90" dirty="0"/>
              <a:t> to </a:t>
            </a:r>
            <a:r>
              <a:rPr lang="pl-PL" sz="2000" u="sng" spc="90" dirty="0" err="1"/>
              <a:t>Whig</a:t>
            </a:r>
            <a:r>
              <a:rPr lang="pl-PL" sz="2000" spc="90" dirty="0"/>
              <a:t> and </a:t>
            </a:r>
            <a:r>
              <a:rPr lang="pl-PL" sz="2000" u="sng" spc="90" dirty="0" err="1"/>
              <a:t>Republican</a:t>
            </a:r>
            <a:r>
              <a:rPr lang="pl-PL" sz="2000" u="sng" spc="90" dirty="0"/>
              <a:t> </a:t>
            </a:r>
            <a:r>
              <a:rPr lang="pl-PL" sz="2000" u="sng" spc="90" dirty="0" err="1"/>
              <a:t>Parties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dirty="0"/>
              <a:t>Hannibal Hamlin and Andrew Johnson </a:t>
            </a:r>
            <a:r>
              <a:rPr lang="pl-PL" sz="2000" dirty="0" err="1"/>
              <a:t>were</a:t>
            </a:r>
            <a:r>
              <a:rPr lang="pl-PL" sz="2000" dirty="0"/>
              <a:t> </a:t>
            </a:r>
            <a:r>
              <a:rPr lang="pl-PL" sz="2000" dirty="0" err="1"/>
              <a:t>his</a:t>
            </a:r>
            <a:r>
              <a:rPr lang="pl-PL" sz="2000" dirty="0"/>
              <a:t> 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</a:t>
            </a:r>
            <a:r>
              <a:rPr lang="pl-PL" sz="2000" dirty="0"/>
              <a:t>s</a:t>
            </a:r>
            <a:r>
              <a:rPr lang="en-US" sz="2000" dirty="0"/>
              <a:t>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His </a:t>
            </a:r>
            <a:r>
              <a:rPr lang="pl-PL" sz="2000" spc="90" dirty="0" err="1"/>
              <a:t>wife</a:t>
            </a:r>
            <a:r>
              <a:rPr lang="pl-PL" sz="2000" spc="90" dirty="0"/>
              <a:t> was </a:t>
            </a:r>
            <a:r>
              <a:rPr lang="pl-PL" sz="2000" u="sng" spc="90" dirty="0"/>
              <a:t>Mary Todd Lincoln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</a:t>
            </a:r>
            <a:r>
              <a:rPr lang="en-US" sz="2000" spc="90" dirty="0"/>
              <a:t>e preserved the Union, abolished slavery, strengthened the federal </a:t>
            </a:r>
            <a:br>
              <a:rPr lang="pl-PL" sz="2000" spc="90" dirty="0"/>
            </a:br>
            <a:r>
              <a:rPr lang="en-US" sz="2000" spc="90" dirty="0"/>
              <a:t>government,</a:t>
            </a:r>
            <a:r>
              <a:rPr lang="pl-PL" sz="2000" spc="90" dirty="0"/>
              <a:t> </a:t>
            </a:r>
            <a:r>
              <a:rPr lang="en-US" sz="2000" spc="90" dirty="0"/>
              <a:t>and modernized the economy.</a:t>
            </a:r>
            <a:endParaRPr lang="pl-PL" sz="2000" spc="9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was </a:t>
            </a:r>
            <a:r>
              <a:rPr lang="pl-PL" sz="2000" spc="90" dirty="0" err="1"/>
              <a:t>assassined</a:t>
            </a:r>
            <a:r>
              <a:rPr lang="pl-PL" sz="2000" spc="90" dirty="0"/>
              <a:t> in the </a:t>
            </a:r>
            <a:r>
              <a:rPr lang="pl-PL" sz="2000" spc="90" dirty="0" err="1"/>
              <a:t>theatre</a:t>
            </a:r>
            <a:r>
              <a:rPr lang="pl-PL" sz="2000" spc="90" dirty="0"/>
              <a:t> by the </a:t>
            </a:r>
            <a:r>
              <a:rPr lang="pl-PL" sz="2000" spc="90" dirty="0" err="1"/>
              <a:t>actor</a:t>
            </a:r>
            <a:r>
              <a:rPr lang="pl-PL" sz="2000" spc="90" dirty="0"/>
              <a:t> John </a:t>
            </a:r>
            <a:r>
              <a:rPr lang="pl-PL" sz="2000" spc="90" dirty="0" err="1"/>
              <a:t>Wilkes</a:t>
            </a:r>
            <a:r>
              <a:rPr lang="pl-PL" sz="2000" spc="90" dirty="0"/>
              <a:t> </a:t>
            </a:r>
            <a:r>
              <a:rPr lang="pl-PL" sz="2000" spc="90" dirty="0" err="1"/>
              <a:t>Booth</a:t>
            </a:r>
            <a:r>
              <a:rPr lang="pl-PL" sz="2000" spc="90" dirty="0"/>
              <a:t> on 14th </a:t>
            </a:r>
            <a:r>
              <a:rPr lang="pl-PL" sz="2000" spc="90" dirty="0" err="1"/>
              <a:t>April</a:t>
            </a:r>
            <a:r>
              <a:rPr lang="pl-PL" sz="2000" spc="90"/>
              <a:t> 1865</a:t>
            </a:r>
            <a:endParaRPr lang="pl-PL" sz="2000" spc="9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471653" y="980468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</a:rPr>
              <a:t>America’s</a:t>
            </a:r>
            <a:r>
              <a:rPr lang="pl-PL" sz="4000" dirty="0">
                <a:solidFill>
                  <a:schemeClr val="accent1"/>
                </a:solidFill>
              </a:rPr>
              <a:t> 16    </a:t>
            </a:r>
            <a:r>
              <a:rPr lang="pl-PL" sz="4000" dirty="0" err="1">
                <a:solidFill>
                  <a:schemeClr val="accent1"/>
                </a:solidFill>
              </a:rPr>
              <a:t>President</a:t>
            </a:r>
            <a:endParaRPr lang="pl-PL" sz="4000" dirty="0">
              <a:solidFill>
                <a:schemeClr val="accent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126718" y="994577"/>
            <a:ext cx="92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/>
                </a:solidFill>
              </a:rPr>
              <a:t>th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729" y="2074953"/>
            <a:ext cx="2199211" cy="2759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820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40882"/>
            <a:ext cx="10396882" cy="1151965"/>
          </a:xfrm>
        </p:spPr>
        <p:txBody>
          <a:bodyPr/>
          <a:lstStyle/>
          <a:p>
            <a:r>
              <a:rPr lang="pl-PL" b="1" dirty="0" err="1"/>
              <a:t>Woodrow</a:t>
            </a:r>
            <a:r>
              <a:rPr lang="pl-PL" b="1" dirty="0"/>
              <a:t> Wilson -  </a:t>
            </a:r>
            <a:r>
              <a:rPr lang="pl-PL" dirty="0"/>
              <a:t> 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870460"/>
            <a:ext cx="109287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 err="1"/>
              <a:t>Woodrow</a:t>
            </a:r>
            <a:r>
              <a:rPr lang="pl-PL" sz="2000" spc="90" dirty="0"/>
              <a:t> Wilson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1856</a:t>
            </a:r>
            <a:r>
              <a:rPr lang="pl-PL" sz="2000" spc="90" dirty="0"/>
              <a:t> and </a:t>
            </a:r>
            <a:r>
              <a:rPr lang="pl-PL" sz="2000" spc="90" dirty="0" err="1"/>
              <a:t>died</a:t>
            </a:r>
            <a:r>
              <a:rPr lang="pl-PL" sz="2000" spc="90" dirty="0"/>
              <a:t> in </a:t>
            </a:r>
            <a:r>
              <a:rPr lang="pl-PL" sz="2000" u="sng" spc="90" dirty="0"/>
              <a:t>1924</a:t>
            </a:r>
            <a:r>
              <a:rPr lang="pl-PL" sz="2000" spc="90" dirty="0"/>
              <a:t>.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served</a:t>
            </a:r>
            <a:r>
              <a:rPr lang="pl-PL" sz="2000" spc="90" dirty="0"/>
              <a:t> </a:t>
            </a:r>
            <a:r>
              <a:rPr lang="pl-PL" sz="2000" u="sng" spc="90" dirty="0" err="1"/>
              <a:t>two</a:t>
            </a:r>
            <a:r>
              <a:rPr lang="pl-PL" sz="2000" u="sng" spc="90" dirty="0"/>
              <a:t> </a:t>
            </a:r>
            <a:r>
              <a:rPr lang="pl-PL" sz="2000" u="sng" spc="90" dirty="0" err="1"/>
              <a:t>terms</a:t>
            </a:r>
            <a:r>
              <a:rPr lang="pl-PL" sz="2000" spc="90" dirty="0"/>
              <a:t> as the </a:t>
            </a:r>
            <a:r>
              <a:rPr lang="pl-PL" sz="2000" spc="90" dirty="0" err="1"/>
              <a:t>President</a:t>
            </a:r>
            <a:r>
              <a:rPr lang="pl-PL" sz="2000" spc="90" dirty="0"/>
              <a:t> of the United </a:t>
            </a:r>
            <a:r>
              <a:rPr lang="pl-PL" sz="2000" spc="90" dirty="0" err="1"/>
              <a:t>States</a:t>
            </a:r>
            <a:r>
              <a:rPr lang="pl-PL" sz="2000" spc="90" dirty="0"/>
              <a:t> </a:t>
            </a:r>
            <a:r>
              <a:rPr lang="pl-PL" sz="2000" u="sng" spc="90" dirty="0"/>
              <a:t>from 1913 to 1921 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belonged</a:t>
            </a:r>
            <a:r>
              <a:rPr lang="pl-PL" sz="2000" spc="90" dirty="0"/>
              <a:t> to </a:t>
            </a:r>
            <a:r>
              <a:rPr lang="pl-PL" sz="2000" u="sng" spc="90" dirty="0" err="1"/>
              <a:t>Democratic</a:t>
            </a:r>
            <a:r>
              <a:rPr lang="pl-PL" sz="2000" u="sng" spc="90" dirty="0"/>
              <a:t> Party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dirty="0"/>
              <a:t>Thomas </a:t>
            </a:r>
            <a:r>
              <a:rPr lang="pl-PL" sz="2000" dirty="0" err="1"/>
              <a:t>Riley</a:t>
            </a:r>
            <a:r>
              <a:rPr lang="pl-PL" sz="2000" dirty="0"/>
              <a:t> Marshall was </a:t>
            </a:r>
            <a:r>
              <a:rPr lang="pl-PL" sz="2000" dirty="0" err="1"/>
              <a:t>his</a:t>
            </a:r>
            <a:r>
              <a:rPr lang="pl-PL" sz="2000" dirty="0"/>
              <a:t> 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His </a:t>
            </a:r>
            <a:r>
              <a:rPr lang="pl-PL" sz="2000" spc="90" dirty="0" err="1"/>
              <a:t>wife</a:t>
            </a:r>
            <a:r>
              <a:rPr lang="pl-PL" sz="2000" spc="90" dirty="0"/>
              <a:t> was </a:t>
            </a:r>
            <a:r>
              <a:rPr lang="pl-PL" sz="2000" u="sng" spc="90" dirty="0" err="1"/>
              <a:t>Ellen</a:t>
            </a:r>
            <a:r>
              <a:rPr lang="pl-PL" sz="2000" u="sng" spc="90" dirty="0"/>
              <a:t> Louise </a:t>
            </a:r>
            <a:r>
              <a:rPr lang="pl-PL" sz="2000" u="sng" spc="90" dirty="0" err="1"/>
              <a:t>Axson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spc="90" dirty="0"/>
              <a:t>President Wilson set down 14 points as a blueprint for world peace</a:t>
            </a:r>
            <a:br>
              <a:rPr lang="pl-PL" sz="2000" spc="90" dirty="0"/>
            </a:br>
            <a:r>
              <a:rPr lang="en-US" sz="2000" spc="90" dirty="0"/>
              <a:t>that was to be used for peace negotiations after World War I.</a:t>
            </a:r>
            <a:endParaRPr lang="pl-PL" sz="2000" spc="9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673687" y="962921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America’s</a:t>
            </a:r>
            <a:r>
              <a:rPr lang="pl-P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28    </a:t>
            </a:r>
            <a:r>
              <a:rPr lang="pl-PL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President</a:t>
            </a:r>
            <a:endParaRPr lang="pl-PL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358071" y="953887"/>
            <a:ext cx="48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213" y="2092500"/>
            <a:ext cx="1841337" cy="2787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542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90882"/>
            <a:ext cx="10396882" cy="1151965"/>
          </a:xfrm>
        </p:spPr>
        <p:txBody>
          <a:bodyPr/>
          <a:lstStyle/>
          <a:p>
            <a:r>
              <a:rPr lang="pl-PL" b="1" dirty="0"/>
              <a:t>Franklin Roosevelt</a:t>
            </a:r>
            <a:r>
              <a:rPr lang="pl-PL" dirty="0"/>
              <a:t> </a:t>
            </a:r>
            <a:r>
              <a:rPr lang="pl-PL" b="1" dirty="0"/>
              <a:t>-  </a:t>
            </a:r>
            <a:r>
              <a:rPr lang="pl-PL" dirty="0"/>
              <a:t> 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730760"/>
            <a:ext cx="10928732" cy="372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Franklin Delano Roosevelt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1883</a:t>
            </a:r>
            <a:r>
              <a:rPr lang="pl-PL" sz="2000" spc="90" dirty="0"/>
              <a:t> and </a:t>
            </a:r>
            <a:r>
              <a:rPr lang="pl-PL" sz="2000" spc="90" dirty="0" err="1"/>
              <a:t>died</a:t>
            </a:r>
            <a:r>
              <a:rPr lang="pl-PL" sz="2000" spc="90" dirty="0"/>
              <a:t> in </a:t>
            </a:r>
            <a:r>
              <a:rPr lang="pl-PL" sz="2000" u="sng" spc="90" dirty="0"/>
              <a:t>1945</a:t>
            </a:r>
            <a:r>
              <a:rPr lang="pl-PL" sz="2000" spc="90" dirty="0"/>
              <a:t>.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served</a:t>
            </a:r>
            <a:r>
              <a:rPr lang="pl-PL" sz="2000" spc="90" dirty="0"/>
              <a:t> </a:t>
            </a:r>
            <a:r>
              <a:rPr lang="pl-PL" sz="2000" u="sng" spc="90" dirty="0" err="1"/>
              <a:t>four</a:t>
            </a:r>
            <a:r>
              <a:rPr lang="pl-PL" sz="2000" u="sng" spc="90" dirty="0"/>
              <a:t> </a:t>
            </a:r>
            <a:r>
              <a:rPr lang="pl-PL" sz="2000" u="sng" spc="90" dirty="0" err="1"/>
              <a:t>terms</a:t>
            </a:r>
            <a:r>
              <a:rPr lang="pl-PL" sz="2000" u="sng" spc="90" dirty="0"/>
              <a:t> </a:t>
            </a:r>
            <a:r>
              <a:rPr lang="pl-PL" sz="2000" spc="90" dirty="0"/>
              <a:t>as the </a:t>
            </a:r>
            <a:r>
              <a:rPr lang="pl-PL" sz="2000" spc="90" dirty="0" err="1"/>
              <a:t>President</a:t>
            </a:r>
            <a:r>
              <a:rPr lang="pl-PL" sz="2000" spc="90" dirty="0"/>
              <a:t> of the United </a:t>
            </a:r>
            <a:r>
              <a:rPr lang="pl-PL" sz="2000" spc="90" dirty="0" err="1"/>
              <a:t>States</a:t>
            </a:r>
            <a:r>
              <a:rPr lang="pl-PL" sz="2000" spc="90" dirty="0"/>
              <a:t> </a:t>
            </a:r>
            <a:r>
              <a:rPr lang="pl-PL" sz="2000" u="sng" spc="90" dirty="0"/>
              <a:t>from 1933 to 1945 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belonged</a:t>
            </a:r>
            <a:r>
              <a:rPr lang="pl-PL" sz="2000" spc="90" dirty="0"/>
              <a:t> to </a:t>
            </a:r>
            <a:r>
              <a:rPr lang="pl-PL" sz="2000" u="sng" spc="90" dirty="0" err="1"/>
              <a:t>Democratic</a:t>
            </a:r>
            <a:r>
              <a:rPr lang="pl-PL" sz="2000" u="sng" spc="90" dirty="0"/>
              <a:t> Party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dirty="0"/>
              <a:t>John N. Garner</a:t>
            </a:r>
            <a:r>
              <a:rPr lang="pl-PL" sz="2000" dirty="0"/>
              <a:t>, </a:t>
            </a:r>
            <a:r>
              <a:rPr lang="en-US" sz="2000" dirty="0"/>
              <a:t>Henry A. Wallace </a:t>
            </a:r>
            <a:r>
              <a:rPr lang="pl-PL" sz="2000" dirty="0"/>
              <a:t>and </a:t>
            </a:r>
            <a:r>
              <a:rPr lang="en-US" sz="2000" dirty="0"/>
              <a:t>Harry S. Truman</a:t>
            </a:r>
            <a:r>
              <a:rPr lang="pl-PL" sz="2000" dirty="0"/>
              <a:t> </a:t>
            </a:r>
            <a:r>
              <a:rPr lang="pl-PL" sz="2000" dirty="0" err="1"/>
              <a:t>were</a:t>
            </a:r>
            <a:r>
              <a:rPr lang="pl-PL" sz="2000" dirty="0"/>
              <a:t> </a:t>
            </a:r>
            <a:r>
              <a:rPr lang="pl-PL" sz="2000" dirty="0" err="1"/>
              <a:t>his</a:t>
            </a:r>
            <a:r>
              <a:rPr lang="pl-PL" sz="2000" dirty="0"/>
              <a:t> 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</a:t>
            </a:r>
            <a:r>
              <a:rPr lang="pl-PL" sz="2000" dirty="0"/>
              <a:t>s</a:t>
            </a:r>
            <a:r>
              <a:rPr lang="en-US" sz="2000" dirty="0"/>
              <a:t>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His </a:t>
            </a:r>
            <a:r>
              <a:rPr lang="pl-PL" sz="2000" spc="90" dirty="0" err="1"/>
              <a:t>wife</a:t>
            </a:r>
            <a:r>
              <a:rPr lang="pl-PL" sz="2000" spc="90" dirty="0"/>
              <a:t> was </a:t>
            </a:r>
            <a:r>
              <a:rPr lang="pl-PL" sz="2000" u="sng" spc="90" dirty="0"/>
              <a:t>Anna </a:t>
            </a:r>
            <a:r>
              <a:rPr lang="pl-PL" sz="2000" u="sng" spc="90" dirty="0" err="1"/>
              <a:t>Eleanor</a:t>
            </a:r>
            <a:r>
              <a:rPr lang="pl-PL" sz="2000" u="sng" spc="90" dirty="0"/>
              <a:t> Roosevelt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en-US" sz="2000" spc="90" dirty="0"/>
              <a:t>was a commander in chief who worked with and sometimes around his </a:t>
            </a:r>
            <a:br>
              <a:rPr lang="pl-PL" sz="2000" spc="90" dirty="0"/>
            </a:br>
            <a:r>
              <a:rPr lang="en-US" sz="2000" spc="90" dirty="0"/>
              <a:t>military advisers.</a:t>
            </a:r>
            <a:endParaRPr lang="pl-PL" sz="2000" spc="9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was the </a:t>
            </a:r>
            <a:r>
              <a:rPr lang="pl-PL" sz="2000" spc="90" dirty="0" err="1"/>
              <a:t>president</a:t>
            </a:r>
            <a:r>
              <a:rPr lang="pl-PL" sz="2000" spc="90" dirty="0"/>
              <a:t> of the USA </a:t>
            </a:r>
            <a:r>
              <a:rPr lang="pl-PL" sz="2000" spc="90" dirty="0" err="1"/>
              <a:t>during</a:t>
            </a:r>
            <a:r>
              <a:rPr lang="pl-PL" sz="2000" spc="90" dirty="0"/>
              <a:t> the Second World War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006458" y="912921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</a:rPr>
              <a:t>America’s</a:t>
            </a:r>
            <a:r>
              <a:rPr lang="pl-PL" sz="4000" dirty="0">
                <a:solidFill>
                  <a:schemeClr val="accent1"/>
                </a:solidFill>
              </a:rPr>
              <a:t> 32     </a:t>
            </a:r>
            <a:r>
              <a:rPr lang="pl-PL" sz="4000" dirty="0" err="1">
                <a:solidFill>
                  <a:schemeClr val="accent1"/>
                </a:solidFill>
              </a:rPr>
              <a:t>President</a:t>
            </a:r>
            <a:endParaRPr lang="pl-PL" sz="4000" dirty="0">
              <a:solidFill>
                <a:schemeClr val="accent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689005" y="844397"/>
            <a:ext cx="63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chemeClr val="accent1"/>
                </a:solidFill>
              </a:rPr>
              <a:t>nd</a:t>
            </a:r>
            <a:endParaRPr lang="pl-PL" sz="2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403" y="1952800"/>
            <a:ext cx="1850214" cy="2607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148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27004"/>
            <a:ext cx="10718800" cy="1151965"/>
          </a:xfrm>
        </p:spPr>
        <p:txBody>
          <a:bodyPr>
            <a:normAutofit/>
          </a:bodyPr>
          <a:lstStyle/>
          <a:p>
            <a:r>
              <a:rPr lang="pl-PL" dirty="0"/>
              <a:t>Dwight Eisenhower -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870460"/>
            <a:ext cx="109287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Dwight D. Eisenhower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1890</a:t>
            </a:r>
            <a:r>
              <a:rPr lang="pl-PL" sz="2000" spc="90" dirty="0"/>
              <a:t> and </a:t>
            </a:r>
            <a:r>
              <a:rPr lang="pl-PL" sz="2000" spc="90" dirty="0" err="1"/>
              <a:t>died</a:t>
            </a:r>
            <a:r>
              <a:rPr lang="pl-PL" sz="2000" spc="90" dirty="0"/>
              <a:t> in </a:t>
            </a:r>
            <a:r>
              <a:rPr lang="pl-PL" sz="2000" u="sng" spc="90" dirty="0"/>
              <a:t>1969</a:t>
            </a:r>
            <a:r>
              <a:rPr lang="pl-PL" sz="2000" spc="90" dirty="0"/>
              <a:t>.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served</a:t>
            </a:r>
            <a:r>
              <a:rPr lang="pl-PL" sz="2000" spc="90" dirty="0"/>
              <a:t> </a:t>
            </a:r>
            <a:r>
              <a:rPr lang="pl-PL" sz="2000" u="sng" spc="90" dirty="0" err="1"/>
              <a:t>two</a:t>
            </a:r>
            <a:r>
              <a:rPr lang="pl-PL" sz="2000" u="sng" spc="90" dirty="0"/>
              <a:t> </a:t>
            </a:r>
            <a:r>
              <a:rPr lang="pl-PL" sz="2000" u="sng" spc="90" dirty="0" err="1"/>
              <a:t>terms</a:t>
            </a:r>
            <a:r>
              <a:rPr lang="pl-PL" sz="2000" u="sng" spc="90" dirty="0"/>
              <a:t> </a:t>
            </a:r>
            <a:r>
              <a:rPr lang="pl-PL" sz="2000" spc="90" dirty="0"/>
              <a:t>as the </a:t>
            </a:r>
            <a:r>
              <a:rPr lang="pl-PL" sz="2000" spc="90" dirty="0" err="1"/>
              <a:t>President</a:t>
            </a:r>
            <a:r>
              <a:rPr lang="pl-PL" sz="2000" spc="90" dirty="0"/>
              <a:t> of the United </a:t>
            </a:r>
            <a:r>
              <a:rPr lang="pl-PL" sz="2000" spc="90" dirty="0" err="1"/>
              <a:t>States</a:t>
            </a:r>
            <a:r>
              <a:rPr lang="pl-PL" sz="2000" spc="90" dirty="0"/>
              <a:t> </a:t>
            </a:r>
            <a:r>
              <a:rPr lang="pl-PL" sz="2000" u="sng" spc="90" dirty="0"/>
              <a:t>from 1953 to 1961 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belonged</a:t>
            </a:r>
            <a:r>
              <a:rPr lang="pl-PL" sz="2000" spc="90" dirty="0"/>
              <a:t> to </a:t>
            </a:r>
            <a:r>
              <a:rPr lang="pl-PL" sz="2000" u="sng" spc="90" dirty="0" err="1"/>
              <a:t>Repulican</a:t>
            </a:r>
            <a:r>
              <a:rPr lang="pl-PL" sz="2000" u="sng" spc="90" dirty="0"/>
              <a:t> Party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dirty="0"/>
              <a:t>Richard Nixon was </a:t>
            </a:r>
            <a:r>
              <a:rPr lang="pl-PL" sz="2000" dirty="0" err="1"/>
              <a:t>his</a:t>
            </a:r>
            <a:r>
              <a:rPr lang="pl-PL" sz="2000" dirty="0"/>
              <a:t> 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His </a:t>
            </a:r>
            <a:r>
              <a:rPr lang="pl-PL" sz="2000" spc="90" dirty="0" err="1"/>
              <a:t>wife</a:t>
            </a:r>
            <a:r>
              <a:rPr lang="pl-PL" sz="2000" spc="90" dirty="0"/>
              <a:t> was </a:t>
            </a:r>
            <a:r>
              <a:rPr lang="pl-PL" sz="2000" u="sng" spc="90" dirty="0"/>
              <a:t>Mamie </a:t>
            </a:r>
            <a:r>
              <a:rPr lang="pl-PL" sz="2000" u="sng" spc="90" dirty="0" err="1"/>
              <a:t>Doud</a:t>
            </a:r>
            <a:r>
              <a:rPr lang="pl-PL" sz="2000" u="sng" spc="90" dirty="0"/>
              <a:t> Eisenhower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spc="90" dirty="0"/>
              <a:t>During World War II, he was a five-star general in the United States Army </a:t>
            </a:r>
            <a:br>
              <a:rPr lang="pl-PL" sz="2000" spc="90" dirty="0"/>
            </a:br>
            <a:r>
              <a:rPr lang="en-US" sz="2000" spc="90" dirty="0"/>
              <a:t>and served as Supreme Commander of the Allied Expeditionary Forces in Europe.</a:t>
            </a:r>
            <a:endParaRPr lang="pl-PL" sz="2000" spc="9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170823" y="1015184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</a:rPr>
              <a:t>America’s</a:t>
            </a:r>
            <a:r>
              <a:rPr lang="pl-PL" sz="4000" dirty="0">
                <a:solidFill>
                  <a:schemeClr val="accent1"/>
                </a:solidFill>
              </a:rPr>
              <a:t> 34    </a:t>
            </a:r>
            <a:r>
              <a:rPr lang="pl-PL" sz="4000" dirty="0" err="1">
                <a:solidFill>
                  <a:schemeClr val="accent1"/>
                </a:solidFill>
              </a:rPr>
              <a:t>President</a:t>
            </a:r>
            <a:endParaRPr lang="pl-PL" sz="4000" dirty="0">
              <a:solidFill>
                <a:schemeClr val="accent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853370" y="1015184"/>
            <a:ext cx="63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/>
                </a:solidFill>
              </a:rPr>
              <a:t>th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681" y="1978969"/>
            <a:ext cx="20955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49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186" y="806319"/>
            <a:ext cx="10718800" cy="1151965"/>
          </a:xfrm>
        </p:spPr>
        <p:txBody>
          <a:bodyPr>
            <a:normAutofit/>
          </a:bodyPr>
          <a:lstStyle/>
          <a:p>
            <a:r>
              <a:rPr lang="pl-PL" dirty="0"/>
              <a:t>John F. Kennedy -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870460"/>
            <a:ext cx="10928732" cy="372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John Fitzgerald Kennedy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1917</a:t>
            </a:r>
            <a:r>
              <a:rPr lang="pl-PL" sz="2000" spc="90" dirty="0"/>
              <a:t> and </a:t>
            </a:r>
            <a:r>
              <a:rPr lang="pl-PL" sz="2000" spc="90" dirty="0" err="1"/>
              <a:t>died</a:t>
            </a:r>
            <a:r>
              <a:rPr lang="pl-PL" sz="2000" spc="90" dirty="0"/>
              <a:t> in </a:t>
            </a:r>
            <a:r>
              <a:rPr lang="pl-PL" sz="2000" u="sng" spc="90" dirty="0"/>
              <a:t>1963</a:t>
            </a:r>
            <a:r>
              <a:rPr lang="pl-PL" sz="2000" spc="90" dirty="0"/>
              <a:t>.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served</a:t>
            </a:r>
            <a:r>
              <a:rPr lang="pl-PL" sz="2000" spc="90" dirty="0"/>
              <a:t> as the </a:t>
            </a:r>
            <a:r>
              <a:rPr lang="pl-PL" sz="2000" spc="90" dirty="0" err="1"/>
              <a:t>President</a:t>
            </a:r>
            <a:r>
              <a:rPr lang="pl-PL" sz="2000" spc="90" dirty="0"/>
              <a:t> of the United </a:t>
            </a:r>
            <a:r>
              <a:rPr lang="pl-PL" sz="2000" spc="90" dirty="0" err="1"/>
              <a:t>States</a:t>
            </a:r>
            <a:r>
              <a:rPr lang="pl-PL" sz="2000" spc="90" dirty="0"/>
              <a:t> </a:t>
            </a:r>
            <a:r>
              <a:rPr lang="pl-PL" sz="2000" u="sng" spc="90" dirty="0"/>
              <a:t>from 1961 to 1963 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belonged</a:t>
            </a:r>
            <a:r>
              <a:rPr lang="pl-PL" sz="2000" spc="90" dirty="0"/>
              <a:t> to </a:t>
            </a:r>
            <a:r>
              <a:rPr lang="pl-PL" sz="2000" u="sng" spc="90" dirty="0" err="1"/>
              <a:t>Democratic</a:t>
            </a:r>
            <a:r>
              <a:rPr lang="pl-PL" sz="2000" u="sng" spc="90" dirty="0"/>
              <a:t> Party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dirty="0"/>
              <a:t>Lyndon B. Johnson was </a:t>
            </a:r>
            <a:r>
              <a:rPr lang="pl-PL" sz="2000" dirty="0" err="1"/>
              <a:t>his</a:t>
            </a:r>
            <a:r>
              <a:rPr lang="pl-PL" sz="2000" dirty="0"/>
              <a:t> 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His </a:t>
            </a:r>
            <a:r>
              <a:rPr lang="pl-PL" sz="2000" spc="90" dirty="0" err="1"/>
              <a:t>wife</a:t>
            </a:r>
            <a:r>
              <a:rPr lang="pl-PL" sz="2000" spc="90" dirty="0"/>
              <a:t> was </a:t>
            </a:r>
            <a:r>
              <a:rPr lang="pl-PL" sz="2000" u="sng" spc="90" dirty="0"/>
              <a:t>Jacqueline Lee Bouvier Kennedy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spc="90" dirty="0"/>
              <a:t>Kennedy served at the height of the Cold War, and much of his presidency</a:t>
            </a:r>
            <a:br>
              <a:rPr lang="pl-PL" sz="2000" spc="90" dirty="0"/>
            </a:br>
            <a:r>
              <a:rPr lang="en-US" sz="2000" spc="90" dirty="0"/>
              <a:t>focused on managing relations with the Soviet Union.</a:t>
            </a:r>
            <a:endParaRPr lang="pl-PL" sz="2000" spc="9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was </a:t>
            </a:r>
            <a:r>
              <a:rPr lang="pl-PL" sz="2000" spc="90" dirty="0" err="1"/>
              <a:t>assassinated</a:t>
            </a:r>
            <a:r>
              <a:rPr lang="pl-PL" sz="2000" spc="90" dirty="0"/>
              <a:t> on 22nd </a:t>
            </a:r>
            <a:r>
              <a:rPr lang="pl-PL" sz="2000" spc="90" dirty="0" err="1"/>
              <a:t>November</a:t>
            </a:r>
            <a:r>
              <a:rPr lang="pl-PL" sz="2000" spc="90" dirty="0"/>
              <a:t> 1963 in Dallas by Lee Harvey Oswald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937544" y="985161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</a:rPr>
              <a:t>America’s</a:t>
            </a:r>
            <a:r>
              <a:rPr lang="pl-PL" sz="4000" dirty="0">
                <a:solidFill>
                  <a:schemeClr val="accent1"/>
                </a:solidFill>
              </a:rPr>
              <a:t> 35    </a:t>
            </a:r>
            <a:r>
              <a:rPr lang="pl-PL" sz="4000" dirty="0" err="1">
                <a:solidFill>
                  <a:schemeClr val="accent1"/>
                </a:solidFill>
              </a:rPr>
              <a:t>President</a:t>
            </a:r>
            <a:endParaRPr lang="pl-PL" sz="4000" dirty="0">
              <a:solidFill>
                <a:schemeClr val="accent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658192" y="986729"/>
            <a:ext cx="63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/>
                </a:solidFill>
              </a:rPr>
              <a:t>th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067" y="2036545"/>
            <a:ext cx="2074557" cy="2691317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9719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152" y="794655"/>
            <a:ext cx="10718800" cy="1151965"/>
          </a:xfrm>
        </p:spPr>
        <p:txBody>
          <a:bodyPr>
            <a:normAutofit/>
          </a:bodyPr>
          <a:lstStyle/>
          <a:p>
            <a:r>
              <a:rPr lang="pl-PL" dirty="0"/>
              <a:t>Richard Nixon -</a:t>
            </a:r>
            <a:endParaRPr lang="pl-P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186" y="1870460"/>
            <a:ext cx="10928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Richard Nixon was </a:t>
            </a:r>
            <a:r>
              <a:rPr lang="pl-PL" sz="2000" spc="90" dirty="0" err="1"/>
              <a:t>born</a:t>
            </a:r>
            <a:r>
              <a:rPr lang="pl-PL" sz="2000" spc="90" dirty="0"/>
              <a:t> in </a:t>
            </a:r>
            <a:r>
              <a:rPr lang="pl-PL" sz="2000" u="sng" spc="90" dirty="0"/>
              <a:t>1913</a:t>
            </a:r>
            <a:r>
              <a:rPr lang="pl-PL" sz="2000" spc="90" dirty="0"/>
              <a:t> and </a:t>
            </a:r>
            <a:r>
              <a:rPr lang="pl-PL" sz="2000" spc="90" dirty="0" err="1"/>
              <a:t>died</a:t>
            </a:r>
            <a:r>
              <a:rPr lang="pl-PL" sz="2000" spc="90" dirty="0"/>
              <a:t> in </a:t>
            </a:r>
            <a:r>
              <a:rPr lang="pl-PL" sz="2000" u="sng" spc="90" dirty="0"/>
              <a:t>1994</a:t>
            </a:r>
            <a:r>
              <a:rPr lang="pl-PL" sz="2000" spc="90" dirty="0"/>
              <a:t>.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served</a:t>
            </a:r>
            <a:r>
              <a:rPr lang="en-US" sz="2000" spc="90" dirty="0"/>
              <a:t> from </a:t>
            </a:r>
            <a:r>
              <a:rPr lang="en-US" sz="2000" u="sng" spc="90" dirty="0"/>
              <a:t>1969</a:t>
            </a:r>
            <a:r>
              <a:rPr lang="en-US" sz="2000" spc="90" dirty="0"/>
              <a:t> until </a:t>
            </a:r>
            <a:r>
              <a:rPr lang="en-US" sz="2000" u="sng" spc="90" dirty="0"/>
              <a:t>1974</a:t>
            </a:r>
            <a:r>
              <a:rPr lang="en-US" sz="2000" spc="90" dirty="0"/>
              <a:t>, when he resigned from </a:t>
            </a:r>
            <a:r>
              <a:rPr lang="pl-PL" sz="2000" spc="90" dirty="0"/>
              <a:t>the </a:t>
            </a:r>
            <a:r>
              <a:rPr lang="en-US" sz="2000" spc="90" dirty="0"/>
              <a:t>office,</a:t>
            </a:r>
            <a:br>
              <a:rPr lang="pl-PL" sz="2000" spc="90" dirty="0"/>
            </a:br>
            <a:r>
              <a:rPr lang="pl-PL" sz="2000" spc="90" dirty="0"/>
              <a:t>(</a:t>
            </a:r>
            <a:r>
              <a:rPr lang="en-US" sz="2000" spc="90" dirty="0"/>
              <a:t>the only U.S. president to do so</a:t>
            </a:r>
            <a:r>
              <a:rPr lang="pl-PL" sz="2000" spc="90" dirty="0"/>
              <a:t>) </a:t>
            </a:r>
            <a:r>
              <a:rPr lang="pl-PL" sz="2000" spc="90" dirty="0" err="1"/>
              <a:t>after</a:t>
            </a:r>
            <a:r>
              <a:rPr lang="pl-PL" sz="2000" spc="90" dirty="0"/>
              <a:t> the Watergate </a:t>
            </a:r>
            <a:r>
              <a:rPr lang="pl-PL" sz="2000" spc="90" dirty="0" err="1"/>
              <a:t>Affair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He </a:t>
            </a:r>
            <a:r>
              <a:rPr lang="pl-PL" sz="2000" spc="90" dirty="0" err="1"/>
              <a:t>belonged</a:t>
            </a:r>
            <a:r>
              <a:rPr lang="pl-PL" sz="2000" spc="90" dirty="0"/>
              <a:t> to </a:t>
            </a:r>
            <a:r>
              <a:rPr lang="pl-PL" sz="2000" u="sng" spc="90" dirty="0" err="1"/>
              <a:t>Republican</a:t>
            </a:r>
            <a:r>
              <a:rPr lang="pl-PL" sz="2000" u="sng" spc="90" dirty="0"/>
              <a:t> Party</a:t>
            </a:r>
            <a:r>
              <a:rPr lang="pl-PL" sz="2000" spc="90" dirty="0"/>
              <a:t>.</a:t>
            </a:r>
          </a:p>
          <a:p>
            <a:pPr marL="342900" indent="-342900" defTabSz="265113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dirty="0"/>
              <a:t>Spiro Agnew</a:t>
            </a:r>
            <a:r>
              <a:rPr lang="pl-PL" sz="2000" dirty="0"/>
              <a:t> and </a:t>
            </a:r>
            <a:r>
              <a:rPr lang="en-US" sz="2000" dirty="0"/>
              <a:t>Gerald Ford</a:t>
            </a:r>
            <a:r>
              <a:rPr lang="pl-PL" sz="2000" dirty="0"/>
              <a:t>the </a:t>
            </a:r>
            <a:r>
              <a:rPr lang="pl-PL" sz="2000" dirty="0" err="1"/>
              <a:t>were</a:t>
            </a:r>
            <a:r>
              <a:rPr lang="pl-PL" sz="2000" dirty="0"/>
              <a:t> </a:t>
            </a:r>
            <a:r>
              <a:rPr lang="pl-PL" sz="2000" dirty="0" err="1"/>
              <a:t>his</a:t>
            </a:r>
            <a:r>
              <a:rPr lang="pl-PL" sz="2000" dirty="0"/>
              <a:t> V</a:t>
            </a:r>
            <a:r>
              <a:rPr lang="en-US" sz="2000" dirty="0"/>
              <a:t>ice </a:t>
            </a:r>
            <a:r>
              <a:rPr lang="pl-PL" sz="2000" dirty="0"/>
              <a:t>P</a:t>
            </a:r>
            <a:r>
              <a:rPr lang="en-US" sz="2000" dirty="0"/>
              <a:t>resident</a:t>
            </a:r>
            <a:r>
              <a:rPr lang="pl-PL" sz="2000" dirty="0"/>
              <a:t>s</a:t>
            </a:r>
            <a:r>
              <a:rPr lang="en-US" sz="2000" dirty="0"/>
              <a:t>.</a:t>
            </a:r>
            <a:endParaRPr lang="pl-PL" sz="2000" dirty="0">
              <a:hlinkClick r:id="rId2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pl-PL" sz="2000" spc="90" dirty="0"/>
              <a:t>His </a:t>
            </a:r>
            <a:r>
              <a:rPr lang="pl-PL" sz="2000" spc="90" dirty="0" err="1"/>
              <a:t>wife</a:t>
            </a:r>
            <a:r>
              <a:rPr lang="pl-PL" sz="2000" spc="90" dirty="0"/>
              <a:t> was </a:t>
            </a:r>
            <a:r>
              <a:rPr lang="pl-PL" sz="2000" u="sng" spc="90" dirty="0"/>
              <a:t>Pat Ryan Nixon</a:t>
            </a:r>
            <a:r>
              <a:rPr lang="pl-PL" sz="2000" spc="90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102000"/>
              <a:buFont typeface="Arial" panose="020B0604020202020204" pitchFamily="34" charset="0"/>
              <a:buChar char="•"/>
            </a:pPr>
            <a:r>
              <a:rPr lang="en-US" sz="2000" spc="90" dirty="0"/>
              <a:t>Nixon ended American involvement in the war in Vietnam</a:t>
            </a:r>
            <a:r>
              <a:rPr lang="pl-PL" sz="2000" spc="90" dirty="0"/>
              <a:t>,</a:t>
            </a:r>
            <a:br>
              <a:rPr lang="pl-PL" sz="2000" spc="90" dirty="0"/>
            </a:br>
            <a:r>
              <a:rPr lang="en-US" sz="2000" spc="90" dirty="0"/>
              <a:t>brought the American POWs home, and ended the military draft.</a:t>
            </a:r>
            <a:endParaRPr lang="pl-PL" sz="2000" spc="9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836680" y="978615"/>
            <a:ext cx="663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</a:rPr>
              <a:t>America’s</a:t>
            </a:r>
            <a:r>
              <a:rPr lang="pl-PL" sz="4000" dirty="0">
                <a:solidFill>
                  <a:schemeClr val="accent1"/>
                </a:solidFill>
              </a:rPr>
              <a:t> 37    </a:t>
            </a:r>
            <a:r>
              <a:rPr lang="pl-PL" sz="4000" dirty="0" err="1">
                <a:solidFill>
                  <a:schemeClr val="accent1"/>
                </a:solidFill>
              </a:rPr>
              <a:t>President</a:t>
            </a:r>
            <a:endParaRPr lang="pl-PL" sz="4000" dirty="0">
              <a:solidFill>
                <a:schemeClr val="accent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493093" y="967864"/>
            <a:ext cx="63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/>
                </a:solidFill>
              </a:rPr>
              <a:t>th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332" y="2035713"/>
            <a:ext cx="2432586" cy="3239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6927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1_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3.xml><?xml version="1.0" encoding="utf-8"?>
<a:theme xmlns:a="http://schemas.openxmlformats.org/drawingml/2006/main" name="2_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4.xml><?xml version="1.0" encoding="utf-8"?>
<a:theme xmlns:a="http://schemas.openxmlformats.org/drawingml/2006/main" name="3_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4_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Wydarzenie główne</Template>
  <TotalTime>1486</TotalTime>
  <Words>915</Words>
  <Application>Microsoft Office PowerPoint</Application>
  <PresentationFormat>Panoramiczny</PresentationFormat>
  <Paragraphs>139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Impact</vt:lpstr>
      <vt:lpstr>Wydarzenie główne</vt:lpstr>
      <vt:lpstr>1_Wydarzenie główne</vt:lpstr>
      <vt:lpstr>2_Wydarzenie główne</vt:lpstr>
      <vt:lpstr>3_Wydarzenie główne</vt:lpstr>
      <vt:lpstr>4_Wydarzenie główne</vt:lpstr>
      <vt:lpstr>The Presidents  of the usa</vt:lpstr>
      <vt:lpstr>George Washington - </vt:lpstr>
      <vt:lpstr>Thomas Jefferson -   </vt:lpstr>
      <vt:lpstr>Abraham Lincoln -   </vt:lpstr>
      <vt:lpstr>Woodrow Wilson -   </vt:lpstr>
      <vt:lpstr>Franklin Roosevelt -   </vt:lpstr>
      <vt:lpstr>Dwight Eisenhower -</vt:lpstr>
      <vt:lpstr>John F. Kennedy -</vt:lpstr>
      <vt:lpstr>Richard Nixon -</vt:lpstr>
      <vt:lpstr>Ronald Reagan - </vt:lpstr>
      <vt:lpstr>George H. W. Bush - </vt:lpstr>
      <vt:lpstr>Bill Clinton - </vt:lpstr>
      <vt:lpstr>George Walker Bush - </vt:lpstr>
      <vt:lpstr>Barack Obama - </vt:lpstr>
      <vt:lpstr>Donald Trump - </vt:lpstr>
      <vt:lpstr>Donald Trump -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Presidents  of the usa</dc:title>
  <dc:creator>Małgosia</dc:creator>
  <cp:lastModifiedBy>Kleopatra</cp:lastModifiedBy>
  <cp:revision>42</cp:revision>
  <dcterms:created xsi:type="dcterms:W3CDTF">2018-04-24T14:20:20Z</dcterms:created>
  <dcterms:modified xsi:type="dcterms:W3CDTF">2018-04-27T21:35:29Z</dcterms:modified>
</cp:coreProperties>
</file>