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92D050"/>
            </a:gs>
            <a:gs pos="87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5F8B4-65F0-43A9-A015-E0014D80E046}" type="datetimeFigureOut">
              <a:rPr lang="pl-PL" smtClean="0"/>
              <a:pPr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12C8-449B-4583-9362-076EA6E93FA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k.miasto.zgierz.pl/nowa/stowarzyszenie_kameleon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rc_mi" descr="http://bazy.ngo.pl/files/logo/965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735811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0" y="35716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 smtClean="0">
                <a:latin typeface="Aharoni" pitchFamily="2" charset="-79"/>
                <a:cs typeface="Aharoni" pitchFamily="2" charset="-79"/>
              </a:rPr>
              <a:t>Stowarzyszenie Kameleon</a:t>
            </a:r>
            <a:endParaRPr lang="pl-PL" sz="4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hlinkClick r:id="rId3"/>
              </a:rPr>
              <a:t>http://www.mdk.miasto.zgierz.pl/nowa/stowarzyszenie_kameleon.php</a:t>
            </a:r>
            <a:endParaRPr lang="pl-PL" dirty="0" smtClean="0"/>
          </a:p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4282" y="357166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Przy Młodzieżowym Domu Kultury w Zgierzu funkcjonuje Stowarzyszenie Kameleon, którego głównym celem jest wspieranie działalności statutowej placówki. Stowarzyszenie powstało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kwietniu 2006 r. z inicjatywy pracowników Młodzieżowego Domu Kultury w Zgierzu. </a:t>
            </a:r>
            <a:r>
              <a:rPr lang="pl-PL" sz="2400" dirty="0" smtClean="0"/>
              <a:t>Jednocześnie stanowią większość </a:t>
            </a:r>
            <a:r>
              <a:rPr lang="pl-PL" sz="2400" dirty="0"/>
              <a:t>członków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tej </a:t>
            </a:r>
            <a:r>
              <a:rPr lang="pl-PL" sz="2400" dirty="0"/>
              <a:t>organizacji. Motywacją </a:t>
            </a:r>
            <a:r>
              <a:rPr lang="pl-PL" sz="2400" dirty="0" smtClean="0"/>
              <a:t>do powstania tego Stowarzyszenia </a:t>
            </a:r>
            <a:r>
              <a:rPr lang="pl-PL" sz="2400" dirty="0"/>
              <a:t>była potrzeba wsparcia i poszerzenia oferty </a:t>
            </a:r>
            <a:r>
              <a:rPr lang="pl-PL" sz="2400" dirty="0" smtClean="0"/>
              <a:t>placówki.</a:t>
            </a:r>
            <a:endParaRPr lang="pl-PL" sz="2400" dirty="0"/>
          </a:p>
        </p:txBody>
      </p:sp>
      <p:sp>
        <p:nvSpPr>
          <p:cNvPr id="5122" name="AutoShape 2" descr="data:image/jpeg;base64,/9j/4AAQSkZJRgABAQAAAQABAAD/2wCEAAkGBxQSEhUUExQUFhUXGRcYFhgXGBodFxwVHRcYHB4aGx4cHSggHR0lGxwcIjEiJykrLi4vGB82ODQsNygtLisBCgoKDg0OGxAQGy8kICQ0LywvLCw0LCwsLCwsLC8sLCwsLCwsLCwsLCwsLCwsLCwsLCwsLCwsLCwsLCwsLCwsLP/AABEIAIAAgAMBEQACEQEDEQH/xAAcAAABBAMBAAAAAAAAAAAAAAAGAAQFBwEDCAL/xABFEAACAQMCAwUFBAcFBgcAAAABAgMABBEFIQYSMQcTIkFRMmFxgZEUocHRI0JScpKxshUkgtPwFzVic7PhFjM0U1STov/EABsBAAEFAQEAAAAAAAAAAAAAAAEAAgQFBgMH/8QANxEAAQMCBAQEBAMIAwAAAAAAAQACAwQRBRIhMQZBUWETIjJxFIGRwRUzsSMkQlKh0fDxJVNy/9oADAMBAAIRAxEAPwCpeENKS7vYLeRiiSuFLLjIyD0zt12+dEIFXj/sGsP/AH7v+KL/AC6GiWqyvYLYec92f8Uf+XRuEtU9texHTV9oTyfvSY/pAoEpap9D2QaUpz9nY/vSOR95pAoWKef7MdL/APiR/wD6/Ojm7I2KGePNA0XTLcyyWsbSEERRczAu312UbZPvog80LFc6k00pyzG+CCPI533FJJdRdm+rWGpQCSO2to5kA72MRplT5EeHPKcbGnHqE3KEaDT4fKKP+Bfypt0coWxbVB0RB8FFJKy2haSVlnFJFYNJArkzta/3vefvj+haJSGygNBuu6uYJM45JY3z+64P4Um7hIrtIUEVmkklSSWDSRUDxnxVDp1s082/kiA+J38lH4nyFEJu65V4q4kn1G4aec5Y7Ko9lF8lUen86RKIHIJ3o2h48co+Cn+ZqvqKq3lYthhGAbS1A9h/dONV0RZBzJhW9PI/lXKCrINnKXiuARyAyQaO6cioXQ9YnsZ1mgYpIh+RHmrDzU+Yq0B5hYZ7C0lrhYhdRdnvHUOqQ8y4SZMd7FndT6r6qfI/I0SNLhMRcKARSpJJUklg0kjsuS+1f/e95/zB/QtEoDZCVBFdsaXcd5FG/XmRGz8VB/Gi7dAJ1QRSpJKA4v4st9OhMs7jODyRgjncjyUfj0FIDmhdcvcb8YT6nP3s3hVciKMHKop9PUnbJ88D0FElFOeH9L7sc7jxHpkeyPzquqag+lq22B4O1jRNMLk7Dopmq6y1nYpUCiCDoobX9L7wc6+0Bv7x+dT6WoscrlleIMJEjfHj9Q37hQehaxNZzJPA5SRDsfIjzVh5g+Yq0BssMuq+AeMYtTtVlTCyLgTR5yUf+fKfI/lSI5oIooIpUkl5JoWukuR+0+7jm1S7kidXRnGGU5Bwig4PnuDTjugNkL0EVfnC8t9ptvE9uxu7Yxq7W7nEqZAJ7lh1G/skVUQ41E6Z0MotY7qK2cX1VicL8Z2t+haCQBgMvG/hkT15lJ8vUbe+re19RspN7oW4v7WoYGEFkv2u5bYBDmNT7yN2PuHpuRQc4MF3IOOl+SpTtFtb4TJNqDq0sqkqAQeVQfYwBhcZ6e+o9PVxVAJjN7IMeHbIWiQswA6kgD4k1IJAFyn3tqrHvezW9UjluoZD54dxg/MVTyYrSR9/ZMfjb2u/MN/dNf8AwFqnQMn/ANo/Gg3EqFxtz9l2bj8v/YVH3+iapaqXkhkKDOWADqAOpJXOB7zipcZpZhdhCsIceq2i4kuO61abq3fgxsMOQcY/W28vfTX0ha4Fq0dLjzKqN0U4ykjfkUKVYrEqX4X1q5tLhZLRiJT4AAM82SPCR55OKWcNFzsgSALlHuqcRcQCOWaaVoEjCkjCLnJxhdiSfnUaPEKeV2RjhdchOwkAFXVrfGNtZxRvNJl5FUpGg5pXyB7Kjc59elSnWbe50Ty+wugzUL7UNTDK7Gxt2yO7Qhrh1O3ibonwFUVZj0cPlhGYqG+tbezNVRfFenR291LDC/OiEANkHfAzuNuuatKSV8sTXvFieSlxOLm3KiDUk7rounOHlBtrb/kx4/gFea4hcVL/AHKqHNDn2TPWuC7K7YvPEQ/7cZ5WP73rUqixeambl3HRSIXlgsSteiaFZ6dhY8K8p5QznMjnGeUfLfAplTV1Ndcn0jpsFxkkc4G6Bu3E/wDpPXE2/uzHV5w36JPl911oSSDft91XnD0fNdW6+s0Q+rrWim/Ld7FTni7SFeHaPqkllamWFQWLqnMeig5OceecY+dYjCKeKqmLH7DVU8VAxz/MgO07ULpMd/Aki+ftIT8DuAfkavX4DTON2khTn4UGi5BHurN4V1tLqATxc6AkqVPkw6jPn8azNbTSUk2Qn2KrjE6B172/RAXa3o0cPdXtv+ikLlJO78ILYLK649k7EHHXI99afBcQMw8J3qGqsaWpbLoFVdXqmKf4CtjLqFqi9TID9Mt/IVGrATA8DoucwJYQFdPHGmy3VnLFCAXOCAT1AYE/OsPhczIahr5NgqWFwbKHHktPCfDsVnGiqgM5A72Y7sTj2Vz7KjpgelTMRxZ1S3K3QfqmVFaZXZWobs+LxdagbK5k+zWhdkZhs7lTgIz/AKgY9SKvMNwmFjWyHUkA9lZUtK1jAd7oa7ZdMhttSMcEaxx91EQqDA3HX7quiprdkFTrhmHoSPvov9RRGy6U0KZorGOQY5ktQw5umRFkZrASD/kSHC+qr4mHxzZVRo3GWo2WA395Q5wJOZtz/wAXtbGtJNh1FP5iLe2iv6jA6iEg5b36ar3w3d3FxqtvJdPzOQxVfJfCdgOgplXHDFRPbDoFAxOgko4gHixdr/tZ7aJyZ4FP6sbH6t/2rnw820Lj3Vbhl8jiUI8IIWvrQDr38P8A1Fq8l9B9irF/pKujtQ0u4urMx26hyJFZ1yAxUcw8Oeu5HyrF4HNHFUOMhtooMDg13mKErPs1vJhi7uooU81X9I5HwXA+prQnE6OMXaVZ1WNSPbkkk06KwNLsY4IkgtwwjQbZ3Yk9WbAxknf0rLV1T8RMZPospUVDqiSzBohLtLdbo22nwshneTmbLAKgCMMOfInOf8NXPD9M4OdM7S+gVxh0DgNlTVadWCKey+6WPVbNm6d5y/N1KD72FBwuCEHbK7eI782dtNNy8xjGQrbAnO2a87oqfxqlsbxz1VPFCfFsUIcOdplvPtcqLeTPtDJiYfzU/dV1iGCOHmg1HRdJ6DmxO+K+Ebe/j71HjSUjmSQEcrj/AIvUH16io9BXz0r/AA5AbdOi408ksBsdlSl4rq5WQksng3OcY2wPcK2QfnAcrppBFwlfNmRyPNm/mac7dJuysy51PWPs6QutuqPCqKCYw/dFMAnxbEr51XTUNMZhK/1LtFh8s/mY0lChnu1PKYgSNs7eXvzg0jFT/wAy1kdXi4aAIr2/zqvEf2zvkmUCN09kjG386cW05jMbtQd1X11DiNe7NLHtot3E+lXsjiSeWOdiG3R1PKq42xtjrt6710gEETckegVY3BaqJptGbKC0OWZLiJ7cEzK6tGAMksDkbefSpShBpdoEeQ9pupb5giY53zEw+XWqZ2E0YdmKc3DJX+lh+i3Scdas/SK3UY/YXYfNqcMPoB/CF3/A6h9rxnRR99rOqTFle65FbY93hRj0HKAfvrq34WL0NCsqbheof6gGjumFho6xZ3LMwxk/fiuclUXEDYLS0WAx0rSfU63y+SaWHAt1KoYdyoOcc80an6ZzVkJWkXusTJQzxuyuabptd8LXERG8ZPlyOCdvhTTOwc1JjwaskFwxbLv+0JlKyzTyKcZDyswOPUFq5B8AOYAX9kRgNYdfDTD+w5v2fvFdPiY+qd+BVv8AIny8H3JiEg7ognHL3iB/oTTxKw7FR34ZVMdlLCoW6tXjblcYP+vSnhwOyiSwviOV4sVqY70925XII/t88q5OTyr19wFUMziXlesUDA2nYOy2VxU1KkklSQIXgRKNwFHyFPzuta65CCJpzNaL9bL3Tbnmutm8kqV0ibL20RG5UgepBpuYHZMa9jtivFFPKxijqjYXWaCAslSTkqSWiVEdk3ZC/Fa/pFPqv41a0XoWC4oaBUtPUfdQdTFmVYUXQfAVn37r1+n/AC2+y9U1d0qSSVJAom7P54lugsqqecYQsM4fy6+tQsREnglzDsqPHWSmnzMO2pTbjTTe4u3AGFfxr/i6/fmjQT+LACd9l1wep8amF9xopfstlxcyD1j2/iFccWldHDdhtc2UHiIXhb7qf7UXItFAGQZFBPpsxH3iq7BGOdI52uiq+H8vxRueSq4xkdQR8Qa0uW262ola7YqR0LQ5btuWIbD2nPsj8z7qj1FSyAZn/RQa3EI6Rvm1KIOMNPt7O3jgQBpieZnI8QHr8CdgKhUM8tQ9z3aN5KrwyeeqqDM7Ro5IMq05LSjqlQTkqSbbVD3F8BAicjwtzqD6leUn6cw+tWtCPIsJxUQZ2AdEOVNWWVhp0HwFZ9269hhFox7LNNXVKkglRskVCa1qU0Mid2cdCu2TzA/nip9LTxzNIIvyWN4hr6mnlDGnykK0OP4nv9KhvIDiSNQ7hRuVIAkX3crDPyNVWFUUlPiL6N432us1HXTRMvE4jrZDvYreXbXhQsTCI2aQbe4A5xnr76tuKcIkpqHPK22ui5mvmqXAPcXKd7brm4jFv3Ny0aPzho1YgkqVIfby3x8vfXHgfCH1kMjmkDXmuM85jdpuh/gnhW81P9Jc3k5t45Fysjyt3g6kISce7PlmrLiQtwhuVzg555dEKaV5ddpIVpcRavHp0ChEGWyI0Gw26k+4ZH1rzmnp5K2TPJoFf0VJJXTWc7bcqo7u6aV2eRizMckn/XStOxoY0NboFvIIGwsDGbBaafou1kqCclSQKb8dL/cLE+k12PqLc/hV1R28H5rzniXStt2QLIuCR6EipLtys+NlYIrOu3XscXoCzQXRb7OzklbkjRnb0UZOPwpzRdRp6iOEXkdYLF3avE3LIjI3owwflnrTRYlKKoikF2Ouh7W4eee3XrzMF+rKMffVzhjrOHYhYvi23iM9irj7KraUW1xDMn6ASSJFk7kEssgx+zkdfUmm8d1VLHVRVELrSgcllaS7gRyRbpGiwWq8sESRjzIHiPxPU1hcT4ircRblnfcDkpkcDWendatf4dt71AtxGG5c8rDZ1z15T8h9K7YHxNVYSbRHyncJs0AkHdRPEPEcWkwwo0UkgCBEKAKhKjGCcnkON+m++PPGmpMEHEtWalslhzB3C4GQwtyndVDJxVPqE8rzsOVNokA8KKSdl8z0GSeuKkV1MyntEwaAkfRa3hR5c+S/Y/qtlVxW1GyVJOSpJJUkCs8ZLnSbc/s3cq/WJD+FXFF+V8155xOP30f+fugbVI8XEqjp3jgfxEVMduVnmDMQEcVnDuvYY/SPZKguiJ+C+Jo7LvOeNm58eJSM4AO2D5bk9ah1tPJM3Kx1lQYthklY4ZDa3VGScZWMwxIce6RNvyqj/DayE+Q/RUDsJrIT5R9FE8ccDw6jCk1qyo8XOVMSgiTODynGCGyNj5ZO1W+GYlV05yysuOvRUta2a/7S9x1VhF87nbPl6VmsQq3VU7pDz/okxtglioSclSukoPjXRTeWckKAFzgx528YORv5VreDMUNDiTSTo7QqNVR5mXHJc+aVps9vcSpNDIhXZ+ZSADnbJxjB3wehrYYk9r3FwN9SrvhiYMqS08wpkMKprL0EOCzmgnXCVJJKkEk14q1Af2esGDzfae9B8uXuipHxzj76tKF3kLVh+KaYh7Jvl90P6Bi41GDnUYluYuZR0w8y5Hw3qffW6ybPKR2RheJyyOB0DMB8AxFZ6T1FevU7s0bT2WmmrulRsCm26JUgbIa2UBxLcvG0bRuyHcgqSDkY32PWrKiALSCFh+KriVnsfsuldD1Jbi3imXpIit8CRuPrmvNK2AwzuZ0KomOzC6f5qJZOulSsUVpvLpIkMkrBEUZZj0AqxwqglralsMW5XOR4YLlNoNWt5gwSeGUKMvyupwvqRnYVNnwzEGPLSCbIxPu4ZNyo5dT0/fD2/v2X8qj+DX9CrT4euts5QnE9/p7QScnctIR4OQeLm+IFTaKOtEo8S9lPw+nrhO0uDrX1uq1rQLaBKkgoniaPMOf2SD9dvxqbQ+srM8Ti9K090OaTemCeKYAExSJIAehKMGx91WqwQ31R078xJO5JJPxO9Z95uV7BCLMA7LFNXVKkmk2WVGcAbk7ADqT6CiRZNe9rRcmymbns+V4lub6cW0SZLKR42U42yT4ScYGxO/So8WLEPMMDczj9AsJxBVRVL25D6b69b2/spPhfjiMXZjtYX+yyFVSPYMr9OZF8g3muff51a1fBlXNQCpkcM9vqO6yvxYjky8jsrVifmAIzj3gg/Q15w6neDlt2+ascwtdYnlVMc5C8xwvMcZb0HrUuDBq2Y+SM6JrpWDQlVz203M6xwxqv93ZgXcH2pP1UYfqgdfefhXrXAGGUcQe8ODpB/RV9ZI5xy20VOcJXzRysq4xKhRvhkH8Kr6k/syrzAgDWsBRRVGvS8oslSTglSRSpIc1HcQn+7uP3f6hU2iPnWc4lZ+5+xUdpXBN9PKsYtLgZIBLRsqgZ3JLADarWxXnzS3MAToi2TSp1JUwy5UkHCMRn44qjfC8OOi9ViroC0eYbJvJEy+0rDy3BG/zrmWEclKE8Z2IWrvB6j60spQ8eO/qCm9D4iW1UmONGmJ/8xzkBfQDyqNPRmewJNuyqKylbUyeaSzegQjxzrMlwE7yUv4ieXm8IOOoXoOuKtcOpxFezbLP4+ymjiY2G2/JPezvUILe6ikuWAjXfPXD48JI64Br0msd4uFiGJ4zFtlinNBluVZXGfaLbC1kS0nV5n8AKkjlU+0+fXGw+NYHhbhl1LWeLWOFlMnnu2wCqnh/XzbTx3HMHMZzhmySOhAPlkZr0vETRz0zoA9ozDlZQCx2YGyu3UuKtKnjMU11A0bgEgvg+oO3QjavDKCDEMKrS+FpNja/IhWz8ssdnLnjhqNDcoJJUiXxeNs8mcHGcdAfWtZIzxGELvh1Q2nqGyO5Im+3w8nP30fXHLzeP44x099Vvwci3zcfoidXLS2sQj9cfLNN+Ek6Jxx6iH8acWV7DIcd/Em2cuSB8OlPFC9c38Q0Y2ddNzq8P7YofBSbJxx6itfOnvESWK2jn7assxC8kUSEjmz+sx8gP9GpkFJ4ZzErNYtjzaphiY3Tqrd7a7u6i0/vLSQx8kimUqcN3eCNv8RGfhUsLMWVR2Wj6vPCkx1DkjkHMvfXxUkZ9C1FHMVAca8MXdg0Yu3RmkDMoWXnOBjc+mc7HzwfSgjnLtCUNUkF6kQgkHqDg/GkkvNJJenQg4IIPvpEWSW7T7RppY4kxzSOqLk4HMzBRk+QyaSS92entJOkGyu0ixb9AxYLv8DRSRbr/AGazW0U0qXFtcfZyO/SJyXjBJGWBHqD9DQQuhzTuHbieCS4jTMMWe8csoCkAHByc5Odtt6NkVFUEkqSSdabYSXEqQxKWkchVUeZ/LzJ8gKQF0itNvCzuqIMsxCqPVicAfWkknms6LPaOEnjKMRldwQRkjIZSQdwRsdiKRQBuv//Z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124" name="AutoShape 4" descr="data:image/jpeg;base64,/9j/4AAQSkZJRgABAQAAAQABAAD/2wCEAAkGBxQSEhUUExQUFhUXGRcYFhgXGBodFxwVHRcYHB4aGx4cHSggHR0lGxwcIjEiJykrLi4vGB82ODQsNygtLisBCgoKDg0OGxAQGy8kICQ0LywvLCw0LCwsLCwsLC8sLCwsLCwsLCwsLCwsLCwsLCwsLCwsLCwsLCwsLCwsLCwsLP/AABEIAIAAgAMBEQACEQEDEQH/xAAcAAABBAMBAAAAAAAAAAAAAAAGAAQFBwEDCAL/xABFEAACAQMCAwUFBAcFBgcAAAABAgMABBEFIQYSMQcTIkFRMmFxgZEUocHRI0JScpKxshUkgtPwFzVic7PhFjM0U1STov/EABsBAAEFAQEAAAAAAAAAAAAAAAEAAgQFBgMH/8QANxEAAQMCBAQEBAMIAwAAAAAAAQACAwQRBRIhMQZBUWETIjJxFIGRwRUzsSMkQlKh0fDxJVNy/9oADAMBAAIRAxEAPwCpeENKS7vYLeRiiSuFLLjIyD0zt12+dEIFXj/sGsP/AH7v+KL/AC6GiWqyvYLYec92f8Uf+XRuEtU9texHTV9oTyfvSY/pAoEpap9D2QaUpz9nY/vSOR95pAoWKef7MdL/APiR/wD6/Ojm7I2KGePNA0XTLcyyWsbSEERRczAu312UbZPvog80LFc6k00pyzG+CCPI533FJJdRdm+rWGpQCSO2to5kA72MRplT5EeHPKcbGnHqE3KEaDT4fKKP+Bfypt0coWxbVB0RB8FFJKy2haSVlnFJFYNJArkzta/3vefvj+haJSGygNBuu6uYJM45JY3z+64P4Um7hIrtIUEVmkklSSWDSRUDxnxVDp1s082/kiA+J38lH4nyFEJu65V4q4kn1G4aec5Y7Ko9lF8lUen86RKIHIJ3o2h48co+Cn+ZqvqKq3lYthhGAbS1A9h/dONV0RZBzJhW9PI/lXKCrINnKXiuARyAyQaO6cioXQ9YnsZ1mgYpIh+RHmrDzU+Yq0B5hYZ7C0lrhYhdRdnvHUOqQ8y4SZMd7FndT6r6qfI/I0SNLhMRcKARSpJJUklg0kjsuS+1f/e95/zB/QtEoDZCVBFdsaXcd5FG/XmRGz8VB/Gi7dAJ1QRSpJKA4v4st9OhMs7jODyRgjncjyUfj0FIDmhdcvcb8YT6nP3s3hVciKMHKop9PUnbJ88D0FElFOeH9L7sc7jxHpkeyPzquqag+lq22B4O1jRNMLk7Dopmq6y1nYpUCiCDoobX9L7wc6+0Bv7x+dT6WoscrlleIMJEjfHj9Q37hQehaxNZzJPA5SRDsfIjzVh5g+Yq0BssMuq+AeMYtTtVlTCyLgTR5yUf+fKfI/lSI5oIooIpUkl5JoWukuR+0+7jm1S7kidXRnGGU5Bwig4PnuDTjugNkL0EVfnC8t9ptvE9uxu7Yxq7W7nEqZAJ7lh1G/skVUQ41E6Z0MotY7qK2cX1VicL8Z2t+haCQBgMvG/hkT15lJ8vUbe+re19RspN7oW4v7WoYGEFkv2u5bYBDmNT7yN2PuHpuRQc4MF3IOOl+SpTtFtb4TJNqDq0sqkqAQeVQfYwBhcZ6e+o9PVxVAJjN7IMeHbIWiQswA6kgD4k1IJAFyn3tqrHvezW9UjluoZD54dxg/MVTyYrSR9/ZMfjb2u/MN/dNf8AwFqnQMn/ANo/Gg3EqFxtz9l2bj8v/YVH3+iapaqXkhkKDOWADqAOpJXOB7zipcZpZhdhCsIceq2i4kuO61abq3fgxsMOQcY/W28vfTX0ha4Fq0dLjzKqN0U4ykjfkUKVYrEqX4X1q5tLhZLRiJT4AAM82SPCR55OKWcNFzsgSALlHuqcRcQCOWaaVoEjCkjCLnJxhdiSfnUaPEKeV2RjhdchOwkAFXVrfGNtZxRvNJl5FUpGg5pXyB7Kjc59elSnWbe50Ty+wugzUL7UNTDK7Gxt2yO7Qhrh1O3ibonwFUVZj0cPlhGYqG+tbezNVRfFenR291LDC/OiEANkHfAzuNuuatKSV8sTXvFieSlxOLm3KiDUk7rounOHlBtrb/kx4/gFea4hcVL/AHKqHNDn2TPWuC7K7YvPEQ/7cZ5WP73rUqixeambl3HRSIXlgsSteiaFZ6dhY8K8p5QznMjnGeUfLfAplTV1Ndcn0jpsFxkkc4G6Bu3E/wDpPXE2/uzHV5w36JPl911oSSDft91XnD0fNdW6+s0Q+rrWim/Ld7FTni7SFeHaPqkllamWFQWLqnMeig5OceecY+dYjCKeKqmLH7DVU8VAxz/MgO07ULpMd/Aki+ftIT8DuAfkavX4DTON2khTn4UGi5BHurN4V1tLqATxc6AkqVPkw6jPn8azNbTSUk2Qn2KrjE6B172/RAXa3o0cPdXtv+ikLlJO78ILYLK649k7EHHXI99afBcQMw8J3qGqsaWpbLoFVdXqmKf4CtjLqFqi9TID9Mt/IVGrATA8DoucwJYQFdPHGmy3VnLFCAXOCAT1AYE/OsPhczIahr5NgqWFwbKHHktPCfDsVnGiqgM5A72Y7sTj2Vz7KjpgelTMRxZ1S3K3QfqmVFaZXZWobs+LxdagbK5k+zWhdkZhs7lTgIz/AKgY9SKvMNwmFjWyHUkA9lZUtK1jAd7oa7ZdMhttSMcEaxx91EQqDA3HX7quiprdkFTrhmHoSPvov9RRGy6U0KZorGOQY5ktQw5umRFkZrASD/kSHC+qr4mHxzZVRo3GWo2WA395Q5wJOZtz/wAXtbGtJNh1FP5iLe2iv6jA6iEg5b36ar3w3d3FxqtvJdPzOQxVfJfCdgOgplXHDFRPbDoFAxOgko4gHixdr/tZ7aJyZ4FP6sbH6t/2rnw820Lj3Vbhl8jiUI8IIWvrQDr38P8A1Fq8l9B9irF/pKujtQ0u4urMx26hyJFZ1yAxUcw8Oeu5HyrF4HNHFUOMhtooMDg13mKErPs1vJhi7uooU81X9I5HwXA+prQnE6OMXaVZ1WNSPbkkk06KwNLsY4IkgtwwjQbZ3Yk9WbAxknf0rLV1T8RMZPospUVDqiSzBohLtLdbo22nwshneTmbLAKgCMMOfInOf8NXPD9M4OdM7S+gVxh0DgNlTVadWCKey+6WPVbNm6d5y/N1KD72FBwuCEHbK7eI782dtNNy8xjGQrbAnO2a87oqfxqlsbxz1VPFCfFsUIcOdplvPtcqLeTPtDJiYfzU/dV1iGCOHmg1HRdJ6DmxO+K+Ebe/j71HjSUjmSQEcrj/AIvUH16io9BXz0r/AA5AbdOi408ksBsdlSl4rq5WQksng3OcY2wPcK2QfnAcrppBFwlfNmRyPNm/mac7dJuysy51PWPs6QutuqPCqKCYw/dFMAnxbEr51XTUNMZhK/1LtFh8s/mY0lChnu1PKYgSNs7eXvzg0jFT/wAy1kdXi4aAIr2/zqvEf2zvkmUCN09kjG386cW05jMbtQd1X11DiNe7NLHtot3E+lXsjiSeWOdiG3R1PKq42xtjrt6710gEETckegVY3BaqJptGbKC0OWZLiJ7cEzK6tGAMksDkbefSpShBpdoEeQ9pupb5giY53zEw+XWqZ2E0YdmKc3DJX+lh+i3Scdas/SK3UY/YXYfNqcMPoB/CF3/A6h9rxnRR99rOqTFle65FbY93hRj0HKAfvrq34WL0NCsqbheof6gGjumFho6xZ3LMwxk/fiuclUXEDYLS0WAx0rSfU63y+SaWHAt1KoYdyoOcc80an6ZzVkJWkXusTJQzxuyuabptd8LXERG8ZPlyOCdvhTTOwc1JjwaskFwxbLv+0JlKyzTyKcZDyswOPUFq5B8AOYAX9kRgNYdfDTD+w5v2fvFdPiY+qd+BVv8AIny8H3JiEg7ognHL3iB/oTTxKw7FR34ZVMdlLCoW6tXjblcYP+vSnhwOyiSwviOV4sVqY70925XII/t88q5OTyr19wFUMziXlesUDA2nYOy2VxU1KkklSQIXgRKNwFHyFPzuta65CCJpzNaL9bL3Tbnmutm8kqV0ibL20RG5UgepBpuYHZMa9jtivFFPKxijqjYXWaCAslSTkqSWiVEdk3ZC/Fa/pFPqv41a0XoWC4oaBUtPUfdQdTFmVYUXQfAVn37r1+n/AC2+y9U1d0qSSVJAom7P54lugsqqecYQsM4fy6+tQsREnglzDsqPHWSmnzMO2pTbjTTe4u3AGFfxr/i6/fmjQT+LACd9l1wep8amF9xopfstlxcyD1j2/iFccWldHDdhtc2UHiIXhb7qf7UXItFAGQZFBPpsxH3iq7BGOdI52uiq+H8vxRueSq4xkdQR8Qa0uW262ola7YqR0LQ5btuWIbD2nPsj8z7qj1FSyAZn/RQa3EI6Rvm1KIOMNPt7O3jgQBpieZnI8QHr8CdgKhUM8tQ9z3aN5KrwyeeqqDM7Ro5IMq05LSjqlQTkqSbbVD3F8BAicjwtzqD6leUn6cw+tWtCPIsJxUQZ2AdEOVNWWVhp0HwFZ9269hhFox7LNNXVKkglRskVCa1qU0Mid2cdCu2TzA/nip9LTxzNIIvyWN4hr6mnlDGnykK0OP4nv9KhvIDiSNQ7hRuVIAkX3crDPyNVWFUUlPiL6N432us1HXTRMvE4jrZDvYreXbXhQsTCI2aQbe4A5xnr76tuKcIkpqHPK22ui5mvmqXAPcXKd7brm4jFv3Ny0aPzho1YgkqVIfby3x8vfXHgfCH1kMjmkDXmuM85jdpuh/gnhW81P9Jc3k5t45Fysjyt3g6kISce7PlmrLiQtwhuVzg555dEKaV5ddpIVpcRavHp0ChEGWyI0Gw26k+4ZH1rzmnp5K2TPJoFf0VJJXTWc7bcqo7u6aV2eRizMckn/XStOxoY0NboFvIIGwsDGbBaafou1kqCclSQKb8dL/cLE+k12PqLc/hV1R28H5rzniXStt2QLIuCR6EipLtys+NlYIrOu3XscXoCzQXRb7OzklbkjRnb0UZOPwpzRdRp6iOEXkdYLF3avE3LIjI3owwflnrTRYlKKoikF2Ouh7W4eee3XrzMF+rKMffVzhjrOHYhYvi23iM9irj7KraUW1xDMn6ASSJFk7kEssgx+zkdfUmm8d1VLHVRVELrSgcllaS7gRyRbpGiwWq8sESRjzIHiPxPU1hcT4ircRblnfcDkpkcDWendatf4dt71AtxGG5c8rDZ1z15T8h9K7YHxNVYSbRHyncJs0AkHdRPEPEcWkwwo0UkgCBEKAKhKjGCcnkON+m++PPGmpMEHEtWalslhzB3C4GQwtyndVDJxVPqE8rzsOVNokA8KKSdl8z0GSeuKkV1MyntEwaAkfRa3hR5c+S/Y/qtlVxW1GyVJOSpJJUkCs8ZLnSbc/s3cq/WJD+FXFF+V8155xOP30f+fugbVI8XEqjp3jgfxEVMduVnmDMQEcVnDuvYY/SPZKguiJ+C+Jo7LvOeNm58eJSM4AO2D5bk9ah1tPJM3Kx1lQYthklY4ZDa3VGScZWMwxIce6RNvyqj/DayE+Q/RUDsJrIT5R9FE8ccDw6jCk1qyo8XOVMSgiTODynGCGyNj5ZO1W+GYlV05yysuOvRUta2a/7S9x1VhF87nbPl6VmsQq3VU7pDz/okxtglioSclSukoPjXRTeWckKAFzgx528YORv5VreDMUNDiTSTo7QqNVR5mXHJc+aVps9vcSpNDIhXZ+ZSADnbJxjB3wehrYYk9r3FwN9SrvhiYMqS08wpkMKprL0EOCzmgnXCVJJKkEk14q1Af2esGDzfae9B8uXuipHxzj76tKF3kLVh+KaYh7Jvl90P6Bi41GDnUYluYuZR0w8y5Hw3qffW6ybPKR2RheJyyOB0DMB8AxFZ6T1FevU7s0bT2WmmrulRsCm26JUgbIa2UBxLcvG0bRuyHcgqSDkY32PWrKiALSCFh+KriVnsfsuldD1Jbi3imXpIit8CRuPrmvNK2AwzuZ0KomOzC6f5qJZOulSsUVpvLpIkMkrBEUZZj0AqxwqglralsMW5XOR4YLlNoNWt5gwSeGUKMvyupwvqRnYVNnwzEGPLSCbIxPu4ZNyo5dT0/fD2/v2X8qj+DX9CrT4euts5QnE9/p7QScnctIR4OQeLm+IFTaKOtEo8S9lPw+nrhO0uDrX1uq1rQLaBKkgoniaPMOf2SD9dvxqbQ+srM8Ti9K090OaTemCeKYAExSJIAehKMGx91WqwQ31R078xJO5JJPxO9Z95uV7BCLMA7LFNXVKkmk2WVGcAbk7ADqT6CiRZNe9rRcmymbns+V4lub6cW0SZLKR42U42yT4ScYGxO/So8WLEPMMDczj9AsJxBVRVL25D6b69b2/spPhfjiMXZjtYX+yyFVSPYMr9OZF8g3muff51a1fBlXNQCpkcM9vqO6yvxYjky8jsrVifmAIzj3gg/Q15w6neDlt2+ascwtdYnlVMc5C8xwvMcZb0HrUuDBq2Y+SM6JrpWDQlVz203M6xwxqv93ZgXcH2pP1UYfqgdfefhXrXAGGUcQe8ODpB/RV9ZI5xy20VOcJXzRysq4xKhRvhkH8Kr6k/syrzAgDWsBRRVGvS8oslSTglSRSpIc1HcQn+7uP3f6hU2iPnWc4lZ+5+xUdpXBN9PKsYtLgZIBLRsqgZ3JLADarWxXnzS3MAToi2TSp1JUwy5UkHCMRn44qjfC8OOi9ViroC0eYbJvJEy+0rDy3BG/zrmWEclKE8Z2IWrvB6j60spQ8eO/qCm9D4iW1UmONGmJ/8xzkBfQDyqNPRmewJNuyqKylbUyeaSzegQjxzrMlwE7yUv4ieXm8IOOoXoOuKtcOpxFezbLP4+ymjiY2G2/JPezvUILe6ikuWAjXfPXD48JI64Br0msd4uFiGJ4zFtlinNBluVZXGfaLbC1kS0nV5n8AKkjlU+0+fXGw+NYHhbhl1LWeLWOFlMnnu2wCqnh/XzbTx3HMHMZzhmySOhAPlkZr0vETRz0zoA9ozDlZQCx2YGyu3UuKtKnjMU11A0bgEgvg+oO3QjavDKCDEMKrS+FpNja/IhWz8ssdnLnjhqNDcoJJUiXxeNs8mcHGcdAfWtZIzxGELvh1Q2nqGyO5Im+3w8nP30fXHLzeP44x099Vvwci3zcfoidXLS2sQj9cfLNN+Ek6Jxx6iH8acWV7DIcd/Em2cuSB8OlPFC9c38Q0Y2ddNzq8P7YofBSbJxx6itfOnvESWK2jn7assxC8kUSEjmz+sx8gP9GpkFJ4ZzErNYtjzaphiY3Tqrd7a7u6i0/vLSQx8kimUqcN3eCNv8RGfhUsLMWVR2Wj6vPCkx1DkjkHMvfXxUkZ9C1FHMVAca8MXdg0Yu3RmkDMoWXnOBjc+mc7HzwfSgjnLtCUNUkF6kQgkHqDg/GkkvNJJenQg4IIPvpEWSW7T7RppY4kxzSOqLk4HMzBRk+QyaSS92entJOkGyu0ixb9AxYLv8DRSRbr/AGazW0U0qXFtcfZyO/SJyXjBJGWBHqD9DQQuhzTuHbieCS4jTMMWe8csoCkAHByc5Odtt6NkVFUEkqSSdabYSXEqQxKWkchVUeZ/LzJ8gKQF0itNvCzuqIMsxCqPVicAfWkknms6LPaOEnjKMRldwQRkjIZSQdwRsdiKRQBuv//Z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6" name="Picture 6" descr="https://fbcdn-profile-a.akamaihd.net/hprofile-ak-frc3/c35.35.436.436/s160x160/37124_157365224302145_2405736_n.jpg?lvh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571876"/>
            <a:ext cx="2809884" cy="2809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14298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/>
              <a:t>1. Prowadzenie </a:t>
            </a:r>
            <a:r>
              <a:rPr lang="pl-PL" sz="1600" b="1" dirty="0"/>
              <a:t>działalności kulturalnej i wychowawczej</a:t>
            </a:r>
            <a:r>
              <a:rPr lang="pl-PL" sz="1600" dirty="0"/>
              <a:t> przygotowującej do aktywnego uczestnictwa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 </a:t>
            </a:r>
            <a:r>
              <a:rPr lang="pl-PL" sz="1600" dirty="0"/>
              <a:t>kulturze.</a:t>
            </a:r>
            <a:br>
              <a:rPr lang="pl-PL" sz="1600" dirty="0"/>
            </a:br>
            <a:r>
              <a:rPr lang="pl-PL" sz="1600" dirty="0"/>
              <a:t>2. Podejmowanie działań mających na celu </a:t>
            </a:r>
            <a:r>
              <a:rPr lang="pl-PL" sz="1600" b="1" dirty="0"/>
              <a:t>wzbogacanie możliwości rozwoju kulturalnego</a:t>
            </a:r>
            <a:r>
              <a:rPr lang="pl-PL" sz="1600" dirty="0"/>
              <a:t> dzieci </a:t>
            </a:r>
            <a:endParaRPr lang="pl-PL" sz="1600" dirty="0" smtClean="0"/>
          </a:p>
          <a:p>
            <a:r>
              <a:rPr lang="pl-PL" sz="1600" dirty="0" smtClean="0"/>
              <a:t>i </a:t>
            </a:r>
            <a:r>
              <a:rPr lang="pl-PL" sz="1600" dirty="0"/>
              <a:t>młodzieży, z</a:t>
            </a:r>
            <a:r>
              <a:rPr lang="pl-PL" sz="1600" b="1" dirty="0"/>
              <a:t>achowanie tradycji i przekazu dziedzictwa kulturowego</a:t>
            </a:r>
            <a:r>
              <a:rPr lang="pl-PL" sz="1600" dirty="0"/>
              <a:t>.</a:t>
            </a:r>
            <a:br>
              <a:rPr lang="pl-PL" sz="1600" dirty="0"/>
            </a:br>
            <a:r>
              <a:rPr lang="pl-PL" sz="1600" dirty="0"/>
              <a:t>3. Organizowanie obozów, kolonii, wycieczek, wypoczynku dla dzieci i młodzieży.</a:t>
            </a:r>
            <a:br>
              <a:rPr lang="pl-PL" sz="1600" dirty="0"/>
            </a:br>
            <a:r>
              <a:rPr lang="pl-PL" sz="1600" dirty="0"/>
              <a:t>4. Organizowanie świetlic zajęć pozaszkolnych.</a:t>
            </a:r>
            <a:br>
              <a:rPr lang="pl-PL" sz="1600" dirty="0"/>
            </a:br>
            <a:r>
              <a:rPr lang="pl-PL" sz="1600" dirty="0"/>
              <a:t>5. </a:t>
            </a:r>
            <a:r>
              <a:rPr lang="pl-PL" sz="1600" b="1" dirty="0"/>
              <a:t>Rozwijanie i propagowanie inicjatyw, postaw i działań</a:t>
            </a:r>
            <a:r>
              <a:rPr lang="pl-PL" sz="1600" dirty="0"/>
              <a:t> sprzyjających wszechstronnemu rozwojowi dzieci</a:t>
            </a:r>
            <a:r>
              <a:rPr lang="pl-PL" sz="1600" dirty="0" smtClean="0"/>
              <a:t>,           młodzieży </a:t>
            </a:r>
            <a:r>
              <a:rPr lang="pl-PL" sz="1600" dirty="0"/>
              <a:t>i dorosłych.</a:t>
            </a:r>
            <a:br>
              <a:rPr lang="pl-PL" sz="1600" dirty="0"/>
            </a:br>
            <a:r>
              <a:rPr lang="pl-PL" sz="1600" dirty="0"/>
              <a:t>6. </a:t>
            </a:r>
            <a:r>
              <a:rPr lang="pl-PL" sz="1600" b="1" dirty="0"/>
              <a:t>Wspieranie działalności i postaw twórczych i artystycznych, wspieranie edukacji nieformalnej.</a:t>
            </a:r>
            <a:br>
              <a:rPr lang="pl-PL" sz="1600" b="1" dirty="0"/>
            </a:br>
            <a:r>
              <a:rPr lang="pl-PL" sz="1600" dirty="0"/>
              <a:t>7. </a:t>
            </a:r>
            <a:r>
              <a:rPr lang="pl-PL" sz="1600" b="1" dirty="0"/>
              <a:t>Wspieranie organizacyjne i rzeczowe Młodzieżowego Domu Kultury w Zgierzu. </a:t>
            </a:r>
            <a:br>
              <a:rPr lang="pl-PL" sz="1600" b="1" dirty="0"/>
            </a:br>
            <a:r>
              <a:rPr lang="pl-PL" sz="1600" dirty="0"/>
              <a:t>8.</a:t>
            </a:r>
            <a:r>
              <a:rPr lang="pl-PL" sz="1600" b="1" dirty="0"/>
              <a:t> Promowanie osiągnięć dzieci i młodzieży.</a:t>
            </a:r>
            <a:br>
              <a:rPr lang="pl-PL" sz="1600" b="1" dirty="0"/>
            </a:br>
            <a:r>
              <a:rPr lang="pl-PL" sz="1600" dirty="0"/>
              <a:t>9. Kształtowanie postaw mających na celu</a:t>
            </a:r>
            <a:r>
              <a:rPr lang="pl-PL" sz="1600" b="1" dirty="0"/>
              <a:t> integrację środowiska lokalnego</a:t>
            </a:r>
            <a:r>
              <a:rPr lang="pl-PL" sz="1600" dirty="0"/>
              <a:t> i promowanie pracy na rzecz </a:t>
            </a:r>
            <a:r>
              <a:rPr lang="pl-PL" sz="1600" dirty="0" smtClean="0"/>
              <a:t>        „ małych </a:t>
            </a:r>
            <a:r>
              <a:rPr lang="pl-PL" sz="1600" dirty="0"/>
              <a:t>ojczyzn".</a:t>
            </a:r>
            <a:br>
              <a:rPr lang="pl-PL" sz="1600" dirty="0"/>
            </a:br>
            <a:r>
              <a:rPr lang="pl-PL" sz="1600" dirty="0"/>
              <a:t>10. Kształtowanie </a:t>
            </a:r>
            <a:r>
              <a:rPr lang="pl-PL" sz="1600" b="1" dirty="0"/>
              <a:t>postaw otwartości i tolerancji.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11.</a:t>
            </a:r>
            <a:r>
              <a:rPr lang="pl-PL" sz="1600" b="1" dirty="0"/>
              <a:t> Wyrównywanie szans rozwoju młodzieży</a:t>
            </a:r>
            <a:r>
              <a:rPr lang="pl-PL" sz="1600" dirty="0"/>
              <a:t> poprzez umożliwianie dostępu do różnych źródeł informacji.</a:t>
            </a:r>
            <a:br>
              <a:rPr lang="pl-PL" sz="1600" dirty="0"/>
            </a:br>
            <a:r>
              <a:rPr lang="pl-PL" sz="1600" dirty="0"/>
              <a:t>12.</a:t>
            </a:r>
            <a:r>
              <a:rPr lang="pl-PL" sz="1600" b="1" dirty="0"/>
              <a:t> Inicjowanie, propagowanie międzynarodowej współpracy</a:t>
            </a:r>
            <a:r>
              <a:rPr lang="pl-PL" sz="1600" dirty="0"/>
              <a:t> i wymiany młodzieży.</a:t>
            </a:r>
            <a:br>
              <a:rPr lang="pl-PL" sz="1600" dirty="0"/>
            </a:br>
            <a:r>
              <a:rPr lang="pl-PL" sz="1600" dirty="0"/>
              <a:t>13. </a:t>
            </a:r>
            <a:r>
              <a:rPr lang="pl-PL" sz="1600" b="1" dirty="0"/>
              <a:t>Profilaktyka uzależnień</a:t>
            </a:r>
            <a:r>
              <a:rPr lang="pl-PL" sz="1600" dirty="0"/>
              <a:t> i przeciwdziałanie wykluczeniu społecznemu.</a:t>
            </a:r>
            <a:br>
              <a:rPr lang="pl-PL" sz="1600" dirty="0"/>
            </a:br>
            <a:r>
              <a:rPr lang="pl-PL" sz="1600" dirty="0"/>
              <a:t>14. Inspirowanie i</a:t>
            </a:r>
            <a:r>
              <a:rPr lang="pl-PL" sz="1600" b="1" dirty="0"/>
              <a:t> wspieranie działalności oświatowo-kulturalnej</a:t>
            </a:r>
            <a:r>
              <a:rPr lang="pl-PL" sz="1600" dirty="0"/>
              <a:t>, sportowej i wychowawczej.</a:t>
            </a:r>
            <a:br>
              <a:rPr lang="pl-PL" sz="1600" dirty="0"/>
            </a:br>
            <a:r>
              <a:rPr lang="pl-PL" sz="1600" dirty="0"/>
              <a:t>15. Propagowanie i umożliwianie </a:t>
            </a:r>
            <a:r>
              <a:rPr lang="pl-PL" sz="1600" b="1" dirty="0"/>
              <a:t>działalności </a:t>
            </a:r>
            <a:r>
              <a:rPr lang="pl-PL" sz="1600" b="1" dirty="0" err="1"/>
              <a:t>wolontariackiej</a:t>
            </a:r>
            <a:r>
              <a:rPr lang="pl-PL" sz="1600" b="1" dirty="0"/>
              <a:t>.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2142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latin typeface="Albertus Extra Bold" pitchFamily="34" charset="0"/>
                <a:cs typeface="Aharoni" pitchFamily="2" charset="-79"/>
              </a:rPr>
              <a:t>Cele statutowe Stowarzyszenia</a:t>
            </a:r>
            <a:endParaRPr lang="pl-PL" sz="3200" dirty="0">
              <a:latin typeface="Albertus Extra Bold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2000240"/>
            <a:ext cx="87154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</a:t>
            </a:r>
            <a:r>
              <a:rPr lang="pl-PL" sz="2400" b="1" dirty="0" smtClean="0">
                <a:ea typeface="Calibri" pitchFamily="34" charset="0"/>
                <a:cs typeface="Times New Roman" pitchFamily="18" charset="0"/>
              </a:rPr>
              <a:t> rozwijanie zdolności i zainteresowań młodych ludzi,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 </a:t>
            </a:r>
            <a:r>
              <a:rPr lang="pl-PL" sz="2400" b="1" dirty="0" smtClean="0">
                <a:ea typeface="Calibri" pitchFamily="34" charset="0"/>
                <a:cs typeface="Times New Roman" pitchFamily="18" charset="0"/>
              </a:rPr>
              <a:t>rozwijanie inicjatywy lokalnej</a:t>
            </a:r>
            <a:r>
              <a:rPr lang="pl-PL" sz="2400" dirty="0" smtClean="0">
                <a:ea typeface="Calibri" pitchFamily="34" charset="0"/>
                <a:cs typeface="Times New Roman" pitchFamily="18" charset="0"/>
              </a:rPr>
              <a:t>: zainteresowanie lokalnej społeczności działalnością artystyczną młodych ludzi,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</a:t>
            </a:r>
            <a:r>
              <a:rPr lang="pl-PL" sz="2400" b="1" dirty="0" smtClean="0">
                <a:ea typeface="Calibri" pitchFamily="34" charset="0"/>
                <a:cs typeface="Times New Roman" pitchFamily="18" charset="0"/>
              </a:rPr>
              <a:t>wyrównywanie różnic w dostępie do kultury:</a:t>
            </a:r>
            <a:r>
              <a:rPr lang="pl-PL" sz="2400" dirty="0" smtClean="0">
                <a:ea typeface="Calibri" pitchFamily="34" charset="0"/>
                <a:cs typeface="Times New Roman" pitchFamily="18" charset="0"/>
              </a:rPr>
              <a:t> stymulowanie do aktywności, wspieranie rozwoju i promowanie efektów pracy uzdolnionych dzieci i młodzieży, 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promocja regionu łódzkiego w całym kraju.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28572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latin typeface="Albertus Extra Bold" pitchFamily="34" charset="0"/>
                <a:ea typeface="Calibri" pitchFamily="34" charset="0"/>
                <a:cs typeface="Aharoni" pitchFamily="2" charset="-79"/>
              </a:rPr>
              <a:t>Wspólnie z Młodzieżowym Domem </a:t>
            </a:r>
            <a:r>
              <a:rPr lang="pl-PL" sz="3200" dirty="0" smtClean="0">
                <a:latin typeface="Albertus Extra Bold" pitchFamily="34" charset="0"/>
                <a:ea typeface="Calibri" pitchFamily="34" charset="0"/>
                <a:cs typeface="Aharoni" pitchFamily="2" charset="-79"/>
              </a:rPr>
              <a:t>Kultury, </a:t>
            </a:r>
            <a:r>
              <a:rPr lang="pl-PL" sz="3200" dirty="0" smtClean="0">
                <a:latin typeface="Albertus Extra Bold" pitchFamily="34" charset="0"/>
                <a:ea typeface="Calibri" pitchFamily="34" charset="0"/>
                <a:cs typeface="Aharoni" pitchFamily="2" charset="-79"/>
              </a:rPr>
              <a:t>Stowarzyszenie Kameleon wspiera:</a:t>
            </a:r>
            <a:endParaRPr lang="pl-PL" sz="3200" dirty="0">
              <a:latin typeface="Albertus Extra Bold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4282" y="1714488"/>
            <a:ext cx="87153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1</a:t>
            </a:r>
            <a:r>
              <a:rPr lang="pl-PL" sz="2000" dirty="0"/>
              <a:t>. </a:t>
            </a:r>
            <a:r>
              <a:rPr lang="pl-PL" sz="2000" b="1" dirty="0"/>
              <a:t>XI Wojewódzkie Eliminacje do Amatorskich Mistrzostw Polski w Kolarstwie Górskim </a:t>
            </a:r>
            <a:r>
              <a:rPr lang="pl-PL" sz="2000" b="1" dirty="0" err="1"/>
              <a:t>Family</a:t>
            </a:r>
            <a:r>
              <a:rPr lang="pl-PL" sz="2000" b="1" dirty="0"/>
              <a:t> </a:t>
            </a:r>
            <a:r>
              <a:rPr lang="pl-PL" sz="2000" b="1" dirty="0" smtClean="0"/>
              <a:t>Cup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dirty="0"/>
              <a:t>2. </a:t>
            </a:r>
            <a:r>
              <a:rPr lang="pl-PL" sz="2000" b="1" dirty="0"/>
              <a:t>V Ogólnopolski Festiwal Muzyki Rockowej Zderzak 2006 </a:t>
            </a:r>
            <a:br>
              <a:rPr lang="pl-PL" sz="2000" b="1" dirty="0"/>
            </a:br>
            <a:r>
              <a:rPr lang="pl-PL" sz="2000" dirty="0"/>
              <a:t>3. </a:t>
            </a:r>
            <a:r>
              <a:rPr lang="pl-PL" sz="2000" b="1" dirty="0"/>
              <a:t>"Wspólnota pokoleniowa w polskiej tradycji ludowej. Zwyczaje bożonarodzeniowe w tradycji miejskiej i wiejskiej"</a:t>
            </a:r>
            <a:r>
              <a:rPr lang="pl-PL" sz="2000" dirty="0"/>
              <a:t>- projekt realizowany dzięki dotacji Ministerstwa Edukacji Narodowej. </a:t>
            </a:r>
            <a:br>
              <a:rPr lang="pl-PL" sz="2000" dirty="0"/>
            </a:br>
            <a:r>
              <a:rPr lang="pl-PL" sz="2000" dirty="0"/>
              <a:t>4. </a:t>
            </a:r>
            <a:r>
              <a:rPr lang="pl-PL" sz="2000" b="1" dirty="0"/>
              <a:t>VI Ogólnopolski Festiwal Muzyki Rockowej ZDERZAK 2007.</a:t>
            </a:r>
            <a:r>
              <a:rPr lang="pl-PL" sz="2000" dirty="0"/>
              <a:t> - projekt realizowany przy udziale środków z budżetu Województwa Łódzkiego.</a:t>
            </a:r>
            <a:br>
              <a:rPr lang="pl-PL" sz="2000" dirty="0"/>
            </a:br>
            <a:r>
              <a:rPr lang="pl-PL" sz="2000" dirty="0"/>
              <a:t>5. </a:t>
            </a:r>
            <a:r>
              <a:rPr lang="pl-PL" sz="2000" b="1" dirty="0"/>
              <a:t>Ogólnopolski Festiwal Wokalny i Plastyczny "Młodych Bajanie przez Śpiew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i </a:t>
            </a:r>
            <a:r>
              <a:rPr lang="pl-PL" sz="2000" b="1" dirty="0"/>
              <a:t>Malowanie" </a:t>
            </a:r>
            <a:r>
              <a:rPr lang="pl-PL" sz="2000" dirty="0"/>
              <a:t>- projekt realizowany przy udziale środków z budżetu Województwa Łódzkiego.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35716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Albertus Extra Bold" pitchFamily="34" charset="0"/>
                <a:cs typeface="Aharoni" pitchFamily="2" charset="-79"/>
              </a:rPr>
              <a:t>Stowarzyszenie Kameleon uczestniczyło </a:t>
            </a:r>
            <a:br>
              <a:rPr lang="pl-PL" sz="2800" dirty="0" smtClean="0">
                <a:latin typeface="Albertus Extra Bold" pitchFamily="34" charset="0"/>
                <a:cs typeface="Aharoni" pitchFamily="2" charset="-79"/>
              </a:rPr>
            </a:br>
            <a:r>
              <a:rPr lang="pl-PL" sz="2800" dirty="0" smtClean="0">
                <a:latin typeface="Albertus Extra Bold" pitchFamily="34" charset="0"/>
                <a:cs typeface="Aharoni" pitchFamily="2" charset="-79"/>
              </a:rPr>
              <a:t>już w wielu imprezach, m.in. :</a:t>
            </a:r>
            <a:endParaRPr lang="pl-PL" sz="2800" dirty="0">
              <a:latin typeface="Albertus Extra Bold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92867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dirty="0" smtClean="0">
                <a:latin typeface="Albertus Extra Bold" pitchFamily="34" charset="0"/>
                <a:cs typeface="Aharoni" pitchFamily="2" charset="-79"/>
              </a:rPr>
              <a:t>Dziękuję </a:t>
            </a:r>
            <a:br>
              <a:rPr lang="pl-PL" sz="8000" dirty="0" smtClean="0">
                <a:latin typeface="Albertus Extra Bold" pitchFamily="34" charset="0"/>
                <a:cs typeface="Aharoni" pitchFamily="2" charset="-79"/>
              </a:rPr>
            </a:br>
            <a:r>
              <a:rPr lang="pl-PL" sz="8000" dirty="0" smtClean="0">
                <a:latin typeface="Albertus Extra Bold" pitchFamily="34" charset="0"/>
                <a:cs typeface="Aharoni" pitchFamily="2" charset="-79"/>
              </a:rPr>
              <a:t>za obejrzenie</a:t>
            </a:r>
            <a:endParaRPr lang="pl-PL" sz="8000" dirty="0">
              <a:latin typeface="Albertus Extra Bold" pitchFamily="34" charset="0"/>
              <a:cs typeface="Aharoni" pitchFamily="2" charset="-79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4572008"/>
            <a:ext cx="9144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Albertus Extra Bold" pitchFamily="34" charset="0"/>
                <a:cs typeface="Aharoni" pitchFamily="2" charset="-79"/>
              </a:rPr>
              <a:t>Pracę wykonała</a:t>
            </a:r>
          </a:p>
          <a:p>
            <a:pPr algn="ctr"/>
            <a:r>
              <a:rPr lang="pl-PL" sz="2800" dirty="0" smtClean="0">
                <a:latin typeface="Albertus Extra Bold" pitchFamily="34" charset="0"/>
                <a:cs typeface="Aharoni" pitchFamily="2" charset="-79"/>
              </a:rPr>
              <a:t>Joanna Tomczewska</a:t>
            </a:r>
          </a:p>
          <a:p>
            <a:pPr algn="ctr"/>
            <a:r>
              <a:rPr lang="pl-PL" sz="2800" dirty="0" smtClean="0">
                <a:latin typeface="Albertus Extra Bold" pitchFamily="34" charset="0"/>
                <a:cs typeface="Aharoni" pitchFamily="2" charset="-79"/>
              </a:rPr>
              <a:t>Klasa 2a</a:t>
            </a:r>
            <a:endParaRPr lang="pl-PL" sz="2800" dirty="0">
              <a:latin typeface="Albertus Extra Bold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84</Words>
  <Application>Microsoft Office PowerPoint</Application>
  <PresentationFormat>Pokaz na ekranie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Asia</dc:creator>
  <cp:lastModifiedBy>Asia</cp:lastModifiedBy>
  <cp:revision>8</cp:revision>
  <dcterms:created xsi:type="dcterms:W3CDTF">2014-03-02T21:14:57Z</dcterms:created>
  <dcterms:modified xsi:type="dcterms:W3CDTF">2014-03-03T20:02:44Z</dcterms:modified>
</cp:coreProperties>
</file>