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70" r:id="rId3"/>
    <p:sldId id="261" r:id="rId4"/>
    <p:sldId id="258" r:id="rId5"/>
    <p:sldId id="257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-60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4936781-FA09-4400-96A6-F5C702CB4F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4000" dirty="0"/>
              <a:t>SEGREGACJA </a:t>
            </a:r>
            <a:r>
              <a:rPr lang="pl-PL" sz="4000"/>
              <a:t>ODPADÓW </a:t>
            </a:r>
            <a:r>
              <a:rPr lang="pl-PL" sz="4000" smtClean="0"/>
              <a:t/>
            </a:r>
            <a:br>
              <a:rPr lang="pl-PL" sz="4000" smtClean="0"/>
            </a:br>
            <a:r>
              <a:rPr lang="pl-PL" sz="4000" smtClean="0"/>
              <a:t>I </a:t>
            </a:r>
            <a:r>
              <a:rPr lang="pl-PL" sz="4000" dirty="0"/>
              <a:t>RECYKLING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601F74FF-6548-4C91-9ED3-B08CE85479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1708" y="4953739"/>
            <a:ext cx="9070848" cy="457201"/>
          </a:xfrm>
        </p:spPr>
        <p:txBody>
          <a:bodyPr>
            <a:normAutofit fontScale="47500" lnSpcReduction="20000"/>
          </a:bodyPr>
          <a:lstStyle/>
          <a:p>
            <a:r>
              <a:rPr lang="pl-PL" sz="1400" cap="all" dirty="0"/>
              <a:t> </a:t>
            </a:r>
            <a:r>
              <a:rPr lang="pl-PL" sz="2600" cap="all" dirty="0"/>
              <a:t>Julia kirsz 8f SZKOŁA PODSTAWOWA NR 6</a:t>
            </a:r>
          </a:p>
          <a:p>
            <a:r>
              <a:rPr lang="pl-PL" sz="2600" cap="all" dirty="0"/>
              <a:t>IM. JANA KOCHANOWSKIEGO W ZGIERZU Z ODDZIAŁAMI DWUJĘZYCZNYMI I ODDZIAŁAMI SPORTOWYMI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038099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xmlns="" id="{129B1EBE-3D01-472C-8899-844791DB5D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28745" y="702773"/>
            <a:ext cx="7534509" cy="5452454"/>
          </a:xfrm>
        </p:spPr>
      </p:pic>
    </p:spTree>
    <p:extLst>
      <p:ext uri="{BB962C8B-B14F-4D97-AF65-F5344CB8AC3E}">
        <p14:creationId xmlns:p14="http://schemas.microsoft.com/office/powerpoint/2010/main" xmlns="" val="3073337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236D619-BED6-4535-BF2A-323B4C026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237" y="615961"/>
            <a:ext cx="10058400" cy="137160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Czytaj Ekoznaki na opakowaniach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xmlns="" id="{70725006-E1AC-48A4-9D48-2F5B453D6D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8190" y="2537977"/>
            <a:ext cx="2164394" cy="2164394"/>
          </a:xfr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A8892C1E-C74A-4B7C-9938-614AC445D8A2}"/>
              </a:ext>
            </a:extLst>
          </p:cNvPr>
          <p:cNvSpPr txBox="1"/>
          <p:nvPr/>
        </p:nvSpPr>
        <p:spPr>
          <a:xfrm>
            <a:off x="5459767" y="2272684"/>
            <a:ext cx="4918229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Nadaje się do recyclingu- </a:t>
            </a:r>
            <a:r>
              <a:rPr lang="pl-PL" sz="2400" dirty="0"/>
              <a:t>takie oznaczenie możemy znaleźć na opakowaniach, które podlegają ponownemu wykorzystaniu, np. opakowaniach z tworzyw sztucznych bądź aluminium</a:t>
            </a:r>
            <a:r>
              <a:rPr lang="pl-PL" sz="4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499177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64CA34C-75FC-4C7E-B1F4-C297191B8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86178"/>
            <a:ext cx="10058400" cy="1371600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Czytaj Ekoznaki na opakowaniach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C8F75AC-9BD9-4A0C-A8E3-349E2E03C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4671" y="1855433"/>
            <a:ext cx="4680012" cy="3842256"/>
          </a:xfrm>
        </p:spPr>
        <p:txBody>
          <a:bodyPr>
            <a:noAutofit/>
          </a:bodyPr>
          <a:lstStyle/>
          <a:p>
            <a:r>
              <a:rPr lang="pl-PL" sz="2400" b="1" dirty="0"/>
              <a:t>Opakowanie biodegradowalne </a:t>
            </a:r>
            <a:r>
              <a:rPr lang="pl-PL" sz="2400" dirty="0"/>
              <a:t>– ten symbol jest umieszczany na opakowaniach, które ulegają biodegradacji podczas kompostowania. Nie uwalniają one substancji szkodliwych dla środowiska – mogą być kompostowane ze zwykłymi odpadami organicznymi. 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4138230F-DFBA-471F-9504-5D387509DB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9986" y="2011292"/>
            <a:ext cx="2802014" cy="3530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67628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DCDA1B3-0A80-41A4-A80C-D477F972B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Czytaj Ekoznaki na opakowaniach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262DDC2-190A-45AB-969D-9A2E4EA5F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5188" y="1942080"/>
            <a:ext cx="3987553" cy="4020846"/>
          </a:xfrm>
        </p:spPr>
        <p:txBody>
          <a:bodyPr>
            <a:noAutofit/>
          </a:bodyPr>
          <a:lstStyle/>
          <a:p>
            <a:r>
              <a:rPr lang="pl-PL" sz="2400" b="1" dirty="0"/>
              <a:t>Zielony punkt </a:t>
            </a:r>
            <a:r>
              <a:rPr lang="pl-PL" sz="2400" dirty="0"/>
              <a:t>- jest najczęściej stosowanym znakiem na świecie. Oznacza, że za dane opakowanie wniesiony został wkład na rzecz krajowej organizacji odzysku opakowań. Szukajmy go na butelkach, puszkach, kartonach </a:t>
            </a:r>
            <a:r>
              <a:rPr lang="pl-PL" sz="2400" dirty="0" err="1"/>
              <a:t>itp</a:t>
            </a:r>
            <a:endParaRPr lang="pl-PL" sz="2400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FF84241A-B679-40E2-A02C-4979DCFFA2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419" y="2359863"/>
            <a:ext cx="3087486" cy="3185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91066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11D2E66-FA17-44E3-805F-B36AA5849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Czytaj Ekoznaki na opakowaniach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D916450-F247-4053-AD8C-D594F9083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4765" y="1916244"/>
            <a:ext cx="5319204" cy="3842256"/>
          </a:xfrm>
        </p:spPr>
        <p:txBody>
          <a:bodyPr>
            <a:noAutofit/>
          </a:bodyPr>
          <a:lstStyle/>
          <a:p>
            <a:r>
              <a:rPr lang="pl-PL" sz="2400" b="1" dirty="0"/>
              <a:t>Do ponownego wykorzystania </a:t>
            </a:r>
            <a:r>
              <a:rPr lang="pl-PL" sz="2400" dirty="0"/>
              <a:t>– to symbol spotykany na opakowaniach, nadających się do ponownego zastosowania co najmniej drugi raz przez co nie staje się on odpadem. Umieszczany jest na beczkach, pudełkach, kanistrach, butelkach i szklanych pojemnikach. 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43B9CED4-0D15-41F6-860C-1C3C360AEB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746" y="2563241"/>
            <a:ext cx="2193155" cy="2193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2905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2B004A6-C373-431E-9130-A396D15ED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4094" y="588145"/>
            <a:ext cx="6221767" cy="1371600"/>
          </a:xfrm>
        </p:spPr>
        <p:txBody>
          <a:bodyPr>
            <a:normAutofit/>
          </a:bodyPr>
          <a:lstStyle/>
          <a:p>
            <a:r>
              <a:rPr lang="pl-PL" b="1" dirty="0"/>
              <a:t>Dziękuje za uwagę </a:t>
            </a: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D99B9727-EB66-44C2-8247-22AC1C65F8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4094" y="1888725"/>
            <a:ext cx="6101919" cy="4576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3278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C18C9DF-5365-449E-936E-1B8B23A1F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6000" b="1" dirty="0"/>
              <a:t>Spis treści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F091DA0-8455-4D4A-B3CE-7669DADC0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Slajd nr. 3 </a:t>
            </a:r>
            <a:r>
              <a:rPr lang="pl-PL" b="1" dirty="0"/>
              <a:t>Segregacja odpadów</a:t>
            </a: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Slajd nr. 4 </a:t>
            </a:r>
            <a:r>
              <a:rPr lang="pl-PL" b="1" dirty="0"/>
              <a:t>Dlaczego warto segregować odpady </a:t>
            </a: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Slajd nr. 5 </a:t>
            </a:r>
            <a:r>
              <a:rPr lang="pl-PL" b="1" dirty="0"/>
              <a:t>Nowe zasady segregowania odpadów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Slajd nr. 6 </a:t>
            </a:r>
            <a:r>
              <a:rPr lang="pl-PL" b="1" dirty="0"/>
              <a:t>Co to jest recykling?</a:t>
            </a: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Slajd nr. 7 </a:t>
            </a:r>
            <a:r>
              <a:rPr lang="pl-PL" b="1" dirty="0"/>
              <a:t>Co nadaje się do recyklingu?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Slajd nr. 8 </a:t>
            </a:r>
            <a:r>
              <a:rPr lang="pl-PL" b="1" dirty="0"/>
              <a:t>Przykłady symboli graficznych </a:t>
            </a: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Slajd nr. 9 </a:t>
            </a:r>
            <a:r>
              <a:rPr lang="pl-PL" b="1" dirty="0"/>
              <a:t>Korzyści, jakie przynoszą segregacja odpadów i recykling</a:t>
            </a: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Slajd nr. 11,12,13,14 </a:t>
            </a:r>
            <a:r>
              <a:rPr lang="pl-PL" b="1" dirty="0"/>
              <a:t>Czytaj Ekoznaki na opakowaniach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943030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6C597C7-37C6-4070-B289-84D2884F4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400" b="1" dirty="0"/>
              <a:t>Segregacja odpadów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86FF9B1-500E-4670-9F68-9C14795F5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W Polsce około 70% śmieci kończy na wysypiskach. Nie wszystkie muszą tam jednak trafiać. Nowy system gospodarowania odpadami ma za zadanie sprawić, aby znaczna część śmieci podlegała odzyskowi i powtórnemu wykorzystaniu. Segregacja oznacza odzysk surowców, a w następstwie – bardziej czyste środowisko naturalne czy rozwój nowych gałęzi przemysłu.</a:t>
            </a:r>
          </a:p>
        </p:txBody>
      </p:sp>
    </p:spTree>
    <p:extLst>
      <p:ext uri="{BB962C8B-B14F-4D97-AF65-F5344CB8AC3E}">
        <p14:creationId xmlns:p14="http://schemas.microsoft.com/office/powerpoint/2010/main" xmlns="" val="1927208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8C96AAC-1796-4E30-B2AA-3F5263966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/>
              <a:t>Dlaczego warto segregować odpady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6FF53EC-6668-4048-9EA4-D62E79453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l-PL" sz="2000" dirty="0"/>
              <a:t>Zmniejszenie ilości śmieci, które zanieczyszczają wody, plaże, ziemie, całe środowisko.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/>
              <a:t>Zmniejszenie zużycia surowców naturalnych, ponieważ coraz więcej produktów wraca do klientów po recyklingu.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/>
              <a:t>Obniżenie kosztów związanych z wysypiskami śmieci.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/>
              <a:t>Lepsza jakość życia osób, które żyły wcześniej w zanieczyszczonych środowiskach.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/>
              <a:t>Pozyskiwane są surowce wtórne, które z powrotem trafiają do klientów.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/>
              <a:t>Zwiększa się świadomość ekologiczna ludzi.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/>
              <a:t>Mniej śmieci oznacza również lepsze warunki do życia dla roślin i zwierząt.</a:t>
            </a:r>
          </a:p>
          <a:p>
            <a:pPr>
              <a:buClr>
                <a:schemeClr val="tx1"/>
              </a:buClr>
              <a:buSzPct val="101000"/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444398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55788D6-A6F1-44B6-838E-707B64EA7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Symbol zastępczy zawartości 10">
            <a:extLst>
              <a:ext uri="{FF2B5EF4-FFF2-40B4-BE49-F238E27FC236}">
                <a16:creationId xmlns:a16="http://schemas.microsoft.com/office/drawing/2014/main" xmlns="" id="{CC95DACB-DBD0-4A12-8448-F0027A5910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432" y="173276"/>
            <a:ext cx="11860566" cy="6511448"/>
          </a:xfrm>
        </p:spPr>
      </p:pic>
    </p:spTree>
    <p:extLst>
      <p:ext uri="{BB962C8B-B14F-4D97-AF65-F5344CB8AC3E}">
        <p14:creationId xmlns:p14="http://schemas.microsoft.com/office/powerpoint/2010/main" xmlns="" val="3546195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58BA2FF-EBFA-4849-99A1-586A1736C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5400" b="1" dirty="0"/>
              <a:t>Co to jest recykling?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7D3A425-D180-49BE-8374-4524C2ABB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3200" dirty="0"/>
              <a:t>Recykling jest to jedna z metod ochrony środowiska, która ma na celu zmniejszenie ilości odpadów i zużycia surowców naturalnych. Ideą recyklingu jest odzyskanie z segregowanych odpadów jak największej ilości materiałów i surowców, przy jednoczesnym maksymalnym ograniczeniu nakładów na ich ponowne przetworzenie</a:t>
            </a:r>
            <a:r>
              <a:rPr lang="pl-P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520205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0992F3B-7D48-4782-A08B-5F63AA777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Co nadaje się do recyklingu?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8C8DCE1-3642-4754-8781-94D8093421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/>
              <a:t>Do recyklingu nadaje się wszystko, z czego można odzyskać materiały i surowce, a przede wszystkim papier, szkło, metale, tworzywa sztuczne (plastik), ubrania, </a:t>
            </a:r>
            <a:r>
              <a:rPr lang="pl-PL" sz="3200" dirty="0" err="1"/>
              <a:t>elektrosprzęt</a:t>
            </a:r>
            <a:r>
              <a:rPr lang="pl-PL" sz="3200" dirty="0"/>
              <a:t>. Często są one oznaczone odpowiednim symbolem graficznym lub kodem. </a:t>
            </a:r>
          </a:p>
        </p:txBody>
      </p:sp>
    </p:spTree>
    <p:extLst>
      <p:ext uri="{BB962C8B-B14F-4D97-AF65-F5344CB8AC3E}">
        <p14:creationId xmlns:p14="http://schemas.microsoft.com/office/powerpoint/2010/main" xmlns="" val="1304775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F48570C-51D9-476F-922C-B4DC72507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5400" b="1" dirty="0"/>
              <a:t>Przykłady symboli graficznych 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xmlns="" id="{6010653E-6C2D-4467-999B-985167D867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0772" y="2253891"/>
            <a:ext cx="8630456" cy="3860106"/>
          </a:xfrm>
        </p:spPr>
      </p:pic>
    </p:spTree>
    <p:extLst>
      <p:ext uri="{BB962C8B-B14F-4D97-AF65-F5344CB8AC3E}">
        <p14:creationId xmlns:p14="http://schemas.microsoft.com/office/powerpoint/2010/main" xmlns="" val="3917040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A942A0A-F3AB-4556-916F-97772F67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Korzyści, jakie przynoszą segregacja odpadów i recykling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AF32004-1F7C-42CF-BD80-1BE3CBD34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sz="2000" dirty="0"/>
              <a:t>bezpłatne pozbycie się odpadów z gospodarstw domowych (nawet ponad 80 procent)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/>
              <a:t>redukcja ilości odpadów na wysypiskach i zmniejszenie kosztów ich utrzymania przez gminy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/>
              <a:t>mniejsze obciążenie środowiska naturalnego (m.in. wody, powietrza, gleb)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/>
              <a:t>ograniczenie ilości odpadów niebezpiecznych na wysypiskach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/>
              <a:t>obniżenie zużycia surowców naturalnych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/>
              <a:t>ponowne wykorzystanie materiałów i surowców lub ich przetworzenie na nowe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/>
              <a:t>zmniejszenie zużycia energii i redukcja wydatków. </a:t>
            </a:r>
          </a:p>
        </p:txBody>
      </p:sp>
    </p:spTree>
    <p:extLst>
      <p:ext uri="{BB962C8B-B14F-4D97-AF65-F5344CB8AC3E}">
        <p14:creationId xmlns:p14="http://schemas.microsoft.com/office/powerpoint/2010/main" xmlns="" val="34737416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dło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TM03457510[[fn=Mydło]]</Template>
  <TotalTime>44</TotalTime>
  <Words>559</Words>
  <Application>Microsoft Office PowerPoint</Application>
  <PresentationFormat>Niestandardowy</PresentationFormat>
  <Paragraphs>44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Mydło</vt:lpstr>
      <vt:lpstr>SEGREGACJA ODPADÓW  I RECYKLING </vt:lpstr>
      <vt:lpstr>Spis treści </vt:lpstr>
      <vt:lpstr>Segregacja odpadów</vt:lpstr>
      <vt:lpstr>Dlaczego warto segregować odpady </vt:lpstr>
      <vt:lpstr>Slajd 5</vt:lpstr>
      <vt:lpstr>Co to jest recykling?</vt:lpstr>
      <vt:lpstr>Co nadaje się do recyklingu?</vt:lpstr>
      <vt:lpstr>Przykłady symboli graficznych </vt:lpstr>
      <vt:lpstr>Korzyści, jakie przynoszą segregacja odpadów i recykling</vt:lpstr>
      <vt:lpstr>Slajd 10</vt:lpstr>
      <vt:lpstr>Czytaj Ekoznaki na opakowaniach</vt:lpstr>
      <vt:lpstr>Czytaj Ekoznaki na opakowaniach</vt:lpstr>
      <vt:lpstr>Czytaj Ekoznaki na opakowaniach</vt:lpstr>
      <vt:lpstr>Czytaj Ekoznaki na opakowaniach</vt:lpstr>
      <vt:lpstr>Dziękuje za uwagę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SEGREGACJA ODPADÓW I RECYKLING</dc:title>
  <dc:creator>lenovo</dc:creator>
  <cp:lastModifiedBy>Pracownia 109</cp:lastModifiedBy>
  <cp:revision>6</cp:revision>
  <dcterms:created xsi:type="dcterms:W3CDTF">2020-03-30T08:08:26Z</dcterms:created>
  <dcterms:modified xsi:type="dcterms:W3CDTF">2020-04-08T08:38:20Z</dcterms:modified>
</cp:coreProperties>
</file>