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62" r:id="rId4"/>
    <p:sldId id="258" r:id="rId5"/>
    <p:sldId id="264" r:id="rId6"/>
    <p:sldId id="271" r:id="rId7"/>
    <p:sldId id="268" r:id="rId8"/>
    <p:sldId id="261" r:id="rId9"/>
    <p:sldId id="263" r:id="rId10"/>
    <p:sldId id="274" r:id="rId11"/>
    <p:sldId id="269" r:id="rId12"/>
    <p:sldId id="275" r:id="rId13"/>
    <p:sldId id="272" r:id="rId14"/>
    <p:sldId id="270" r:id="rId15"/>
    <p:sldId id="276" r:id="rId16"/>
    <p:sldId id="273" r:id="rId17"/>
    <p:sldId id="267" r:id="rId18"/>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2" autoAdjust="0"/>
    <p:restoredTop sz="94660"/>
  </p:normalViewPr>
  <p:slideViewPr>
    <p:cSldViewPr snapToGrid="0">
      <p:cViewPr varScale="1">
        <p:scale>
          <a:sx n="67" d="100"/>
          <a:sy n="67" d="100"/>
        </p:scale>
        <p:origin x="96" y="192"/>
      </p:cViewPr>
      <p:guideLst/>
    </p:cSldViewPr>
  </p:slideViewPr>
  <p:notesTextViewPr>
    <p:cViewPr>
      <p:scale>
        <a:sx n="1" d="1"/>
        <a:sy n="1" d="1"/>
      </p:scale>
      <p:origin x="0" y="0"/>
    </p:cViewPr>
  </p:notesTextViewPr>
  <p:notesViewPr>
    <p:cSldViewPr snapToGrid="0">
      <p:cViewPr varScale="1">
        <p:scale>
          <a:sx n="41" d="100"/>
          <a:sy n="41" d="100"/>
        </p:scale>
        <p:origin x="179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DE934FF-F4E1-47C5-9CA5-30A81DDE2BE4}" type="datetimeFigureOut">
              <a:rPr lang="en-US" smtClean="0"/>
              <a:t>6/10/2018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8200" y="365125"/>
            <a:ext cx="10515600" cy="5811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fld id="{FDE934FF-F4E1-47C5-9CA5-30A81DDE2BE4}" type="datetimeFigureOut">
              <a:rPr lang="en-US" smtClean="0"/>
              <a:t>6/10/2018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E934FF-F4E1-47C5-9CA5-30A81DDE2BE4}" type="datetimeFigureOut">
              <a:rPr lang="en-US" smtClean="0"/>
              <a:t>6/10/2018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E934FF-F4E1-47C5-9CA5-30A81DDE2BE4}" type="datetimeFigureOut">
              <a:rPr lang="en-US" smtClean="0"/>
              <a:t>6/10/2018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E934FF-F4E1-47C5-9CA5-30A81DDE2BE4}" type="datetimeFigureOut">
              <a:rPr lang="en-US" smtClean="0"/>
              <a:t>6/10/2018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E934FF-F4E1-47C5-9CA5-30A81DDE2BE4}" type="datetimeFigureOut">
              <a:rPr lang="en-US" smtClean="0"/>
              <a:t>6/10/2018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E934FF-F4E1-47C5-9CA5-30A81DDE2BE4}" type="datetimeFigureOut">
              <a:rPr lang="en-US" smtClean="0"/>
              <a:t>6/10/2018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t>6/10/2018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t>6/10/2018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E934FF-F4E1-47C5-9CA5-30A81DDE2BE4}" type="datetimeFigureOut">
              <a:rPr lang="en-US" smtClean="0"/>
              <a:t>6/10/2018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E934FF-F4E1-47C5-9CA5-30A81DDE2BE4}" type="datetimeFigureOut">
              <a:rPr lang="en-US" smtClean="0"/>
              <a:t>6/10/2018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561BA9-CDCF-4958-B8AB-66F3BF063E1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eri-gg.blogspot.com/2012/07/il-conte-di-montecristo.html" TargetMode="External"/><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495" y="-27305"/>
            <a:ext cx="12215495" cy="6885305"/>
          </a:xfrm>
          <a:prstGeom prst="rect">
            <a:avLst/>
          </a:prstGeom>
        </p:spPr>
      </p:pic>
      <p:sp>
        <p:nvSpPr>
          <p:cNvPr id="2" name="Title 1"/>
          <p:cNvSpPr>
            <a:spLocks noGrp="1"/>
          </p:cNvSpPr>
          <p:nvPr>
            <p:ph type="ctrTitle"/>
          </p:nvPr>
        </p:nvSpPr>
        <p:spPr>
          <a:xfrm rot="21120000">
            <a:off x="1520825" y="876618"/>
            <a:ext cx="9144000" cy="2387600"/>
          </a:xfrm>
        </p:spPr>
        <p:txBody>
          <a:bodyPr>
            <a:normAutofit fontScale="90000"/>
          </a:bodyPr>
          <a:lstStyle/>
          <a:p>
            <a:r>
              <a:rPr lang="pl-PL" altLang="en-GB" sz="96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Brush Script MT" panose="03060802040406070304" charset="0"/>
              </a:rPr>
              <a:t>MEMORIES FROM</a:t>
            </a:r>
            <a:r>
              <a:rPr lang="pl-PL" altLang="en-GB" sz="72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Bookman Old Style" panose="02050604050505020204" charset="0"/>
              </a:rPr>
              <a:t> </a:t>
            </a:r>
          </a:p>
        </p:txBody>
      </p:sp>
      <p:sp>
        <p:nvSpPr>
          <p:cNvPr id="5" name="Rectangle 4"/>
          <p:cNvSpPr/>
          <p:nvPr/>
        </p:nvSpPr>
        <p:spPr>
          <a:xfrm>
            <a:off x="4235450" y="4154171"/>
            <a:ext cx="7956550" cy="1198880"/>
          </a:xfrm>
          <a:prstGeom prst="rect">
            <a:avLst/>
          </a:prstGeom>
          <a:noFill/>
          <a:ln>
            <a:noFill/>
          </a:ln>
        </p:spPr>
        <p:txBody>
          <a:bodyPr wrap="square" rtlCol="0" anchor="t">
            <a:spAutoFit/>
          </a:bodyPr>
          <a:lstStyle/>
          <a:p>
            <a:pPr algn="ctr"/>
            <a:r>
              <a:rPr lang="pl-PL" altLang="en-GB" sz="7200" b="1" dirty="0">
                <a:ln/>
                <a:solidFill>
                  <a:schemeClr val="bg2"/>
                </a:solidFill>
                <a:effectLst>
                  <a:innerShdw blurRad="63500" dist="50800" dir="13500000">
                    <a:srgbClr val="000000">
                      <a:alpha val="50000"/>
                    </a:srgbClr>
                  </a:innerShdw>
                </a:effectLst>
              </a:rPr>
              <a:t>19.05.18-26.05.18</a:t>
            </a:r>
          </a:p>
        </p:txBody>
      </p:sp>
      <p:sp>
        <p:nvSpPr>
          <p:cNvPr id="6" name="Text Box 5"/>
          <p:cNvSpPr txBox="1"/>
          <p:nvPr/>
        </p:nvSpPr>
        <p:spPr>
          <a:xfrm>
            <a:off x="8792651" y="5353051"/>
            <a:ext cx="3578860" cy="707886"/>
          </a:xfrm>
          <a:prstGeom prst="rect">
            <a:avLst/>
          </a:prstGeom>
          <a:noFill/>
        </p:spPr>
        <p:txBody>
          <a:bodyPr wrap="square" rtlCol="0">
            <a:spAutoFit/>
          </a:bodyPr>
          <a:lstStyle/>
          <a:p>
            <a:r>
              <a:rPr lang="pl-PL" altLang="en-GB" sz="2000" dirty="0">
                <a:solidFill>
                  <a:schemeClr val="bg1"/>
                </a:solidFill>
                <a:latin typeface="Tw Cen MT Condensed Extra Bold" panose="020B0803020202020204" charset="0"/>
              </a:rPr>
              <a:t>BY LAURA LENA WIECZOREK </a:t>
            </a:r>
          </a:p>
          <a:p>
            <a:r>
              <a:rPr lang="pl-PL" altLang="en-GB" sz="2000" dirty="0">
                <a:solidFill>
                  <a:schemeClr val="bg1"/>
                </a:solidFill>
                <a:latin typeface="Tw Cen MT Condensed Extra Bold" panose="020B0803020202020204" charset="0"/>
              </a:rPr>
              <a:t>Suppervised by M. Stasińska</a:t>
            </a:r>
          </a:p>
        </p:txBody>
      </p:sp>
      <p:sp>
        <p:nvSpPr>
          <p:cNvPr id="3" name="pole tekstowe 2">
            <a:extLst>
              <a:ext uri="{FF2B5EF4-FFF2-40B4-BE49-F238E27FC236}">
                <a16:creationId xmlns:a16="http://schemas.microsoft.com/office/drawing/2014/main" id="{8AC13359-6446-40FC-A88C-96564A81381C}"/>
              </a:ext>
            </a:extLst>
          </p:cNvPr>
          <p:cNvSpPr txBox="1"/>
          <p:nvPr/>
        </p:nvSpPr>
        <p:spPr>
          <a:xfrm>
            <a:off x="185530" y="6202017"/>
            <a:ext cx="11502887" cy="369332"/>
          </a:xfrm>
          <a:prstGeom prst="rect">
            <a:avLst/>
          </a:prstGeom>
          <a:noFill/>
        </p:spPr>
        <p:txBody>
          <a:bodyPr wrap="square" rtlCol="0">
            <a:spAutoFit/>
          </a:bodyPr>
          <a:lstStyle/>
          <a:p>
            <a:r>
              <a:rPr lang="pl-PL" b="1" dirty="0">
                <a:solidFill>
                  <a:schemeClr val="bg1"/>
                </a:solidFill>
              </a:rPr>
              <a:t>Szkoła Podstawowa nr 6 im. J. Kochanowskiego z Oddziałami Dwujęzycznymi i Oddziałami Sportowymi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braz 7" descr="Obraz zawierający niebo, zewnętrzne, podłoże, budynek&#10;&#10;Opis wygenerowany przy bardzo wysokim poziomie pewności">
            <a:extLst>
              <a:ext uri="{FF2B5EF4-FFF2-40B4-BE49-F238E27FC236}">
                <a16:creationId xmlns:a16="http://schemas.microsoft.com/office/drawing/2014/main" id="{CB2C029C-E2D7-4602-9159-F839A265A7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886" y="499659"/>
            <a:ext cx="3662730" cy="2747047"/>
          </a:xfrm>
          <a:prstGeom prst="rect">
            <a:avLst/>
          </a:prstGeom>
        </p:spPr>
      </p:pic>
      <p:cxnSp>
        <p:nvCxnSpPr>
          <p:cNvPr id="15" name="Straight Connector 14">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6" name="Symbol zastępczy zawartości 5" descr="Obraz zawierający drzewo, zewnętrzne, góra, woda&#10;&#10;Opis wygenerowany przy bardzo wysokim poziomie pewności">
            <a:extLst>
              <a:ext uri="{FF2B5EF4-FFF2-40B4-BE49-F238E27FC236}">
                <a16:creationId xmlns:a16="http://schemas.microsoft.com/office/drawing/2014/main" id="{87B8B7C7-DC6B-4B7A-B6CA-7ED6F4B6171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1886" y="3903822"/>
            <a:ext cx="3662730" cy="2161010"/>
          </a:xfrm>
          <a:prstGeom prst="rect">
            <a:avLst/>
          </a:prstGeom>
        </p:spPr>
      </p:pic>
      <p:sp>
        <p:nvSpPr>
          <p:cNvPr id="2" name="Tytuł 1">
            <a:extLst>
              <a:ext uri="{FF2B5EF4-FFF2-40B4-BE49-F238E27FC236}">
                <a16:creationId xmlns:a16="http://schemas.microsoft.com/office/drawing/2014/main" id="{281296D9-A8AE-4BB8-9FC9-6A59341C9796}"/>
              </a:ext>
            </a:extLst>
          </p:cNvPr>
          <p:cNvSpPr>
            <a:spLocks noGrp="1"/>
          </p:cNvSpPr>
          <p:nvPr>
            <p:ph type="title"/>
          </p:nvPr>
        </p:nvSpPr>
        <p:spPr>
          <a:xfrm>
            <a:off x="5297762" y="1053711"/>
            <a:ext cx="5638994" cy="1424446"/>
          </a:xfrm>
        </p:spPr>
        <p:txBody>
          <a:bodyPr vert="horz" lIns="91440" tIns="45720" rIns="91440" bIns="45720" rtlCol="0" anchor="ctr">
            <a:normAutofit/>
          </a:bodyPr>
          <a:lstStyle/>
          <a:p>
            <a:r>
              <a:rPr lang="en-US" sz="4100">
                <a:solidFill>
                  <a:srgbClr val="FFFFFF"/>
                </a:solidFill>
              </a:rPr>
              <a:t>Second task – Presentation about Zgierz</a:t>
            </a:r>
          </a:p>
        </p:txBody>
      </p:sp>
      <p:sp>
        <p:nvSpPr>
          <p:cNvPr id="3" name="Symbol zastępczy zawartości 2">
            <a:extLst>
              <a:ext uri="{FF2B5EF4-FFF2-40B4-BE49-F238E27FC236}">
                <a16:creationId xmlns:a16="http://schemas.microsoft.com/office/drawing/2014/main" id="{C36504CC-D2EF-42F9-95B6-070C209E06C3}"/>
              </a:ext>
            </a:extLst>
          </p:cNvPr>
          <p:cNvSpPr>
            <a:spLocks noGrp="1"/>
          </p:cNvSpPr>
          <p:nvPr>
            <p:ph sz="half" idx="1"/>
          </p:nvPr>
        </p:nvSpPr>
        <p:spPr>
          <a:xfrm>
            <a:off x="5297762" y="2799889"/>
            <a:ext cx="5747187" cy="2987543"/>
          </a:xfrm>
        </p:spPr>
        <p:txBody>
          <a:bodyPr vert="horz" lIns="91440" tIns="45720" rIns="91440" bIns="45720" rtlCol="0" anchor="t">
            <a:normAutofit/>
          </a:bodyPr>
          <a:lstStyle/>
          <a:p>
            <a:r>
              <a:rPr lang="en-US" sz="2200">
                <a:solidFill>
                  <a:srgbClr val="FFFFFF"/>
                </a:solidFill>
              </a:rPr>
              <a:t>We showed Mary Anne a presentation about Zgierz. She liked the places we showed her a lot. </a:t>
            </a:r>
          </a:p>
          <a:p>
            <a:r>
              <a:rPr lang="en-US" sz="2200">
                <a:solidFill>
                  <a:srgbClr val="FFFFFF"/>
                </a:solidFill>
              </a:rPr>
              <a:t>She said that for her the best was the city park because there were so many trees, a very rare sight in Malta. </a:t>
            </a:r>
          </a:p>
          <a:p>
            <a:r>
              <a:rPr lang="en-US" sz="2200">
                <a:solidFill>
                  <a:srgbClr val="FFFFFF"/>
                </a:solidFill>
              </a:rPr>
              <a:t>She also liked the Weavers’ Houses because nothing like that could be find in Malta.</a:t>
            </a:r>
          </a:p>
        </p:txBody>
      </p:sp>
    </p:spTree>
    <p:extLst>
      <p:ext uri="{BB962C8B-B14F-4D97-AF65-F5344CB8AC3E}">
        <p14:creationId xmlns:p14="http://schemas.microsoft.com/office/powerpoint/2010/main" val="4000791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Freeform: Shape 27">
            <a:extLst>
              <a:ext uri="{FF2B5EF4-FFF2-40B4-BE49-F238E27FC236}">
                <a16:creationId xmlns:a16="http://schemas.microsoft.com/office/drawing/2014/main" id="{F60FCA6E-0894-46CD-BD49-5955A51E00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29">
            <a:extLst>
              <a:ext uri="{FF2B5EF4-FFF2-40B4-BE49-F238E27FC236}">
                <a16:creationId xmlns:a16="http://schemas.microsoft.com/office/drawing/2014/main" id="{E78C6E4B-A1F1-4B6C-97EC-BE997495D6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pic>
        <p:nvPicPr>
          <p:cNvPr id="6" name="Symbol zastępczy zawartości 5" descr="Obraz zawierający budynek, zewnętrzne, niebo, kościół&#10;&#10;Opis wygenerowany przy bardzo wysokim poziomie pewności">
            <a:extLst>
              <a:ext uri="{FF2B5EF4-FFF2-40B4-BE49-F238E27FC236}">
                <a16:creationId xmlns:a16="http://schemas.microsoft.com/office/drawing/2014/main" id="{4221F86F-F4E7-4E47-A308-9421F2E0A7B0}"/>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3338"/>
          <a:stretch/>
        </p:blipFill>
        <p:spPr>
          <a:xfrm>
            <a:off x="950121" y="1231107"/>
            <a:ext cx="5941068" cy="3457253"/>
          </a:xfrm>
          <a:prstGeom prst="rect">
            <a:avLst/>
          </a:prstGeom>
        </p:spPr>
      </p:pic>
      <p:sp>
        <p:nvSpPr>
          <p:cNvPr id="2" name="Tytuł 1">
            <a:extLst>
              <a:ext uri="{FF2B5EF4-FFF2-40B4-BE49-F238E27FC236}">
                <a16:creationId xmlns:a16="http://schemas.microsoft.com/office/drawing/2014/main" id="{CF2AA215-CCD2-401B-9617-CD60FB58BBC7}"/>
              </a:ext>
            </a:extLst>
          </p:cNvPr>
          <p:cNvSpPr>
            <a:spLocks noGrp="1"/>
          </p:cNvSpPr>
          <p:nvPr>
            <p:ph type="title"/>
          </p:nvPr>
        </p:nvSpPr>
        <p:spPr>
          <a:xfrm>
            <a:off x="950121" y="5529884"/>
            <a:ext cx="5693783" cy="1096331"/>
          </a:xfrm>
        </p:spPr>
        <p:txBody>
          <a:bodyPr vert="horz" lIns="91440" tIns="45720" rIns="91440" bIns="45720" rtlCol="0" anchor="ctr">
            <a:normAutofit/>
          </a:bodyPr>
          <a:lstStyle/>
          <a:p>
            <a:r>
              <a:rPr lang="en-US" sz="3400" kern="1200">
                <a:solidFill>
                  <a:srgbClr val="303030"/>
                </a:solidFill>
                <a:latin typeface="+mj-lt"/>
                <a:ea typeface="+mj-ea"/>
                <a:cs typeface="+mj-cs"/>
              </a:rPr>
              <a:t>Fourth day -</a:t>
            </a:r>
            <a:br>
              <a:rPr lang="en-US" sz="3400" kern="1200">
                <a:solidFill>
                  <a:srgbClr val="303030"/>
                </a:solidFill>
                <a:latin typeface="+mj-lt"/>
                <a:ea typeface="+mj-ea"/>
                <a:cs typeface="+mj-cs"/>
              </a:rPr>
            </a:br>
            <a:r>
              <a:rPr lang="en-US" sz="3400" kern="1200">
                <a:solidFill>
                  <a:srgbClr val="303030"/>
                </a:solidFill>
                <a:latin typeface="+mj-lt"/>
                <a:ea typeface="+mj-ea"/>
                <a:cs typeface="+mj-cs"/>
              </a:rPr>
              <a:t>Tuesday, 22nd May</a:t>
            </a:r>
          </a:p>
        </p:txBody>
      </p:sp>
      <p:sp>
        <p:nvSpPr>
          <p:cNvPr id="3" name="Symbol zastępczy zawartości 2">
            <a:extLst>
              <a:ext uri="{FF2B5EF4-FFF2-40B4-BE49-F238E27FC236}">
                <a16:creationId xmlns:a16="http://schemas.microsoft.com/office/drawing/2014/main" id="{E0ED1ECF-536D-4C12-8A3A-C7537B1941BA}"/>
              </a:ext>
            </a:extLst>
          </p:cNvPr>
          <p:cNvSpPr>
            <a:spLocks noGrp="1"/>
          </p:cNvSpPr>
          <p:nvPr>
            <p:ph sz="half" idx="1"/>
          </p:nvPr>
        </p:nvSpPr>
        <p:spPr>
          <a:xfrm>
            <a:off x="7534655" y="965199"/>
            <a:ext cx="4008101" cy="4020458"/>
          </a:xfrm>
        </p:spPr>
        <p:txBody>
          <a:bodyPr vert="horz" lIns="91440" tIns="45720" rIns="91440" bIns="45720" rtlCol="0" anchor="ctr">
            <a:normAutofit/>
          </a:bodyPr>
          <a:lstStyle/>
          <a:p>
            <a:pPr marL="0"/>
            <a:r>
              <a:rPr lang="en-US" altLang="en-GB" sz="1700"/>
              <a:t>On the fourth day, we had our lessons in the Link School. We worked with a course book but later we had some language games.</a:t>
            </a:r>
          </a:p>
          <a:p>
            <a:pPr marL="0"/>
            <a:r>
              <a:rPr lang="en-US" altLang="en-GB" sz="1700"/>
              <a:t>After the lessons, we visited Mdina, an ancient capital city of Malta. I  was amazed by it! The buildings were really beautiful. </a:t>
            </a:r>
          </a:p>
          <a:p>
            <a:pPr marL="0"/>
            <a:r>
              <a:rPr lang="en-US" sz="1700"/>
              <a:t>The city is also called a „Silent City” because you can only walk around it or ride in a horse-driven cab. </a:t>
            </a:r>
          </a:p>
          <a:p>
            <a:pPr marL="0"/>
            <a:r>
              <a:rPr lang="en-US" sz="1700"/>
              <a:t>The Knights of St. John moved the capital city to La Valletta in 1571 because Mdina was too far from the coast.</a:t>
            </a:r>
          </a:p>
        </p:txBody>
      </p:sp>
    </p:spTree>
    <p:extLst>
      <p:ext uri="{BB962C8B-B14F-4D97-AF65-F5344CB8AC3E}">
        <p14:creationId xmlns:p14="http://schemas.microsoft.com/office/powerpoint/2010/main" val="3826633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26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Symbol zastępczy zawartości 4">
            <a:extLst>
              <a:ext uri="{FF2B5EF4-FFF2-40B4-BE49-F238E27FC236}">
                <a16:creationId xmlns:a16="http://schemas.microsoft.com/office/drawing/2014/main" id="{D98644C7-48FC-4C5C-973B-0E9EE61696FA}"/>
              </a:ext>
            </a:extLst>
          </p:cNvPr>
          <p:cNvPicPr>
            <a:picLocks noGrp="1" noChangeAspect="1"/>
          </p:cNvPicPr>
          <p:nvPr>
            <p:ph sz="half" idx="2"/>
          </p:nvPr>
        </p:nvPicPr>
        <p:blipFill rotWithShape="1">
          <a:blip r:embed="rId2"/>
          <a:srcRect r="3337"/>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86525691-C0F5-41F0-97B2-B02399697DBC}"/>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a:solidFill>
                  <a:srgbClr val="FFFFFF"/>
                </a:solidFill>
              </a:rPr>
              <a:t>The third task – Presentation about Poland</a:t>
            </a:r>
          </a:p>
        </p:txBody>
      </p:sp>
      <p:sp>
        <p:nvSpPr>
          <p:cNvPr id="3" name="Symbol zastępczy zawartości 2">
            <a:extLst>
              <a:ext uri="{FF2B5EF4-FFF2-40B4-BE49-F238E27FC236}">
                <a16:creationId xmlns:a16="http://schemas.microsoft.com/office/drawing/2014/main" id="{11CE7F3A-BE21-4147-B18A-71F5A0249DCD}"/>
              </a:ext>
            </a:extLst>
          </p:cNvPr>
          <p:cNvSpPr>
            <a:spLocks noGrp="1"/>
          </p:cNvSpPr>
          <p:nvPr>
            <p:ph sz="half" idx="1"/>
          </p:nvPr>
        </p:nvSpPr>
        <p:spPr>
          <a:xfrm>
            <a:off x="8029319" y="628650"/>
            <a:ext cx="3424739" cy="5763631"/>
          </a:xfrm>
        </p:spPr>
        <p:txBody>
          <a:bodyPr vert="horz" lIns="91440" tIns="45720" rIns="91440" bIns="45720" rtlCol="0" anchor="ctr">
            <a:normAutofit/>
          </a:bodyPr>
          <a:lstStyle/>
          <a:p>
            <a:r>
              <a:rPr lang="en-US" sz="2200" dirty="0">
                <a:solidFill>
                  <a:srgbClr val="FFFFFF"/>
                </a:solidFill>
              </a:rPr>
              <a:t>In the evening we showed our hostess the presentation about Poland but first she had to answer a quiz. We wanted to see how much she knew about our country and we were really surprised that she answered almost every question correctly. But after all she likes history and reading. </a:t>
            </a:r>
          </a:p>
          <a:p>
            <a:r>
              <a:rPr lang="en-US" sz="2200" dirty="0">
                <a:solidFill>
                  <a:srgbClr val="FFFFFF"/>
                </a:solidFill>
              </a:rPr>
              <a:t>She enjoyed the presentation quit</a:t>
            </a:r>
            <a:r>
              <a:rPr lang="pl-PL" sz="2200" dirty="0">
                <a:solidFill>
                  <a:srgbClr val="FFFFFF"/>
                </a:solidFill>
              </a:rPr>
              <a:t>e</a:t>
            </a:r>
            <a:r>
              <a:rPr lang="en-US" sz="2200" dirty="0">
                <a:solidFill>
                  <a:srgbClr val="FFFFFF"/>
                </a:solidFill>
              </a:rPr>
              <a:t> a lot.  </a:t>
            </a:r>
            <a:r>
              <a:rPr lang="pl-PL" sz="2200" dirty="0">
                <a:solidFill>
                  <a:srgbClr val="FFFFFF"/>
                </a:solidFill>
              </a:rPr>
              <a:t>And </a:t>
            </a:r>
            <a:r>
              <a:rPr lang="pl-PL" sz="2200" dirty="0" err="1">
                <a:solidFill>
                  <a:srgbClr val="FFFFFF"/>
                </a:solidFill>
              </a:rPr>
              <a:t>promised</a:t>
            </a:r>
            <a:r>
              <a:rPr lang="pl-PL" sz="2200" dirty="0">
                <a:solidFill>
                  <a:srgbClr val="FFFFFF"/>
                </a:solidFill>
              </a:rPr>
              <a:t> to </a:t>
            </a:r>
            <a:r>
              <a:rPr lang="pl-PL" sz="2200" dirty="0" err="1">
                <a:solidFill>
                  <a:srgbClr val="FFFFFF"/>
                </a:solidFill>
              </a:rPr>
              <a:t>tell</a:t>
            </a:r>
            <a:r>
              <a:rPr lang="pl-PL" sz="2200" dirty="0">
                <a:solidFill>
                  <a:srgbClr val="FFFFFF"/>
                </a:solidFill>
              </a:rPr>
              <a:t> </a:t>
            </a:r>
            <a:r>
              <a:rPr lang="pl-PL" sz="2200" dirty="0" err="1">
                <a:solidFill>
                  <a:srgbClr val="FFFFFF"/>
                </a:solidFill>
              </a:rPr>
              <a:t>us</a:t>
            </a:r>
            <a:r>
              <a:rPr lang="pl-PL" sz="2200" dirty="0">
                <a:solidFill>
                  <a:srgbClr val="FFFFFF"/>
                </a:solidFill>
              </a:rPr>
              <a:t> a lot </a:t>
            </a:r>
            <a:r>
              <a:rPr lang="pl-PL" sz="2200" dirty="0" err="1">
                <a:solidFill>
                  <a:srgbClr val="FFFFFF"/>
                </a:solidFill>
              </a:rPr>
              <a:t>about</a:t>
            </a:r>
            <a:r>
              <a:rPr lang="pl-PL" sz="2200" dirty="0">
                <a:solidFill>
                  <a:srgbClr val="FFFFFF"/>
                </a:solidFill>
              </a:rPr>
              <a:t> Malta.</a:t>
            </a:r>
            <a:endParaRPr lang="en-US" sz="2200" dirty="0">
              <a:solidFill>
                <a:srgbClr val="FFFFFF"/>
              </a:solidFill>
            </a:endParaRPr>
          </a:p>
        </p:txBody>
      </p:sp>
    </p:spTree>
    <p:extLst>
      <p:ext uri="{BB962C8B-B14F-4D97-AF65-F5344CB8AC3E}">
        <p14:creationId xmlns:p14="http://schemas.microsoft.com/office/powerpoint/2010/main" val="3714016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Symbol zastępczy zawartości 7">
            <a:extLst>
              <a:ext uri="{FF2B5EF4-FFF2-40B4-BE49-F238E27FC236}">
                <a16:creationId xmlns:a16="http://schemas.microsoft.com/office/drawing/2014/main" id="{CF42530F-DEDD-4234-A4FD-C102840A3CCC}"/>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7639"/>
          <a:stretch/>
        </p:blipFill>
        <p:spPr>
          <a:xfrm>
            <a:off x="20" y="10"/>
            <a:ext cx="4639713" cy="6857990"/>
          </a:xfrm>
          <a:prstGeom prst="rect">
            <a:avLst/>
          </a:prstGeom>
        </p:spPr>
      </p:pic>
      <p:sp>
        <p:nvSpPr>
          <p:cNvPr id="2" name="Tytuł 1">
            <a:extLst>
              <a:ext uri="{FF2B5EF4-FFF2-40B4-BE49-F238E27FC236}">
                <a16:creationId xmlns:a16="http://schemas.microsoft.com/office/drawing/2014/main" id="{04C39008-07D7-4EBE-8337-102A9B1E622B}"/>
              </a:ext>
            </a:extLst>
          </p:cNvPr>
          <p:cNvSpPr>
            <a:spLocks noGrp="1"/>
          </p:cNvSpPr>
          <p:nvPr>
            <p:ph type="title"/>
          </p:nvPr>
        </p:nvSpPr>
        <p:spPr>
          <a:xfrm>
            <a:off x="5069940" y="365124"/>
            <a:ext cx="6172200" cy="1828800"/>
          </a:xfrm>
        </p:spPr>
        <p:txBody>
          <a:bodyPr vert="horz" lIns="91440" tIns="45720" rIns="91440" bIns="45720" rtlCol="0" anchor="ctr">
            <a:normAutofit/>
          </a:bodyPr>
          <a:lstStyle/>
          <a:p>
            <a:r>
              <a:rPr lang="en-US" altLang="en-GB">
                <a:ln/>
                <a:effectLst>
                  <a:outerShdw blurRad="38100" dist="38100" dir="2700000" algn="tl">
                    <a:srgbClr val="000000">
                      <a:alpha val="43137"/>
                    </a:srgbClr>
                  </a:outerShdw>
                </a:effectLst>
              </a:rPr>
              <a:t>FIFTH DAY - Wednesday 22nd May</a:t>
            </a:r>
            <a:endParaRPr lang="en-US"/>
          </a:p>
        </p:txBody>
      </p:sp>
      <p:sp>
        <p:nvSpPr>
          <p:cNvPr id="3" name="Symbol zastępczy zawartości 2">
            <a:extLst>
              <a:ext uri="{FF2B5EF4-FFF2-40B4-BE49-F238E27FC236}">
                <a16:creationId xmlns:a16="http://schemas.microsoft.com/office/drawing/2014/main" id="{BF8CD25F-FA24-4ED2-9BF3-AE0DDFB3D8D3}"/>
              </a:ext>
            </a:extLst>
          </p:cNvPr>
          <p:cNvSpPr>
            <a:spLocks noGrp="1"/>
          </p:cNvSpPr>
          <p:nvPr>
            <p:ph sz="half" idx="1"/>
          </p:nvPr>
        </p:nvSpPr>
        <p:spPr>
          <a:xfrm>
            <a:off x="5069940" y="2322576"/>
            <a:ext cx="6172200" cy="3858768"/>
          </a:xfrm>
        </p:spPr>
        <p:txBody>
          <a:bodyPr vert="horz" lIns="91440" tIns="45720" rIns="91440" bIns="45720" rtlCol="0">
            <a:normAutofit/>
          </a:bodyPr>
          <a:lstStyle/>
          <a:p>
            <a:r>
              <a:rPr lang="en-US" altLang="en-GB" sz="1900" dirty="0"/>
              <a:t>Our lessons lasted from 9:00 to 12:30 as every day. </a:t>
            </a:r>
            <a:r>
              <a:rPr lang="en-US" altLang="en-GB" sz="1900" dirty="0" err="1"/>
              <a:t>Afer</a:t>
            </a:r>
            <a:r>
              <a:rPr lang="en-US" altLang="en-GB" sz="1900" dirty="0"/>
              <a:t> the normal lessons we had a session about Film &amp; Literature. We watched a film where two friends became rivals. It was filmed in Malta! The title of it was „Count Monte Cristo”.</a:t>
            </a:r>
          </a:p>
          <a:p>
            <a:r>
              <a:rPr lang="en-US" altLang="en-GB" sz="1900" dirty="0"/>
              <a:t> After watching the film, we had a little game called </a:t>
            </a:r>
            <a:r>
              <a:rPr lang="en-US" altLang="en-GB" sz="1900" i="1" dirty="0"/>
              <a:t>Treasure Hunt</a:t>
            </a:r>
            <a:r>
              <a:rPr lang="en-US" altLang="en-GB" sz="1900" dirty="0"/>
              <a:t>. We needed to find some objects from the list, take pictures of the things in shops and solve riddles.</a:t>
            </a:r>
          </a:p>
          <a:p>
            <a:r>
              <a:rPr lang="en-US" altLang="en-GB" sz="1900" dirty="0"/>
              <a:t> It was okay, in my opinion but we didn’t win. </a:t>
            </a:r>
          </a:p>
          <a:p>
            <a:r>
              <a:rPr lang="en-US" altLang="en-GB" sz="1900" dirty="0"/>
              <a:t>I and </a:t>
            </a:r>
            <a:r>
              <a:rPr lang="en-US" altLang="en-GB" sz="1900" dirty="0" err="1"/>
              <a:t>Zosia</a:t>
            </a:r>
            <a:r>
              <a:rPr lang="en-US" altLang="en-GB" sz="1900" dirty="0"/>
              <a:t> bought </a:t>
            </a:r>
            <a:r>
              <a:rPr lang="en-US" altLang="en-GB" sz="1900" i="1" dirty="0" err="1"/>
              <a:t>Kinnie</a:t>
            </a:r>
            <a:r>
              <a:rPr lang="en-US" altLang="en-GB" sz="1900" i="1" dirty="0"/>
              <a:t>,</a:t>
            </a:r>
            <a:r>
              <a:rPr lang="en-US" altLang="en-GB" sz="1900" dirty="0"/>
              <a:t> a very popular local beverage drink. It is made of bitter oranges and 16 different herbs. The taste is quite original but </a:t>
            </a:r>
            <a:r>
              <a:rPr lang="en-US" altLang="en-GB" sz="1900" dirty="0" err="1"/>
              <a:t>Zosia</a:t>
            </a:r>
            <a:r>
              <a:rPr lang="en-US" altLang="en-GB" sz="1900" dirty="0"/>
              <a:t> liked it a lot.</a:t>
            </a:r>
            <a:endParaRPr lang="en-US" sz="1900" dirty="0"/>
          </a:p>
        </p:txBody>
      </p:sp>
    </p:spTree>
    <p:extLst>
      <p:ext uri="{BB962C8B-B14F-4D97-AF65-F5344CB8AC3E}">
        <p14:creationId xmlns:p14="http://schemas.microsoft.com/office/powerpoint/2010/main" val="322707007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97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SAM_0712">
            <a:extLst>
              <a:ext uri="{FF2B5EF4-FFF2-40B4-BE49-F238E27FC236}">
                <a16:creationId xmlns:a16="http://schemas.microsoft.com/office/drawing/2014/main" id="{889EBBA8-8BBB-47F3-9EDE-EBF9CB5CA101}"/>
              </a:ext>
            </a:extLst>
          </p:cNvPr>
          <p:cNvPicPr>
            <a:picLocks noGrp="1" noChangeAspect="1"/>
          </p:cNvPicPr>
          <p:nvPr>
            <p:ph sz="half" idx="2"/>
          </p:nvPr>
        </p:nvPicPr>
        <p:blipFill rotWithShape="1">
          <a:blip r:embed="rId2"/>
          <a:srcRect r="3337"/>
          <a:stretch/>
        </p:blipFill>
        <p:spPr>
          <a:xfrm>
            <a:off x="327547" y="321733"/>
            <a:ext cx="7058306" cy="4107392"/>
          </a:xfrm>
          <a:prstGeom prst="rect">
            <a:avLst/>
          </a:prstGeom>
        </p:spPr>
      </p:pic>
      <p:sp>
        <p:nvSpPr>
          <p:cNvPr id="22" name="Rectangle 1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DB328DB0-CF20-426C-80D5-8802B11DE000}"/>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a:solidFill>
                  <a:srgbClr val="FFFFFF"/>
                </a:solidFill>
              </a:rPr>
              <a:t>Sixth day – Thursday, 23rd May</a:t>
            </a:r>
          </a:p>
        </p:txBody>
      </p:sp>
      <p:sp>
        <p:nvSpPr>
          <p:cNvPr id="3" name="Symbol zastępczy zawartości 2">
            <a:extLst>
              <a:ext uri="{FF2B5EF4-FFF2-40B4-BE49-F238E27FC236}">
                <a16:creationId xmlns:a16="http://schemas.microsoft.com/office/drawing/2014/main" id="{25C2FE4D-77CA-47F7-9320-29B62024838D}"/>
              </a:ext>
            </a:extLst>
          </p:cNvPr>
          <p:cNvSpPr>
            <a:spLocks noGrp="1"/>
          </p:cNvSpPr>
          <p:nvPr>
            <p:ph sz="half" idx="1"/>
          </p:nvPr>
        </p:nvSpPr>
        <p:spPr>
          <a:xfrm>
            <a:off x="8029319" y="917725"/>
            <a:ext cx="3424739" cy="4852362"/>
          </a:xfrm>
        </p:spPr>
        <p:txBody>
          <a:bodyPr vert="horz" lIns="91440" tIns="45720" rIns="91440" bIns="45720" rtlCol="0" anchor="ctr">
            <a:normAutofit lnSpcReduction="10000"/>
          </a:bodyPr>
          <a:lstStyle/>
          <a:p>
            <a:r>
              <a:rPr lang="en-US" altLang="en-GB" sz="1600" dirty="0">
                <a:solidFill>
                  <a:srgbClr val="FFFFFF"/>
                </a:solidFill>
              </a:rPr>
              <a:t>Our breakfast was good as always. During the lessons we did our work in exercises book and had a game where one person had to guess what they</a:t>
            </a:r>
            <a:r>
              <a:rPr lang="pl-PL" altLang="en-GB" sz="1600" dirty="0">
                <a:solidFill>
                  <a:srgbClr val="FFFFFF"/>
                </a:solidFill>
              </a:rPr>
              <a:t> </a:t>
            </a:r>
            <a:r>
              <a:rPr lang="pl-PL" altLang="en-GB" sz="1600" dirty="0" err="1">
                <a:solidFill>
                  <a:srgbClr val="FFFFFF"/>
                </a:solidFill>
              </a:rPr>
              <a:t>are</a:t>
            </a:r>
            <a:r>
              <a:rPr lang="en-US" altLang="en-GB" sz="1600" dirty="0">
                <a:solidFill>
                  <a:srgbClr val="FFFFFF"/>
                </a:solidFill>
              </a:rPr>
              <a:t> (they had a piece of paper attached to their back</a:t>
            </a:r>
            <a:r>
              <a:rPr lang="pl-PL" altLang="en-GB" sz="1600" dirty="0">
                <a:solidFill>
                  <a:srgbClr val="FFFFFF"/>
                </a:solidFill>
              </a:rPr>
              <a:t>s</a:t>
            </a:r>
            <a:r>
              <a:rPr lang="en-US" altLang="en-GB" sz="1600" dirty="0">
                <a:solidFill>
                  <a:srgbClr val="FFFFFF"/>
                </a:solidFill>
              </a:rPr>
              <a:t> with the name they had to guess), and we answered their questions. It was real fun. </a:t>
            </a:r>
          </a:p>
          <a:p>
            <a:r>
              <a:rPr lang="en-US" altLang="en-GB" sz="1600" dirty="0">
                <a:solidFill>
                  <a:srgbClr val="FFFFFF"/>
                </a:solidFill>
              </a:rPr>
              <a:t>Finally, our teachers gave us the</a:t>
            </a:r>
            <a:r>
              <a:rPr lang="pl-PL" altLang="en-GB" sz="1600" dirty="0">
                <a:solidFill>
                  <a:srgbClr val="FFFFFF"/>
                </a:solidFill>
              </a:rPr>
              <a:t> end of </a:t>
            </a:r>
            <a:r>
              <a:rPr lang="pl-PL" altLang="en-GB" sz="1600" dirty="0" err="1">
                <a:solidFill>
                  <a:srgbClr val="FFFFFF"/>
                </a:solidFill>
              </a:rPr>
              <a:t>school</a:t>
            </a:r>
            <a:r>
              <a:rPr lang="en-US" altLang="en-GB" sz="1600" dirty="0">
                <a:solidFill>
                  <a:srgbClr val="FFFFFF"/>
                </a:solidFill>
              </a:rPr>
              <a:t> diplomas from the Link School.</a:t>
            </a:r>
          </a:p>
          <a:p>
            <a:r>
              <a:rPr lang="en-US" altLang="en-GB" sz="1600" dirty="0">
                <a:solidFill>
                  <a:srgbClr val="FFFFFF"/>
                </a:solidFill>
              </a:rPr>
              <a:t>In the afternoon we visited Valletta! The capital city of Malta. It's a really old town. We saw a </a:t>
            </a:r>
            <a:r>
              <a:rPr lang="pl-PL" altLang="en-GB" sz="1600" dirty="0" err="1">
                <a:solidFill>
                  <a:srgbClr val="FFFFFF"/>
                </a:solidFill>
              </a:rPr>
              <a:t>very</a:t>
            </a:r>
            <a:r>
              <a:rPr lang="pl-PL" altLang="en-GB" sz="1600" dirty="0">
                <a:solidFill>
                  <a:srgbClr val="FFFFFF"/>
                </a:solidFill>
              </a:rPr>
              <a:t> </a:t>
            </a:r>
            <a:r>
              <a:rPr lang="en-US" altLang="en-GB" sz="1600" dirty="0" err="1">
                <a:solidFill>
                  <a:srgbClr val="FFFFFF"/>
                </a:solidFill>
              </a:rPr>
              <a:t>colourful</a:t>
            </a:r>
            <a:r>
              <a:rPr lang="en-US" altLang="en-GB" sz="1600" dirty="0">
                <a:solidFill>
                  <a:srgbClr val="FFFFFF"/>
                </a:solidFill>
              </a:rPr>
              <a:t> garden with lots of flowers and a fountain and an old church with a clock</a:t>
            </a:r>
            <a:r>
              <a:rPr lang="pl-PL" altLang="en-GB" sz="1600" dirty="0">
                <a:solidFill>
                  <a:srgbClr val="FFFFFF"/>
                </a:solidFill>
              </a:rPr>
              <a:t> and we </a:t>
            </a:r>
            <a:r>
              <a:rPr lang="pl-PL" altLang="en-GB" sz="1600" dirty="0" err="1">
                <a:solidFill>
                  <a:srgbClr val="FFFFFF"/>
                </a:solidFill>
              </a:rPr>
              <a:t>watched</a:t>
            </a:r>
            <a:r>
              <a:rPr lang="pl-PL" altLang="en-GB" sz="1600" dirty="0">
                <a:solidFill>
                  <a:srgbClr val="FFFFFF"/>
                </a:solidFill>
              </a:rPr>
              <a:t> a </a:t>
            </a:r>
            <a:r>
              <a:rPr lang="pl-PL" altLang="en-GB" sz="1600" dirty="0" err="1">
                <a:solidFill>
                  <a:srgbClr val="FFFFFF"/>
                </a:solidFill>
              </a:rPr>
              <a:t>ceremony</a:t>
            </a:r>
            <a:r>
              <a:rPr lang="pl-PL" altLang="en-GB" sz="1600" dirty="0">
                <a:solidFill>
                  <a:srgbClr val="FFFFFF"/>
                </a:solidFill>
              </a:rPr>
              <a:t> of  </a:t>
            </a:r>
            <a:r>
              <a:rPr lang="pl-PL" altLang="en-GB" sz="1600" dirty="0" err="1">
                <a:solidFill>
                  <a:srgbClr val="FFFFFF"/>
                </a:solidFill>
              </a:rPr>
              <a:t>gun</a:t>
            </a:r>
            <a:r>
              <a:rPr lang="pl-PL" altLang="en-GB" sz="1600" dirty="0">
                <a:solidFill>
                  <a:srgbClr val="FFFFFF"/>
                </a:solidFill>
              </a:rPr>
              <a:t> </a:t>
            </a:r>
            <a:r>
              <a:rPr lang="pl-PL" altLang="en-GB" sz="1600" dirty="0" err="1">
                <a:solidFill>
                  <a:srgbClr val="FFFFFF"/>
                </a:solidFill>
              </a:rPr>
              <a:t>fire</a:t>
            </a:r>
            <a:r>
              <a:rPr lang="pl-PL" altLang="en-GB" sz="1600" dirty="0">
                <a:solidFill>
                  <a:srgbClr val="FFFFFF"/>
                </a:solidFill>
              </a:rPr>
              <a:t> in the Great Harbour.</a:t>
            </a:r>
          </a:p>
          <a:p>
            <a:r>
              <a:rPr lang="en-US" altLang="en-GB" sz="1600" dirty="0">
                <a:solidFill>
                  <a:srgbClr val="FFFFFF"/>
                </a:solidFill>
              </a:rPr>
              <a:t>We also had an amazing chocolate cake. I'd love to visit Valletta again...</a:t>
            </a:r>
          </a:p>
          <a:p>
            <a:endParaRPr lang="en-US" sz="1600" dirty="0">
              <a:solidFill>
                <a:srgbClr val="FFFFFF"/>
              </a:solidFill>
            </a:endParaRPr>
          </a:p>
        </p:txBody>
      </p:sp>
    </p:spTree>
    <p:extLst>
      <p:ext uri="{BB962C8B-B14F-4D97-AF65-F5344CB8AC3E}">
        <p14:creationId xmlns:p14="http://schemas.microsoft.com/office/powerpoint/2010/main" val="2712491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F584301-21B5-4881-8964-9A6825B8F540}"/>
              </a:ext>
            </a:extLst>
          </p:cNvPr>
          <p:cNvSpPr>
            <a:spLocks noGrp="1"/>
          </p:cNvSpPr>
          <p:nvPr>
            <p:ph type="title"/>
          </p:nvPr>
        </p:nvSpPr>
        <p:spPr>
          <a:xfrm>
            <a:off x="838200" y="365125"/>
            <a:ext cx="10515600" cy="1325563"/>
          </a:xfrm>
        </p:spPr>
        <p:txBody>
          <a:bodyPr/>
          <a:lstStyle/>
          <a:p>
            <a:r>
              <a:rPr lang="pl-PL"/>
              <a:t>The fourth task – Finding information about Malta</a:t>
            </a:r>
            <a:endParaRPr lang="pl-PL" dirty="0"/>
          </a:p>
        </p:txBody>
      </p:sp>
      <p:sp>
        <p:nvSpPr>
          <p:cNvPr id="3" name="Symbol zastępczy zawartości 2">
            <a:extLst>
              <a:ext uri="{FF2B5EF4-FFF2-40B4-BE49-F238E27FC236}">
                <a16:creationId xmlns:a16="http://schemas.microsoft.com/office/drawing/2014/main" id="{7F4295F3-4953-478B-8DAB-42485648B7AA}"/>
              </a:ext>
            </a:extLst>
          </p:cNvPr>
          <p:cNvSpPr>
            <a:spLocks noGrp="1"/>
          </p:cNvSpPr>
          <p:nvPr>
            <p:ph sz="half" idx="1"/>
          </p:nvPr>
        </p:nvSpPr>
        <p:spPr>
          <a:xfrm>
            <a:off x="380999" y="1511300"/>
            <a:ext cx="5638801" cy="2747686"/>
          </a:xfrm>
        </p:spPr>
        <p:txBody>
          <a:bodyPr>
            <a:noAutofit/>
          </a:bodyPr>
          <a:lstStyle/>
          <a:p>
            <a:pPr algn="just">
              <a:lnSpc>
                <a:spcPct val="100000"/>
              </a:lnSpc>
            </a:pPr>
            <a:r>
              <a:rPr lang="pl-PL" sz="1800" dirty="0" err="1"/>
              <a:t>Our</a:t>
            </a:r>
            <a:r>
              <a:rPr lang="pl-PL" sz="1800" dirty="0"/>
              <a:t> </a:t>
            </a:r>
            <a:r>
              <a:rPr lang="pl-PL" sz="1800" dirty="0" err="1"/>
              <a:t>last</a:t>
            </a:r>
            <a:r>
              <a:rPr lang="pl-PL" sz="1800" dirty="0"/>
              <a:t> </a:t>
            </a:r>
            <a:r>
              <a:rPr lang="pl-PL" sz="1800" dirty="0" err="1"/>
              <a:t>task</a:t>
            </a:r>
            <a:r>
              <a:rPr lang="pl-PL" sz="1800" dirty="0"/>
              <a:t> was to </a:t>
            </a:r>
            <a:r>
              <a:rPr lang="pl-PL" sz="1800" dirty="0" err="1"/>
              <a:t>get</a:t>
            </a:r>
            <a:r>
              <a:rPr lang="pl-PL" sz="1800" dirty="0"/>
              <a:t> the </a:t>
            </a:r>
            <a:r>
              <a:rPr lang="pl-PL" sz="1800" dirty="0" err="1"/>
              <a:t>answers</a:t>
            </a:r>
            <a:r>
              <a:rPr lang="pl-PL" sz="1800" dirty="0"/>
              <a:t> to 15 </a:t>
            </a:r>
            <a:r>
              <a:rPr lang="pl-PL" sz="1800" dirty="0" err="1"/>
              <a:t>questions</a:t>
            </a:r>
            <a:r>
              <a:rPr lang="pl-PL" sz="1800" dirty="0"/>
              <a:t> </a:t>
            </a:r>
            <a:r>
              <a:rPr lang="pl-PL" sz="1800" dirty="0" err="1"/>
              <a:t>about</a:t>
            </a:r>
            <a:r>
              <a:rPr lang="pl-PL" sz="1800" dirty="0"/>
              <a:t> Malta from </a:t>
            </a:r>
            <a:r>
              <a:rPr lang="pl-PL" sz="1800" dirty="0" err="1"/>
              <a:t>our</a:t>
            </a:r>
            <a:r>
              <a:rPr lang="pl-PL" sz="1800" dirty="0"/>
              <a:t> host family. We </a:t>
            </a:r>
            <a:r>
              <a:rPr lang="pl-PL" sz="1800" dirty="0" err="1"/>
              <a:t>weren’t</a:t>
            </a:r>
            <a:r>
              <a:rPr lang="pl-PL" sz="1800" dirty="0"/>
              <a:t> </a:t>
            </a:r>
            <a:r>
              <a:rPr lang="pl-PL" sz="1800" dirty="0" err="1"/>
              <a:t>really</a:t>
            </a:r>
            <a:r>
              <a:rPr lang="pl-PL" sz="1800" dirty="0"/>
              <a:t> </a:t>
            </a:r>
            <a:r>
              <a:rPr lang="pl-PL" sz="1800" dirty="0" err="1"/>
              <a:t>surprised</a:t>
            </a:r>
            <a:r>
              <a:rPr lang="pl-PL" sz="1800" dirty="0"/>
              <a:t> </a:t>
            </a:r>
            <a:r>
              <a:rPr lang="pl-PL" sz="1800" dirty="0" err="1"/>
              <a:t>that</a:t>
            </a:r>
            <a:r>
              <a:rPr lang="pl-PL" sz="1800" dirty="0"/>
              <a:t> Mary </a:t>
            </a:r>
            <a:r>
              <a:rPr lang="pl-PL" sz="1800" dirty="0" err="1"/>
              <a:t>Anne</a:t>
            </a:r>
            <a:r>
              <a:rPr lang="pl-PL" sz="1800" dirty="0"/>
              <a:t> </a:t>
            </a:r>
            <a:r>
              <a:rPr lang="pl-PL" sz="1800" dirty="0" err="1"/>
              <a:t>answered</a:t>
            </a:r>
            <a:r>
              <a:rPr lang="pl-PL" sz="1800" dirty="0"/>
              <a:t> </a:t>
            </a:r>
            <a:r>
              <a:rPr lang="pl-PL" sz="1800" dirty="0" err="1"/>
              <a:t>all</a:t>
            </a:r>
            <a:r>
              <a:rPr lang="pl-PL" sz="1800" dirty="0"/>
              <a:t> </a:t>
            </a:r>
            <a:r>
              <a:rPr lang="pl-PL" sz="1800" dirty="0" err="1"/>
              <a:t>our</a:t>
            </a:r>
            <a:r>
              <a:rPr lang="pl-PL" sz="1800" dirty="0"/>
              <a:t> </a:t>
            </a:r>
            <a:r>
              <a:rPr lang="pl-PL" sz="1800" dirty="0" err="1"/>
              <a:t>questions</a:t>
            </a:r>
            <a:r>
              <a:rPr lang="pl-PL" sz="1800" dirty="0"/>
              <a:t> and </a:t>
            </a:r>
            <a:r>
              <a:rPr lang="pl-PL" sz="1800" dirty="0" err="1"/>
              <a:t>even</a:t>
            </a:r>
            <a:r>
              <a:rPr lang="pl-PL" sz="1800" dirty="0"/>
              <a:t> </a:t>
            </a:r>
            <a:r>
              <a:rPr lang="pl-PL" sz="1800" dirty="0" err="1"/>
              <a:t>showed</a:t>
            </a:r>
            <a:r>
              <a:rPr lang="pl-PL" sz="1800" dirty="0"/>
              <a:t> </a:t>
            </a:r>
            <a:r>
              <a:rPr lang="pl-PL" sz="1800" dirty="0" err="1"/>
              <a:t>us</a:t>
            </a:r>
            <a:r>
              <a:rPr lang="pl-PL" sz="1800" dirty="0"/>
              <a:t> </a:t>
            </a:r>
            <a:r>
              <a:rPr lang="pl-PL" sz="1800" dirty="0" err="1"/>
              <a:t>some</a:t>
            </a:r>
            <a:r>
              <a:rPr lang="pl-PL" sz="1800" dirty="0"/>
              <a:t> </a:t>
            </a:r>
            <a:r>
              <a:rPr lang="pl-PL" sz="1800" dirty="0" err="1"/>
              <a:t>pictures</a:t>
            </a:r>
            <a:r>
              <a:rPr lang="pl-PL" sz="1800" dirty="0"/>
              <a:t> in </a:t>
            </a:r>
            <a:r>
              <a:rPr lang="pl-PL" sz="1800" dirty="0" err="1"/>
              <a:t>some</a:t>
            </a:r>
            <a:r>
              <a:rPr lang="pl-PL" sz="1800" dirty="0"/>
              <a:t> of </a:t>
            </a:r>
            <a:r>
              <a:rPr lang="pl-PL" sz="1800" dirty="0" err="1"/>
              <a:t>her</a:t>
            </a:r>
            <a:r>
              <a:rPr lang="pl-PL" sz="1800" dirty="0"/>
              <a:t> </a:t>
            </a:r>
            <a:r>
              <a:rPr lang="pl-PL" sz="1800" dirty="0" err="1"/>
              <a:t>many</a:t>
            </a:r>
            <a:r>
              <a:rPr lang="pl-PL" sz="1800" dirty="0"/>
              <a:t> </a:t>
            </a:r>
            <a:r>
              <a:rPr lang="pl-PL" sz="1800" dirty="0" err="1"/>
              <a:t>books</a:t>
            </a:r>
            <a:r>
              <a:rPr lang="pl-PL" sz="1800" dirty="0"/>
              <a:t>. </a:t>
            </a:r>
          </a:p>
          <a:p>
            <a:pPr algn="just">
              <a:lnSpc>
                <a:spcPct val="100000"/>
              </a:lnSpc>
            </a:pPr>
            <a:r>
              <a:rPr lang="pl-PL" sz="1800" dirty="0"/>
              <a:t>We </a:t>
            </a:r>
            <a:r>
              <a:rPr lang="pl-PL" sz="1800" dirty="0" err="1"/>
              <a:t>learned</a:t>
            </a:r>
            <a:r>
              <a:rPr lang="pl-PL" sz="1800" dirty="0"/>
              <a:t> a lot </a:t>
            </a:r>
            <a:r>
              <a:rPr lang="pl-PL" sz="1800" dirty="0" err="1"/>
              <a:t>about</a:t>
            </a:r>
            <a:r>
              <a:rPr lang="pl-PL" sz="1800" dirty="0"/>
              <a:t> the </a:t>
            </a:r>
            <a:r>
              <a:rPr lang="pl-PL" sz="1800" dirty="0" err="1"/>
              <a:t>history</a:t>
            </a:r>
            <a:r>
              <a:rPr lang="pl-PL" sz="1800" dirty="0"/>
              <a:t> of Malta and </a:t>
            </a:r>
            <a:r>
              <a:rPr lang="pl-PL" sz="1800" dirty="0" err="1"/>
              <a:t>some</a:t>
            </a:r>
            <a:r>
              <a:rPr lang="pl-PL" sz="1800" dirty="0"/>
              <a:t> of the </a:t>
            </a:r>
            <a:r>
              <a:rPr lang="pl-PL" sz="1800" dirty="0" err="1"/>
              <a:t>information</a:t>
            </a:r>
            <a:r>
              <a:rPr lang="pl-PL" sz="1800" dirty="0"/>
              <a:t> </a:t>
            </a:r>
            <a:r>
              <a:rPr lang="pl-PL" sz="1800" dirty="0" err="1"/>
              <a:t>were</a:t>
            </a:r>
            <a:r>
              <a:rPr lang="pl-PL" sz="1800" dirty="0"/>
              <a:t> </a:t>
            </a:r>
            <a:r>
              <a:rPr lang="pl-PL" sz="1800" dirty="0" err="1"/>
              <a:t>really</a:t>
            </a:r>
            <a:r>
              <a:rPr lang="pl-PL" sz="1800" dirty="0"/>
              <a:t> </a:t>
            </a:r>
            <a:r>
              <a:rPr lang="pl-PL" sz="1800" dirty="0" err="1"/>
              <a:t>amazing</a:t>
            </a:r>
            <a:r>
              <a:rPr lang="pl-PL" sz="1800" dirty="0"/>
              <a:t>, </a:t>
            </a:r>
            <a:r>
              <a:rPr lang="pl-PL" sz="1800" dirty="0" err="1"/>
              <a:t>especially</a:t>
            </a:r>
            <a:r>
              <a:rPr lang="pl-PL" sz="1800" dirty="0"/>
              <a:t> </a:t>
            </a:r>
            <a:r>
              <a:rPr lang="pl-PL" sz="1800" dirty="0" err="1"/>
              <a:t>about</a:t>
            </a:r>
            <a:r>
              <a:rPr lang="pl-PL" sz="1800" dirty="0"/>
              <a:t> the food and </a:t>
            </a:r>
            <a:r>
              <a:rPr lang="pl-PL" sz="1800" dirty="0" err="1"/>
              <a:t>what</a:t>
            </a:r>
            <a:r>
              <a:rPr lang="pl-PL" sz="1800" dirty="0"/>
              <a:t> </a:t>
            </a:r>
            <a:r>
              <a:rPr lang="pl-PL" sz="1800" dirty="0" err="1"/>
              <a:t>happened</a:t>
            </a:r>
            <a:r>
              <a:rPr lang="pl-PL" sz="1800" dirty="0"/>
              <a:t> </a:t>
            </a:r>
            <a:r>
              <a:rPr lang="pl-PL" sz="1800" dirty="0" err="1"/>
              <a:t>during</a:t>
            </a:r>
            <a:r>
              <a:rPr lang="pl-PL" sz="1800" dirty="0"/>
              <a:t> World War 2, </a:t>
            </a:r>
            <a:r>
              <a:rPr lang="pl-PL" sz="1800" dirty="0" err="1"/>
              <a:t>how</a:t>
            </a:r>
            <a:r>
              <a:rPr lang="pl-PL" sz="1800" dirty="0"/>
              <a:t> Malta was </a:t>
            </a:r>
            <a:r>
              <a:rPr lang="pl-PL" sz="1800" dirty="0" err="1"/>
              <a:t>destroyed</a:t>
            </a:r>
            <a:r>
              <a:rPr lang="pl-PL" sz="1800" dirty="0"/>
              <a:t> by the </a:t>
            </a:r>
            <a:r>
              <a:rPr lang="pl-PL" sz="1800" dirty="0" err="1"/>
              <a:t>Fasists</a:t>
            </a:r>
            <a:r>
              <a:rPr lang="pl-PL" sz="1800" dirty="0"/>
              <a:t> </a:t>
            </a:r>
            <a:r>
              <a:rPr lang="pl-PL" sz="1800" dirty="0" err="1"/>
              <a:t>bombing</a:t>
            </a:r>
            <a:r>
              <a:rPr lang="pl-PL" sz="1800" dirty="0"/>
              <a:t>.</a:t>
            </a:r>
          </a:p>
          <a:p>
            <a:pPr algn="just">
              <a:lnSpc>
                <a:spcPct val="100000"/>
              </a:lnSpc>
            </a:pPr>
            <a:endParaRPr lang="pl-PL" sz="1600" dirty="0"/>
          </a:p>
        </p:txBody>
      </p:sp>
      <p:sp>
        <p:nvSpPr>
          <p:cNvPr id="4" name="Symbol zastępczy zawartości 3">
            <a:extLst>
              <a:ext uri="{FF2B5EF4-FFF2-40B4-BE49-F238E27FC236}">
                <a16:creationId xmlns:a16="http://schemas.microsoft.com/office/drawing/2014/main" id="{DFACC5A3-2BB7-4E59-BE5D-C7308E902FF4}"/>
              </a:ext>
            </a:extLst>
          </p:cNvPr>
          <p:cNvSpPr>
            <a:spLocks noGrp="1"/>
          </p:cNvSpPr>
          <p:nvPr>
            <p:ph sz="half" idx="2"/>
          </p:nvPr>
        </p:nvSpPr>
        <p:spPr>
          <a:xfrm>
            <a:off x="6172200" y="1300164"/>
            <a:ext cx="5887278" cy="5557836"/>
          </a:xfrm>
        </p:spPr>
        <p:txBody>
          <a:bodyPr>
            <a:normAutofit fontScale="55000" lnSpcReduction="20000"/>
          </a:bodyPr>
          <a:lstStyle/>
          <a:p>
            <a:r>
              <a:rPr lang="pl-PL" dirty="0"/>
              <a:t>5. W  czwartek 24 maja lub piątek 25 maja w rodzinach goszczących uzyskać odpowiedzi na następujące pytania:</a:t>
            </a:r>
          </a:p>
          <a:p>
            <a:pPr lvl="0"/>
            <a:r>
              <a:rPr lang="en-GB" dirty="0"/>
              <a:t>What is the area of Malta and how many people live there?</a:t>
            </a:r>
            <a:endParaRPr lang="pl-PL" dirty="0"/>
          </a:p>
          <a:p>
            <a:pPr lvl="0"/>
            <a:r>
              <a:rPr lang="en-GB" dirty="0"/>
              <a:t>When did people start living in Malta?</a:t>
            </a:r>
            <a:endParaRPr lang="pl-PL" dirty="0"/>
          </a:p>
          <a:p>
            <a:pPr lvl="0"/>
            <a:r>
              <a:rPr lang="en-GB" dirty="0"/>
              <a:t>What constructions are oldest than Egyptian pyramids and where are they?</a:t>
            </a:r>
            <a:endParaRPr lang="pl-PL" dirty="0"/>
          </a:p>
          <a:p>
            <a:pPr lvl="0"/>
            <a:r>
              <a:rPr lang="en-GB" dirty="0"/>
              <a:t>What nations ruled Malta in the ancient times?</a:t>
            </a:r>
            <a:endParaRPr lang="pl-PL" dirty="0"/>
          </a:p>
          <a:p>
            <a:pPr lvl="0"/>
            <a:r>
              <a:rPr lang="en-GB" dirty="0"/>
              <a:t>Was Malta ever a Muslim country and how it happened?</a:t>
            </a:r>
            <a:endParaRPr lang="pl-PL" dirty="0"/>
          </a:p>
          <a:p>
            <a:pPr lvl="0"/>
            <a:r>
              <a:rPr lang="en-GB" dirty="0"/>
              <a:t>Which saint was shipwrecked on Malta?</a:t>
            </a:r>
            <a:endParaRPr lang="pl-PL" dirty="0"/>
          </a:p>
          <a:p>
            <a:pPr lvl="0"/>
            <a:r>
              <a:rPr lang="en-GB" dirty="0"/>
              <a:t>When did the Knights of St. John come to Malta and why? </a:t>
            </a:r>
            <a:endParaRPr lang="pl-PL" dirty="0"/>
          </a:p>
          <a:p>
            <a:pPr lvl="0"/>
            <a:r>
              <a:rPr lang="en-GB" dirty="0"/>
              <a:t>What happened in 1565, how was it called?</a:t>
            </a:r>
            <a:endParaRPr lang="pl-PL" dirty="0"/>
          </a:p>
          <a:p>
            <a:pPr lvl="0"/>
            <a:r>
              <a:rPr lang="en-GB" dirty="0"/>
              <a:t>Why do Maltese people speak English?</a:t>
            </a:r>
            <a:endParaRPr lang="pl-PL" dirty="0"/>
          </a:p>
          <a:p>
            <a:pPr lvl="0"/>
            <a:r>
              <a:rPr lang="en-GB" dirty="0"/>
              <a:t>What happened during the Second World War, how was it called?</a:t>
            </a:r>
            <a:endParaRPr lang="pl-PL" dirty="0"/>
          </a:p>
          <a:p>
            <a:pPr lvl="0"/>
            <a:r>
              <a:rPr lang="en-GB" dirty="0"/>
              <a:t>When did Maltese women get the rights to vote?</a:t>
            </a:r>
            <a:endParaRPr lang="pl-PL" dirty="0"/>
          </a:p>
          <a:p>
            <a:pPr lvl="0"/>
            <a:r>
              <a:rPr lang="en-GB" dirty="0"/>
              <a:t> When did Malta become a member of the European Union?</a:t>
            </a:r>
            <a:endParaRPr lang="pl-PL" dirty="0"/>
          </a:p>
          <a:p>
            <a:pPr lvl="0"/>
            <a:r>
              <a:rPr lang="en-GB" dirty="0"/>
              <a:t>Are there any Maltese Nobel Prize winners?</a:t>
            </a:r>
            <a:endParaRPr lang="pl-PL" dirty="0"/>
          </a:p>
          <a:p>
            <a:pPr lvl="0"/>
            <a:r>
              <a:rPr lang="en-GB" dirty="0"/>
              <a:t>What is the most popular dish/dessert in Malta?</a:t>
            </a:r>
            <a:endParaRPr lang="pl-PL" dirty="0"/>
          </a:p>
          <a:p>
            <a:pPr lvl="0"/>
            <a:r>
              <a:rPr lang="en-GB" dirty="0"/>
              <a:t>What Maltese people eat for Christmas?</a:t>
            </a:r>
            <a:endParaRPr lang="pl-PL" dirty="0"/>
          </a:p>
          <a:p>
            <a:endParaRPr lang="pl-PL" b="1" dirty="0"/>
          </a:p>
        </p:txBody>
      </p:sp>
      <p:pic>
        <p:nvPicPr>
          <p:cNvPr id="6" name="Obraz 5" descr="Obraz zawierający budynek, zdjęcie, zewnętrzne, stare&#10;&#10;Opis wygenerowany przy bardzo wysokim poziomie pewności">
            <a:extLst>
              <a:ext uri="{FF2B5EF4-FFF2-40B4-BE49-F238E27FC236}">
                <a16:creationId xmlns:a16="http://schemas.microsoft.com/office/drawing/2014/main" id="{DD4DAB83-B5DC-4684-8F4A-23D2359EB6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99" y="4258985"/>
            <a:ext cx="2743201" cy="2257564"/>
          </a:xfrm>
          <a:prstGeom prst="rect">
            <a:avLst/>
          </a:prstGeom>
        </p:spPr>
      </p:pic>
      <p:pic>
        <p:nvPicPr>
          <p:cNvPr id="7" name="Obraz 6">
            <a:extLst>
              <a:ext uri="{FF2B5EF4-FFF2-40B4-BE49-F238E27FC236}">
                <a16:creationId xmlns:a16="http://schemas.microsoft.com/office/drawing/2014/main" id="{3014A005-0E5F-4D66-81C2-9100A3B2C7B2}"/>
              </a:ext>
            </a:extLst>
          </p:cNvPr>
          <p:cNvPicPr>
            <a:picLocks noChangeAspect="1"/>
          </p:cNvPicPr>
          <p:nvPr/>
        </p:nvPicPr>
        <p:blipFill>
          <a:blip r:embed="rId3"/>
          <a:stretch>
            <a:fillRect/>
          </a:stretch>
        </p:blipFill>
        <p:spPr>
          <a:xfrm>
            <a:off x="3276599" y="4258985"/>
            <a:ext cx="2743201" cy="2257564"/>
          </a:xfrm>
          <a:prstGeom prst="rect">
            <a:avLst/>
          </a:prstGeom>
        </p:spPr>
      </p:pic>
    </p:spTree>
    <p:extLst>
      <p:ext uri="{BB962C8B-B14F-4D97-AF65-F5344CB8AC3E}">
        <p14:creationId xmlns:p14="http://schemas.microsoft.com/office/powerpoint/2010/main" val="927740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ymbol zastępczy zawartości 5" descr="Obraz zawierający zewnętrzne, niebo, plaża, osoby&#10;&#10;Opis wygenerowany przy bardzo wysokim poziomie pewności">
            <a:extLst>
              <a:ext uri="{FF2B5EF4-FFF2-40B4-BE49-F238E27FC236}">
                <a16:creationId xmlns:a16="http://schemas.microsoft.com/office/drawing/2014/main" id="{639389CF-4184-4401-8CFF-7C193E6EA7BE}"/>
              </a:ext>
            </a:extLst>
          </p:cNvPr>
          <p:cNvPicPr>
            <a:picLocks noGrp="1" noChangeAspect="1"/>
          </p:cNvPicPr>
          <p:nvPr>
            <p:ph sz="half" idx="2"/>
          </p:nvPr>
        </p:nvPicPr>
        <p:blipFill rotWithShape="1">
          <a:blip r:embed="rId2" cstate="print">
            <a:alphaModFix amt="35000"/>
            <a:extLst>
              <a:ext uri="{28A0092B-C50C-407E-A947-70E740481C1C}">
                <a14:useLocalDpi xmlns:a14="http://schemas.microsoft.com/office/drawing/2010/main" val="0"/>
              </a:ext>
            </a:extLst>
          </a:blip>
          <a:srcRect/>
          <a:stretch/>
        </p:blipFill>
        <p:spPr>
          <a:xfrm>
            <a:off x="20" y="1"/>
            <a:ext cx="12191980" cy="6857999"/>
          </a:xfrm>
          <a:prstGeom prst="rect">
            <a:avLst/>
          </a:prstGeom>
        </p:spPr>
      </p:pic>
      <p:sp>
        <p:nvSpPr>
          <p:cNvPr id="2" name="Tytuł 1">
            <a:extLst>
              <a:ext uri="{FF2B5EF4-FFF2-40B4-BE49-F238E27FC236}">
                <a16:creationId xmlns:a16="http://schemas.microsoft.com/office/drawing/2014/main" id="{8365A444-B361-47EB-B3F4-FD7221B452E2}"/>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ltLang="en-GB">
                <a:ln/>
                <a:solidFill>
                  <a:srgbClr val="FFFFFF"/>
                </a:solidFill>
                <a:effectLst>
                  <a:outerShdw blurRad="38100" dist="38100" dir="2700000" algn="tl">
                    <a:srgbClr val="000000">
                      <a:alpha val="43137"/>
                    </a:srgbClr>
                  </a:outerShdw>
                </a:effectLst>
              </a:rPr>
              <a:t>SEVENTH DAY – Friday, 25th May</a:t>
            </a:r>
            <a:br>
              <a:rPr lang="en-US" altLang="en-GB">
                <a:ln/>
                <a:solidFill>
                  <a:srgbClr val="FFFFFF"/>
                </a:solidFill>
                <a:effectLst>
                  <a:outerShdw blurRad="38100" dist="38100" dir="2700000" algn="tl">
                    <a:srgbClr val="000000">
                      <a:alpha val="43137"/>
                    </a:srgbClr>
                  </a:outerShdw>
                </a:effectLst>
              </a:rPr>
            </a:br>
            <a:r>
              <a:rPr lang="en-US" altLang="en-GB">
                <a:ln/>
                <a:solidFill>
                  <a:srgbClr val="FFFFFF"/>
                </a:solidFill>
                <a:effectLst>
                  <a:outerShdw blurRad="38100" dist="38100" dir="2700000" algn="tl">
                    <a:srgbClr val="000000">
                      <a:alpha val="43137"/>
                    </a:srgbClr>
                  </a:outerShdw>
                </a:effectLst>
              </a:rPr>
              <a:t>AND THE RETURN TO POLAND...</a:t>
            </a:r>
            <a:endParaRPr lang="en-US">
              <a:solidFill>
                <a:srgbClr val="FFFFFF"/>
              </a:solidFill>
            </a:endParaRPr>
          </a:p>
        </p:txBody>
      </p:sp>
      <p:sp>
        <p:nvSpPr>
          <p:cNvPr id="3" name="Symbol zastępczy zawartości 2">
            <a:extLst>
              <a:ext uri="{FF2B5EF4-FFF2-40B4-BE49-F238E27FC236}">
                <a16:creationId xmlns:a16="http://schemas.microsoft.com/office/drawing/2014/main" id="{EDABCCEA-3690-4CC9-B19D-3936FD30F114}"/>
              </a:ext>
            </a:extLst>
          </p:cNvPr>
          <p:cNvSpPr>
            <a:spLocks noGrp="1"/>
          </p:cNvSpPr>
          <p:nvPr>
            <p:ph sz="half" idx="1"/>
          </p:nvPr>
        </p:nvSpPr>
        <p:spPr>
          <a:xfrm>
            <a:off x="838200" y="1825625"/>
            <a:ext cx="10515600" cy="4351338"/>
          </a:xfrm>
        </p:spPr>
        <p:txBody>
          <a:bodyPr vert="horz" lIns="91440" tIns="45720" rIns="91440" bIns="45720" rtlCol="0">
            <a:normAutofit lnSpcReduction="10000"/>
          </a:bodyPr>
          <a:lstStyle/>
          <a:p>
            <a:pPr marL="0"/>
            <a:r>
              <a:rPr lang="en-US" altLang="en-GB" sz="2400" dirty="0">
                <a:solidFill>
                  <a:srgbClr val="FFFFFF"/>
                </a:solidFill>
              </a:rPr>
              <a:t>Friday, the last day in Malta...</a:t>
            </a:r>
          </a:p>
          <a:p>
            <a:pPr marL="0"/>
            <a:r>
              <a:rPr lang="en-US" altLang="en-GB" sz="2400" dirty="0">
                <a:solidFill>
                  <a:srgbClr val="FFFFFF"/>
                </a:solidFill>
              </a:rPr>
              <a:t>Of course, we were all sad about leaving a place like Malta, but on the last day, we went to another beach! The most beautiful sandy </a:t>
            </a:r>
            <a:r>
              <a:rPr lang="en-US" altLang="en-GB" sz="2400" dirty="0" err="1">
                <a:solidFill>
                  <a:srgbClr val="FFFFFF"/>
                </a:solidFill>
              </a:rPr>
              <a:t>Melieha</a:t>
            </a:r>
            <a:r>
              <a:rPr lang="en-US" altLang="en-GB" sz="2400" dirty="0">
                <a:solidFill>
                  <a:srgbClr val="FFFFFF"/>
                </a:solidFill>
              </a:rPr>
              <a:t> Beach</a:t>
            </a:r>
          </a:p>
          <a:p>
            <a:pPr marL="0"/>
            <a:r>
              <a:rPr lang="en-US" altLang="en-GB" sz="2400" dirty="0">
                <a:solidFill>
                  <a:srgbClr val="FFFFFF"/>
                </a:solidFill>
              </a:rPr>
              <a:t>It was such an amazing experience. I loved every single thing about it. I was drawing for an hour and then I decided to go swim</a:t>
            </a:r>
            <a:r>
              <a:rPr lang="pl-PL" altLang="en-GB" sz="2400" dirty="0" err="1">
                <a:solidFill>
                  <a:srgbClr val="FFFFFF"/>
                </a:solidFill>
              </a:rPr>
              <a:t>ming</a:t>
            </a:r>
            <a:r>
              <a:rPr lang="en-US" altLang="en-GB" sz="2400" dirty="0">
                <a:solidFill>
                  <a:srgbClr val="FFFFFF"/>
                </a:solidFill>
              </a:rPr>
              <a:t> with my friends! We had a lot of fun</a:t>
            </a:r>
            <a:r>
              <a:rPr lang="pl-PL" altLang="en-GB" sz="2400" dirty="0">
                <a:solidFill>
                  <a:srgbClr val="FFFFFF"/>
                </a:solidFill>
              </a:rPr>
              <a:t> in the </a:t>
            </a:r>
            <a:r>
              <a:rPr lang="pl-PL" altLang="en-GB" sz="2400" dirty="0" err="1">
                <a:solidFill>
                  <a:srgbClr val="FFFFFF"/>
                </a:solidFill>
              </a:rPr>
              <a:t>shallow</a:t>
            </a:r>
            <a:r>
              <a:rPr lang="pl-PL" altLang="en-GB" sz="2400" dirty="0">
                <a:solidFill>
                  <a:srgbClr val="FFFFFF"/>
                </a:solidFill>
              </a:rPr>
              <a:t> </a:t>
            </a:r>
            <a:r>
              <a:rPr lang="pl-PL" altLang="en-GB" sz="2400" dirty="0" err="1">
                <a:solidFill>
                  <a:srgbClr val="FFFFFF"/>
                </a:solidFill>
              </a:rPr>
              <a:t>clear</a:t>
            </a:r>
            <a:r>
              <a:rPr lang="pl-PL" altLang="en-GB" sz="2400" dirty="0">
                <a:solidFill>
                  <a:srgbClr val="FFFFFF"/>
                </a:solidFill>
              </a:rPr>
              <a:t> </a:t>
            </a:r>
            <a:r>
              <a:rPr lang="pl-PL" altLang="en-GB" sz="2400" dirty="0" err="1">
                <a:solidFill>
                  <a:srgbClr val="FFFFFF"/>
                </a:solidFill>
              </a:rPr>
              <a:t>waters</a:t>
            </a:r>
            <a:r>
              <a:rPr lang="pl-PL" altLang="en-GB" sz="2400" dirty="0">
                <a:solidFill>
                  <a:srgbClr val="FFFFFF"/>
                </a:solidFill>
              </a:rPr>
              <a:t> of the </a:t>
            </a:r>
            <a:r>
              <a:rPr lang="pl-PL" altLang="en-GB" sz="2400" dirty="0" err="1">
                <a:solidFill>
                  <a:srgbClr val="FFFFFF"/>
                </a:solidFill>
              </a:rPr>
              <a:t>Mediterranian</a:t>
            </a:r>
            <a:r>
              <a:rPr lang="pl-PL" altLang="en-GB" sz="2400" dirty="0">
                <a:solidFill>
                  <a:srgbClr val="FFFFFF"/>
                </a:solidFill>
              </a:rPr>
              <a:t> Sea</a:t>
            </a:r>
            <a:r>
              <a:rPr lang="en-US" altLang="en-GB" sz="2400" dirty="0">
                <a:solidFill>
                  <a:srgbClr val="FFFFFF"/>
                </a:solidFill>
              </a:rPr>
              <a:t>. Unfortunately,  we could</a:t>
            </a:r>
            <a:r>
              <a:rPr lang="pl-PL" altLang="en-GB" sz="2400" dirty="0" err="1">
                <a:solidFill>
                  <a:srgbClr val="FFFFFF"/>
                </a:solidFill>
              </a:rPr>
              <a:t>n’t</a:t>
            </a:r>
            <a:r>
              <a:rPr lang="en-US" altLang="en-GB" sz="2400" dirty="0">
                <a:solidFill>
                  <a:srgbClr val="FFFFFF"/>
                </a:solidFill>
              </a:rPr>
              <a:t> stay there for ever.</a:t>
            </a:r>
          </a:p>
          <a:p>
            <a:pPr marL="0"/>
            <a:r>
              <a:rPr lang="en-US" altLang="en-GB" sz="2400" dirty="0">
                <a:solidFill>
                  <a:srgbClr val="FFFFFF"/>
                </a:solidFill>
              </a:rPr>
              <a:t>The next day we packed our suitcases and went shopping  for the last souvenirs and to take the last pictures. At 4:30 we left our host families to go to the airport.</a:t>
            </a:r>
          </a:p>
          <a:p>
            <a:pPr marL="0"/>
            <a:r>
              <a:rPr lang="en-US" altLang="en-GB" sz="2400" dirty="0">
                <a:solidFill>
                  <a:srgbClr val="FFFFFF"/>
                </a:solidFill>
              </a:rPr>
              <a:t>The flight  was calm and nothing happened, so </a:t>
            </a:r>
            <a:r>
              <a:rPr lang="pl-PL" altLang="en-GB" sz="2400" dirty="0" err="1">
                <a:solidFill>
                  <a:srgbClr val="FFFFFF"/>
                </a:solidFill>
              </a:rPr>
              <a:t>now</a:t>
            </a:r>
            <a:r>
              <a:rPr lang="pl-PL" altLang="en-GB" sz="2400" dirty="0">
                <a:solidFill>
                  <a:srgbClr val="FFFFFF"/>
                </a:solidFill>
              </a:rPr>
              <a:t> </a:t>
            </a:r>
            <a:r>
              <a:rPr lang="en-US" altLang="en-GB" sz="2400" dirty="0">
                <a:solidFill>
                  <a:srgbClr val="FFFFFF"/>
                </a:solidFill>
              </a:rPr>
              <a:t>I’m not that scared of flying as before!</a:t>
            </a:r>
          </a:p>
          <a:p>
            <a:pPr marL="0"/>
            <a:r>
              <a:rPr lang="en-US" altLang="en-GB" sz="2400" dirty="0">
                <a:solidFill>
                  <a:srgbClr val="FFFFFF"/>
                </a:solidFill>
              </a:rPr>
              <a:t> Bye Malta :</a:t>
            </a:r>
            <a:r>
              <a:rPr lang="pl-PL" altLang="en-GB" sz="2400" dirty="0">
                <a:solidFill>
                  <a:srgbClr val="FFFFFF"/>
                </a:solidFill>
              </a:rPr>
              <a:t>-</a:t>
            </a:r>
            <a:r>
              <a:rPr lang="en-US" altLang="en-GB" sz="2400" dirty="0">
                <a:solidFill>
                  <a:srgbClr val="FFFFFF"/>
                </a:solidFill>
              </a:rPr>
              <a:t>(</a:t>
            </a:r>
            <a:r>
              <a:rPr lang="pl-PL" altLang="en-GB" sz="2400" dirty="0">
                <a:solidFill>
                  <a:srgbClr val="FFFFFF"/>
                </a:solidFill>
              </a:rPr>
              <a:t> </a:t>
            </a:r>
            <a:r>
              <a:rPr lang="pl-PL" altLang="en-GB" sz="2400" dirty="0" err="1">
                <a:solidFill>
                  <a:srgbClr val="FFFFFF"/>
                </a:solidFill>
              </a:rPr>
              <a:t>Hope</a:t>
            </a:r>
            <a:r>
              <a:rPr lang="pl-PL" altLang="en-GB" sz="2400" dirty="0">
                <a:solidFill>
                  <a:srgbClr val="FFFFFF"/>
                </a:solidFill>
              </a:rPr>
              <a:t> to </a:t>
            </a:r>
            <a:r>
              <a:rPr lang="pl-PL" altLang="en-GB" sz="2400" dirty="0" err="1">
                <a:solidFill>
                  <a:srgbClr val="FFFFFF"/>
                </a:solidFill>
              </a:rPr>
              <a:t>see</a:t>
            </a:r>
            <a:r>
              <a:rPr lang="pl-PL" altLang="en-GB" sz="2400" dirty="0">
                <a:solidFill>
                  <a:srgbClr val="FFFFFF"/>
                </a:solidFill>
              </a:rPr>
              <a:t> </a:t>
            </a:r>
            <a:r>
              <a:rPr lang="pl-PL" altLang="en-GB" sz="2400" dirty="0" err="1">
                <a:solidFill>
                  <a:srgbClr val="FFFFFF"/>
                </a:solidFill>
              </a:rPr>
              <a:t>you</a:t>
            </a:r>
            <a:r>
              <a:rPr lang="pl-PL" altLang="en-GB" sz="2400" dirty="0">
                <a:solidFill>
                  <a:srgbClr val="FFFFFF"/>
                </a:solidFill>
              </a:rPr>
              <a:t> </a:t>
            </a:r>
            <a:r>
              <a:rPr lang="pl-PL" altLang="en-GB" sz="2400" dirty="0" err="1">
                <a:solidFill>
                  <a:srgbClr val="FFFFFF"/>
                </a:solidFill>
              </a:rPr>
              <a:t>soon</a:t>
            </a:r>
            <a:r>
              <a:rPr lang="pl-PL" altLang="en-GB" sz="2400" dirty="0">
                <a:solidFill>
                  <a:srgbClr val="FFFFFF"/>
                </a:solidFill>
              </a:rPr>
              <a:t>! ;-)</a:t>
            </a:r>
          </a:p>
          <a:p>
            <a:pPr marL="0"/>
            <a:endParaRPr lang="en-US" altLang="en-GB" sz="2400" dirty="0">
              <a:solidFill>
                <a:srgbClr val="FFFFFF"/>
              </a:solidFill>
            </a:endParaRPr>
          </a:p>
          <a:p>
            <a:endParaRPr lang="en-US" sz="2400" dirty="0">
              <a:solidFill>
                <a:srgbClr val="FFFFFF"/>
              </a:solidFill>
            </a:endParaRPr>
          </a:p>
        </p:txBody>
      </p:sp>
    </p:spTree>
    <p:extLst>
      <p:ext uri="{BB962C8B-B14F-4D97-AF65-F5344CB8AC3E}">
        <p14:creationId xmlns:p14="http://schemas.microsoft.com/office/powerpoint/2010/main" val="90031588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14CD68"/>
            </a:gs>
            <a:gs pos="100000">
              <a:srgbClr val="035C7D"/>
            </a:gs>
          </a:gsLst>
          <a:lin ang="5400000" scaled="0"/>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scene3d>
              <a:camera prst="orthographicFront"/>
              <a:lightRig rig="soft" dir="t">
                <a:rot lat="0" lon="0" rev="15600000"/>
              </a:lightRig>
            </a:scene3d>
            <a:sp3d extrusionH="57150" prstMaterial="softEdge">
              <a:bevelT w="25400" h="38100"/>
            </a:sp3d>
          </a:bodyPr>
          <a:lstStyle/>
          <a:p>
            <a:r>
              <a:rPr lang="pl-PL" altLang="en-GB" sz="6600" b="1">
                <a:ln/>
                <a:solidFill>
                  <a:schemeClr val="accent4"/>
                </a:solidFill>
                <a:effectLst>
                  <a:outerShdw blurRad="38100" dist="38100" dir="2700000" algn="tl">
                    <a:srgbClr val="000000">
                      <a:alpha val="43137"/>
                    </a:srgbClr>
                  </a:outerShdw>
                </a:effectLst>
                <a:latin typeface="Informal Roman" panose="030604020304060B0204" charset="0"/>
              </a:rPr>
              <a:t>THANK YOU FOR WATCHING !</a:t>
            </a:r>
          </a:p>
        </p:txBody>
      </p:sp>
      <p:pic>
        <p:nvPicPr>
          <p:cNvPr id="6" name="Content Placeholder 5" descr="SAM_0680"/>
          <p:cNvPicPr>
            <a:picLocks noGrp="1" noChangeAspect="1"/>
          </p:cNvPicPr>
          <p:nvPr>
            <p:ph idx="1"/>
          </p:nvPr>
        </p:nvPicPr>
        <p:blipFill>
          <a:blip r:embed="rId2"/>
          <a:stretch>
            <a:fillRect/>
          </a:stretch>
        </p:blipFill>
        <p:spPr>
          <a:xfrm>
            <a:off x="2227580" y="1825625"/>
            <a:ext cx="7735570" cy="4351655"/>
          </a:xfrm>
          <a:prstGeom prst="rect">
            <a:avLst/>
          </a:prstGeom>
          <a:ln w="127000" cmpd="dbl">
            <a:solidFill>
              <a:schemeClr val="accent5">
                <a:lumMod val="75000"/>
              </a:schemeClr>
            </a:solidFill>
            <a:prstDash val="solid"/>
          </a:ln>
        </p:spPr>
      </p:pic>
      <p:sp>
        <p:nvSpPr>
          <p:cNvPr id="2" name="pole tekstowe 1">
            <a:extLst>
              <a:ext uri="{FF2B5EF4-FFF2-40B4-BE49-F238E27FC236}">
                <a16:creationId xmlns:a16="http://schemas.microsoft.com/office/drawing/2014/main" id="{2807F1F7-39B3-490C-86F8-A951B6883604}"/>
              </a:ext>
            </a:extLst>
          </p:cNvPr>
          <p:cNvSpPr txBox="1"/>
          <p:nvPr/>
        </p:nvSpPr>
        <p:spPr>
          <a:xfrm>
            <a:off x="2227580" y="6294783"/>
            <a:ext cx="7579029" cy="369332"/>
          </a:xfrm>
          <a:prstGeom prst="rect">
            <a:avLst/>
          </a:prstGeom>
          <a:noFill/>
        </p:spPr>
        <p:txBody>
          <a:bodyPr wrap="square" rtlCol="0">
            <a:spAutoFit/>
          </a:bodyPr>
          <a:lstStyle/>
          <a:p>
            <a:pPr algn="ctr"/>
            <a:r>
              <a:rPr lang="pl-PL" dirty="0"/>
              <a:t>One of </a:t>
            </a:r>
            <a:r>
              <a:rPr lang="pl-PL" dirty="0" err="1"/>
              <a:t>many</a:t>
            </a:r>
            <a:r>
              <a:rPr lang="pl-PL" dirty="0"/>
              <a:t> </a:t>
            </a:r>
            <a:r>
              <a:rPr lang="pl-PL" dirty="0" err="1"/>
              <a:t>watch</a:t>
            </a:r>
            <a:r>
              <a:rPr lang="pl-PL" dirty="0"/>
              <a:t> </a:t>
            </a:r>
            <a:r>
              <a:rPr lang="pl-PL" dirty="0" err="1"/>
              <a:t>towers</a:t>
            </a:r>
            <a:r>
              <a:rPr lang="pl-PL" dirty="0"/>
              <a:t> in Malta, </a:t>
            </a:r>
            <a:r>
              <a:rPr lang="pl-PL" dirty="0" err="1"/>
              <a:t>this</a:t>
            </a:r>
            <a:r>
              <a:rPr lang="pl-PL" dirty="0"/>
              <a:t> one I </a:t>
            </a:r>
            <a:r>
              <a:rPr lang="pl-PL" dirty="0" err="1"/>
              <a:t>visited</a:t>
            </a:r>
            <a:r>
              <a:rPr lang="pl-PL" dirty="0"/>
              <a:t> on Comino</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63000">
              <a:schemeClr val="accent1">
                <a:lumMod val="75000"/>
              </a:schemeClr>
            </a:gs>
            <a:gs pos="74000">
              <a:schemeClr val="accent1">
                <a:lumMod val="60000"/>
                <a:lumOff val="40000"/>
              </a:schemeClr>
            </a:gs>
            <a:gs pos="96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pic>
        <p:nvPicPr>
          <p:cNvPr id="4" name="Content Placeholder 3" descr="SAM_0667"/>
          <p:cNvPicPr>
            <a:picLocks noGrp="1" noChangeAspect="1"/>
          </p:cNvPicPr>
          <p:nvPr>
            <p:ph sz="half" idx="1"/>
          </p:nvPr>
        </p:nvPicPr>
        <p:blipFill>
          <a:blip r:embed="rId2"/>
          <a:stretch>
            <a:fillRect/>
          </a:stretch>
        </p:blipFill>
        <p:spPr>
          <a:xfrm>
            <a:off x="5715" y="5715"/>
            <a:ext cx="4705985" cy="2647315"/>
          </a:xfrm>
          <a:prstGeom prst="rect">
            <a:avLst/>
          </a:prstGeom>
        </p:spPr>
      </p:pic>
      <p:pic>
        <p:nvPicPr>
          <p:cNvPr id="5" name="Content Placeholder 4" descr="SAM_0668"/>
          <p:cNvPicPr>
            <a:picLocks noGrp="1" noChangeAspect="1"/>
          </p:cNvPicPr>
          <p:nvPr>
            <p:ph sz="half" idx="2"/>
          </p:nvPr>
        </p:nvPicPr>
        <p:blipFill>
          <a:blip r:embed="rId3"/>
          <a:stretch>
            <a:fillRect/>
          </a:stretch>
        </p:blipFill>
        <p:spPr>
          <a:xfrm>
            <a:off x="4091305" y="-2540"/>
            <a:ext cx="4720590" cy="2655570"/>
          </a:xfrm>
          <a:prstGeom prst="rect">
            <a:avLst/>
          </a:prstGeom>
        </p:spPr>
      </p:pic>
      <p:pic>
        <p:nvPicPr>
          <p:cNvPr id="8" name="Picture 7" descr="SAM_0693"/>
          <p:cNvPicPr>
            <a:picLocks noChangeAspect="1"/>
          </p:cNvPicPr>
          <p:nvPr/>
        </p:nvPicPr>
        <p:blipFill>
          <a:blip r:embed="rId4"/>
          <a:stretch>
            <a:fillRect/>
          </a:stretch>
        </p:blipFill>
        <p:spPr>
          <a:xfrm>
            <a:off x="5842635" y="2677934"/>
            <a:ext cx="5938520" cy="3340735"/>
          </a:xfrm>
          <a:prstGeom prst="rect">
            <a:avLst/>
          </a:prstGeom>
        </p:spPr>
      </p:pic>
      <p:pic>
        <p:nvPicPr>
          <p:cNvPr id="9" name="Picture 8" descr="SAM_0707"/>
          <p:cNvPicPr>
            <a:picLocks noChangeAspect="1"/>
          </p:cNvPicPr>
          <p:nvPr/>
        </p:nvPicPr>
        <p:blipFill>
          <a:blip r:embed="rId5"/>
          <a:stretch>
            <a:fillRect/>
          </a:stretch>
        </p:blipFill>
        <p:spPr>
          <a:xfrm>
            <a:off x="5715" y="2653030"/>
            <a:ext cx="5507990" cy="3175635"/>
          </a:xfrm>
          <a:prstGeom prst="rect">
            <a:avLst/>
          </a:prstGeom>
        </p:spPr>
      </p:pic>
      <p:pic>
        <p:nvPicPr>
          <p:cNvPr id="7" name="Picture 6" descr="SAM_0686"/>
          <p:cNvPicPr>
            <a:picLocks noChangeAspect="1"/>
          </p:cNvPicPr>
          <p:nvPr/>
        </p:nvPicPr>
        <p:blipFill>
          <a:blip r:embed="rId6"/>
          <a:stretch>
            <a:fillRect/>
          </a:stretch>
        </p:blipFill>
        <p:spPr>
          <a:xfrm>
            <a:off x="8045450" y="5080"/>
            <a:ext cx="4144645" cy="2647950"/>
          </a:xfrm>
          <a:prstGeom prst="rect">
            <a:avLst/>
          </a:prstGeom>
        </p:spPr>
      </p:pic>
      <p:sp>
        <p:nvSpPr>
          <p:cNvPr id="10" name="Text Box 9"/>
          <p:cNvSpPr txBox="1"/>
          <p:nvPr/>
        </p:nvSpPr>
        <p:spPr>
          <a:xfrm>
            <a:off x="259080" y="5993765"/>
            <a:ext cx="4690110" cy="768350"/>
          </a:xfrm>
          <a:prstGeom prst="rect">
            <a:avLst/>
          </a:prstGeom>
          <a:noFill/>
        </p:spPr>
        <p:txBody>
          <a:bodyPr wrap="square" rtlCol="0">
            <a:spAutoFit/>
          </a:bodyPr>
          <a:lstStyle/>
          <a:p>
            <a:r>
              <a:rPr lang="pl-PL" altLang="en-GB" sz="4400" b="1">
                <a:solidFill>
                  <a:srgbClr val="7030A0"/>
                </a:solidFill>
                <a:effectLst>
                  <a:outerShdw blurRad="38100" dist="38100" dir="2700000" algn="tl">
                    <a:srgbClr val="000000">
                      <a:alpha val="43137"/>
                    </a:srgbClr>
                  </a:outerShdw>
                </a:effectLst>
                <a:latin typeface="Harlow Solid Italic" panose="04030604020F02020D02" charset="0"/>
              </a:rPr>
              <a:t>Photos from Malta</a:t>
            </a:r>
          </a:p>
        </p:txBody>
      </p:sp>
      <p:sp>
        <p:nvSpPr>
          <p:cNvPr id="11" name="Text Box 10"/>
          <p:cNvSpPr txBox="1"/>
          <p:nvPr/>
        </p:nvSpPr>
        <p:spPr>
          <a:xfrm>
            <a:off x="157480" y="3023235"/>
            <a:ext cx="3305175" cy="646331"/>
          </a:xfrm>
          <a:prstGeom prst="rect">
            <a:avLst/>
          </a:prstGeom>
          <a:noFill/>
        </p:spPr>
        <p:txBody>
          <a:bodyPr wrap="square" rtlCol="0">
            <a:spAutoFit/>
          </a:bodyPr>
          <a:lstStyle/>
          <a:p>
            <a:r>
              <a:rPr lang="pl-PL" altLang="en-GB" b="1" dirty="0">
                <a:solidFill>
                  <a:schemeClr val="bg1"/>
                </a:solidFill>
                <a:effectLst>
                  <a:outerShdw blurRad="38100" dist="38100" dir="2700000" algn="tl">
                    <a:srgbClr val="000000">
                      <a:alpha val="43137"/>
                    </a:srgbClr>
                  </a:outerShdw>
                </a:effectLst>
                <a:latin typeface="Berlin Sans FB Demi" panose="020E0802020502020306" charset="0"/>
              </a:rPr>
              <a:t>Valletta – The </a:t>
            </a:r>
            <a:r>
              <a:rPr lang="pl-PL" altLang="en-GB" b="1" dirty="0" err="1">
                <a:solidFill>
                  <a:schemeClr val="bg1"/>
                </a:solidFill>
                <a:effectLst>
                  <a:outerShdw blurRad="38100" dist="38100" dir="2700000" algn="tl">
                    <a:srgbClr val="000000">
                      <a:alpha val="43137"/>
                    </a:srgbClr>
                  </a:outerShdw>
                </a:effectLst>
                <a:latin typeface="Berlin Sans FB Demi" panose="020E0802020502020306" charset="0"/>
              </a:rPr>
              <a:t>capital</a:t>
            </a:r>
            <a:r>
              <a:rPr lang="pl-PL" altLang="en-GB" b="1" dirty="0">
                <a:solidFill>
                  <a:schemeClr val="bg1"/>
                </a:solidFill>
                <a:effectLst>
                  <a:outerShdw blurRad="38100" dist="38100" dir="2700000" algn="tl">
                    <a:srgbClr val="000000">
                      <a:alpha val="43137"/>
                    </a:srgbClr>
                  </a:outerShdw>
                </a:effectLst>
                <a:latin typeface="Berlin Sans FB Demi" panose="020E0802020502020306" charset="0"/>
              </a:rPr>
              <a:t> </a:t>
            </a:r>
            <a:r>
              <a:rPr lang="pl-PL" altLang="en-GB" b="1" dirty="0" err="1">
                <a:solidFill>
                  <a:schemeClr val="bg1"/>
                </a:solidFill>
                <a:effectLst>
                  <a:outerShdw blurRad="38100" dist="38100" dir="2700000" algn="tl">
                    <a:srgbClr val="000000">
                      <a:alpha val="43137"/>
                    </a:srgbClr>
                  </a:outerShdw>
                </a:effectLst>
                <a:latin typeface="Berlin Sans FB Demi" panose="020E0802020502020306" charset="0"/>
              </a:rPr>
              <a:t>city</a:t>
            </a:r>
            <a:r>
              <a:rPr lang="pl-PL" altLang="en-GB" b="1" dirty="0">
                <a:solidFill>
                  <a:schemeClr val="bg1"/>
                </a:solidFill>
                <a:effectLst>
                  <a:outerShdw blurRad="38100" dist="38100" dir="2700000" algn="tl">
                    <a:srgbClr val="000000">
                      <a:alpha val="43137"/>
                    </a:srgbClr>
                  </a:outerShdw>
                </a:effectLst>
                <a:latin typeface="Berlin Sans FB Demi" panose="020E0802020502020306" charset="0"/>
              </a:rPr>
              <a:t> of Malta</a:t>
            </a:r>
          </a:p>
        </p:txBody>
      </p:sp>
      <p:sp>
        <p:nvSpPr>
          <p:cNvPr id="12" name="Text Box 11"/>
          <p:cNvSpPr txBox="1"/>
          <p:nvPr/>
        </p:nvSpPr>
        <p:spPr>
          <a:xfrm>
            <a:off x="2018665" y="2140585"/>
            <a:ext cx="6480175" cy="368300"/>
          </a:xfrm>
          <a:prstGeom prst="rect">
            <a:avLst/>
          </a:prstGeom>
          <a:noFill/>
        </p:spPr>
        <p:txBody>
          <a:bodyPr wrap="square" rtlCol="0">
            <a:spAutoFit/>
          </a:bodyPr>
          <a:lstStyle/>
          <a:p>
            <a:r>
              <a:rPr lang="pl-PL" altLang="en-GB" b="1" dirty="0" err="1">
                <a:solidFill>
                  <a:schemeClr val="bg1"/>
                </a:solidFill>
                <a:effectLst>
                  <a:outerShdw blurRad="38100" dist="38100" dir="2700000" algn="tl">
                    <a:srgbClr val="000000">
                      <a:alpha val="43137"/>
                    </a:srgbClr>
                  </a:outerShdw>
                </a:effectLst>
                <a:latin typeface="Berlin Sans FB Demi" panose="020E0802020502020306" charset="0"/>
              </a:rPr>
              <a:t>Beautiful</a:t>
            </a:r>
            <a:r>
              <a:rPr lang="pl-PL" altLang="en-GB" b="1" dirty="0">
                <a:solidFill>
                  <a:schemeClr val="bg1"/>
                </a:solidFill>
                <a:effectLst>
                  <a:outerShdw blurRad="38100" dist="38100" dir="2700000" algn="tl">
                    <a:srgbClr val="000000">
                      <a:alpha val="43137"/>
                    </a:srgbClr>
                  </a:outerShdw>
                </a:effectLst>
                <a:latin typeface="Berlin Sans FB Demi" panose="020E0802020502020306" charset="0"/>
              </a:rPr>
              <a:t> </a:t>
            </a:r>
            <a:r>
              <a:rPr lang="pl-PL" altLang="en-GB" b="1" dirty="0" err="1">
                <a:solidFill>
                  <a:schemeClr val="bg1"/>
                </a:solidFill>
                <a:effectLst>
                  <a:outerShdw blurRad="38100" dist="38100" dir="2700000" algn="tl">
                    <a:srgbClr val="000000">
                      <a:alpha val="43137"/>
                    </a:srgbClr>
                  </a:outerShdw>
                </a:effectLst>
                <a:latin typeface="Berlin Sans FB Demi" panose="020E0802020502020306" charset="0"/>
              </a:rPr>
              <a:t>colour</a:t>
            </a:r>
            <a:r>
              <a:rPr lang="pl-PL" altLang="en-GB" b="1" dirty="0">
                <a:solidFill>
                  <a:schemeClr val="bg1"/>
                </a:solidFill>
                <a:effectLst>
                  <a:outerShdw blurRad="38100" dist="38100" dir="2700000" algn="tl">
                    <a:srgbClr val="000000">
                      <a:alpha val="43137"/>
                    </a:srgbClr>
                  </a:outerShdw>
                </a:effectLst>
                <a:latin typeface="Berlin Sans FB Demi" panose="020E0802020502020306" charset="0"/>
              </a:rPr>
              <a:t> of the </a:t>
            </a:r>
            <a:r>
              <a:rPr lang="pl-PL" altLang="en-GB" b="1" dirty="0" err="1">
                <a:solidFill>
                  <a:schemeClr val="bg1"/>
                </a:solidFill>
                <a:effectLst>
                  <a:outerShdw blurRad="38100" dist="38100" dir="2700000" algn="tl">
                    <a:srgbClr val="000000">
                      <a:alpha val="43137"/>
                    </a:srgbClr>
                  </a:outerShdw>
                </a:effectLst>
                <a:latin typeface="Berlin Sans FB Demi" panose="020E0802020502020306" charset="0"/>
              </a:rPr>
              <a:t>sea</a:t>
            </a:r>
            <a:r>
              <a:rPr lang="pl-PL" altLang="en-GB" b="1" dirty="0">
                <a:solidFill>
                  <a:schemeClr val="bg1"/>
                </a:solidFill>
                <a:effectLst>
                  <a:outerShdw blurRad="38100" dist="38100" dir="2700000" algn="tl">
                    <a:srgbClr val="000000">
                      <a:alpha val="43137"/>
                    </a:srgbClr>
                  </a:outerShdw>
                </a:effectLst>
                <a:latin typeface="Berlin Sans FB Demi" panose="020E0802020502020306" charset="0"/>
              </a:rPr>
              <a:t> in Blue </a:t>
            </a:r>
            <a:r>
              <a:rPr lang="pl-PL" altLang="en-GB" b="1" dirty="0" err="1">
                <a:solidFill>
                  <a:schemeClr val="bg1"/>
                </a:solidFill>
                <a:effectLst>
                  <a:outerShdw blurRad="38100" dist="38100" dir="2700000" algn="tl">
                    <a:srgbClr val="000000">
                      <a:alpha val="43137"/>
                    </a:srgbClr>
                  </a:outerShdw>
                </a:effectLst>
                <a:latin typeface="Berlin Sans FB Demi" panose="020E0802020502020306" charset="0"/>
              </a:rPr>
              <a:t>Lagoon</a:t>
            </a:r>
            <a:endParaRPr lang="pl-PL" altLang="en-GB" b="1" dirty="0">
              <a:solidFill>
                <a:schemeClr val="bg1"/>
              </a:solidFill>
              <a:effectLst>
                <a:outerShdw blurRad="38100" dist="38100" dir="2700000" algn="tl">
                  <a:srgbClr val="000000">
                    <a:alpha val="43137"/>
                  </a:srgbClr>
                </a:outerShdw>
              </a:effectLst>
              <a:latin typeface="Berlin Sans FB Demi" panose="020E0802020502020306" charset="0"/>
            </a:endParaRPr>
          </a:p>
        </p:txBody>
      </p:sp>
      <p:sp>
        <p:nvSpPr>
          <p:cNvPr id="13" name="Text Box 12"/>
          <p:cNvSpPr txBox="1"/>
          <p:nvPr/>
        </p:nvSpPr>
        <p:spPr>
          <a:xfrm>
            <a:off x="8272145" y="194310"/>
            <a:ext cx="3690620" cy="923330"/>
          </a:xfrm>
          <a:prstGeom prst="rect">
            <a:avLst/>
          </a:prstGeom>
          <a:noFill/>
        </p:spPr>
        <p:txBody>
          <a:bodyPr wrap="square" rtlCol="0">
            <a:spAutoFit/>
          </a:bodyPr>
          <a:lstStyle/>
          <a:p>
            <a:r>
              <a:rPr lang="pl-PL" altLang="en-US" b="1" dirty="0">
                <a:solidFill>
                  <a:schemeClr val="bg1"/>
                </a:solidFill>
                <a:effectLst>
                  <a:outerShdw blurRad="38100" dist="38100" dir="2700000" algn="tl">
                    <a:srgbClr val="000000">
                      <a:alpha val="43137"/>
                    </a:srgbClr>
                  </a:outerShdw>
                </a:effectLst>
                <a:latin typeface="Berlin Sans FB Demi" panose="020E0802020502020306" charset="0"/>
              </a:rPr>
              <a:t>T</a:t>
            </a:r>
            <a:r>
              <a:rPr lang="en-GB" altLang="en-US" b="1" dirty="0">
                <a:solidFill>
                  <a:schemeClr val="bg1"/>
                </a:solidFill>
                <a:effectLst>
                  <a:outerShdw blurRad="38100" dist="38100" dir="2700000" algn="tl">
                    <a:srgbClr val="000000">
                      <a:alpha val="43137"/>
                    </a:srgbClr>
                  </a:outerShdw>
                </a:effectLst>
                <a:latin typeface="Berlin Sans FB Demi" panose="020E0802020502020306" charset="0"/>
              </a:rPr>
              <a:t>op view on </a:t>
            </a:r>
            <a:r>
              <a:rPr lang="pl-PL" altLang="en-GB" b="1" dirty="0" err="1">
                <a:solidFill>
                  <a:schemeClr val="bg1"/>
                </a:solidFill>
                <a:effectLst>
                  <a:outerShdw blurRad="38100" dist="38100" dir="2700000" algn="tl">
                    <a:srgbClr val="000000">
                      <a:alpha val="43137"/>
                    </a:srgbClr>
                  </a:outerShdw>
                </a:effectLst>
                <a:latin typeface="Berlin Sans FB Demi" panose="020E0802020502020306" charset="0"/>
              </a:rPr>
              <a:t>an</a:t>
            </a:r>
            <a:r>
              <a:rPr lang="pl-PL" altLang="en-GB" b="1" dirty="0">
                <a:solidFill>
                  <a:schemeClr val="bg1"/>
                </a:solidFill>
                <a:effectLst>
                  <a:outerShdw blurRad="38100" dist="38100" dir="2700000" algn="tl">
                    <a:srgbClr val="000000">
                      <a:alpha val="43137"/>
                    </a:srgbClr>
                  </a:outerShdw>
                </a:effectLst>
                <a:latin typeface="Berlin Sans FB Demi" panose="020E0802020502020306" charset="0"/>
              </a:rPr>
              <a:t> </a:t>
            </a:r>
            <a:r>
              <a:rPr lang="pl-PL" altLang="en-GB" b="1" dirty="0" err="1">
                <a:solidFill>
                  <a:schemeClr val="bg1"/>
                </a:solidFill>
                <a:effectLst>
                  <a:outerShdw blurRad="38100" dist="38100" dir="2700000" algn="tl">
                    <a:srgbClr val="000000">
                      <a:alpha val="43137"/>
                    </a:srgbClr>
                  </a:outerShdw>
                </a:effectLst>
                <a:latin typeface="Berlin Sans FB Demi" panose="020E0802020502020306" charset="0"/>
              </a:rPr>
              <a:t>old</a:t>
            </a:r>
            <a:r>
              <a:rPr lang="pl-PL" altLang="en-GB" b="1" dirty="0">
                <a:solidFill>
                  <a:schemeClr val="bg1"/>
                </a:solidFill>
                <a:effectLst>
                  <a:outerShdw blurRad="38100" dist="38100" dir="2700000" algn="tl">
                    <a:srgbClr val="000000">
                      <a:alpha val="43137"/>
                    </a:srgbClr>
                  </a:outerShdw>
                </a:effectLst>
                <a:latin typeface="Berlin Sans FB Demi" panose="020E0802020502020306" charset="0"/>
              </a:rPr>
              <a:t> </a:t>
            </a:r>
            <a:r>
              <a:rPr lang="pl-PL" altLang="en-GB" b="1" dirty="0" err="1">
                <a:solidFill>
                  <a:schemeClr val="bg1"/>
                </a:solidFill>
                <a:effectLst>
                  <a:outerShdw blurRad="38100" dist="38100" dir="2700000" algn="tl">
                    <a:srgbClr val="000000">
                      <a:alpha val="43137"/>
                    </a:srgbClr>
                  </a:outerShdw>
                </a:effectLst>
                <a:latin typeface="Berlin Sans FB Demi" panose="020E0802020502020306" charset="0"/>
              </a:rPr>
              <a:t>city</a:t>
            </a:r>
            <a:r>
              <a:rPr lang="pl-PL" altLang="en-GB" b="1" dirty="0">
                <a:solidFill>
                  <a:schemeClr val="bg1"/>
                </a:solidFill>
                <a:effectLst>
                  <a:outerShdw blurRad="38100" dist="38100" dir="2700000" algn="tl">
                    <a:srgbClr val="000000">
                      <a:alpha val="43137"/>
                    </a:srgbClr>
                  </a:outerShdw>
                </a:effectLst>
                <a:latin typeface="Berlin Sans FB Demi" panose="020E0802020502020306" charset="0"/>
              </a:rPr>
              <a:t> and a </a:t>
            </a:r>
            <a:r>
              <a:rPr lang="pl-PL" altLang="en-GB" b="1" dirty="0" err="1">
                <a:solidFill>
                  <a:schemeClr val="bg1"/>
                </a:solidFill>
                <a:effectLst>
                  <a:outerShdw blurRad="38100" dist="38100" dir="2700000" algn="tl">
                    <a:srgbClr val="000000">
                      <a:alpha val="43137"/>
                    </a:srgbClr>
                  </a:outerShdw>
                </a:effectLst>
                <a:latin typeface="Berlin Sans FB Demi" panose="020E0802020502020306" charset="0"/>
              </a:rPr>
              <a:t>hospital</a:t>
            </a:r>
            <a:r>
              <a:rPr lang="pl-PL" altLang="en-GB" b="1" dirty="0">
                <a:solidFill>
                  <a:schemeClr val="bg1"/>
                </a:solidFill>
                <a:effectLst>
                  <a:outerShdw blurRad="38100" dist="38100" dir="2700000" algn="tl">
                    <a:srgbClr val="000000">
                      <a:alpha val="43137"/>
                    </a:srgbClr>
                  </a:outerShdw>
                </a:effectLst>
                <a:latin typeface="Berlin Sans FB Demi" panose="020E0802020502020306" charset="0"/>
              </a:rPr>
              <a:t> from a </a:t>
            </a:r>
            <a:r>
              <a:rPr lang="pl-PL" altLang="en-GB" b="1" dirty="0" err="1">
                <a:solidFill>
                  <a:schemeClr val="bg1"/>
                </a:solidFill>
                <a:effectLst>
                  <a:outerShdw blurRad="38100" dist="38100" dir="2700000" algn="tl">
                    <a:srgbClr val="000000">
                      <a:alpha val="43137"/>
                    </a:srgbClr>
                  </a:outerShdw>
                </a:effectLst>
                <a:latin typeface="Berlin Sans FB Demi" panose="020E0802020502020306" charset="0"/>
              </a:rPr>
              <a:t>watch</a:t>
            </a:r>
            <a:r>
              <a:rPr lang="pl-PL" altLang="en-GB" b="1" dirty="0">
                <a:solidFill>
                  <a:schemeClr val="bg1"/>
                </a:solidFill>
                <a:effectLst>
                  <a:outerShdw blurRad="38100" dist="38100" dir="2700000" algn="tl">
                    <a:srgbClr val="000000">
                      <a:alpha val="43137"/>
                    </a:srgbClr>
                  </a:outerShdw>
                </a:effectLst>
                <a:latin typeface="Berlin Sans FB Demi" panose="020E0802020502020306" charset="0"/>
              </a:rPr>
              <a:t> </a:t>
            </a:r>
            <a:r>
              <a:rPr lang="pl-PL" altLang="en-GB" b="1" dirty="0" err="1">
                <a:solidFill>
                  <a:schemeClr val="bg1"/>
                </a:solidFill>
                <a:effectLst>
                  <a:outerShdw blurRad="38100" dist="38100" dir="2700000" algn="tl">
                    <a:srgbClr val="000000">
                      <a:alpha val="43137"/>
                    </a:srgbClr>
                  </a:outerShdw>
                </a:effectLst>
                <a:latin typeface="Berlin Sans FB Demi" panose="020E0802020502020306" charset="0"/>
              </a:rPr>
              <a:t>tower</a:t>
            </a:r>
            <a:r>
              <a:rPr lang="pl-PL" altLang="en-GB" b="1" dirty="0">
                <a:solidFill>
                  <a:schemeClr val="bg1"/>
                </a:solidFill>
                <a:effectLst>
                  <a:outerShdw blurRad="38100" dist="38100" dir="2700000" algn="tl">
                    <a:srgbClr val="000000">
                      <a:alpha val="43137"/>
                    </a:srgbClr>
                  </a:outerShdw>
                </a:effectLst>
                <a:latin typeface="Berlin Sans FB Demi" panose="020E0802020502020306" charset="0"/>
              </a:rPr>
              <a:t> in Comino</a:t>
            </a:r>
          </a:p>
        </p:txBody>
      </p:sp>
      <p:sp>
        <p:nvSpPr>
          <p:cNvPr id="14" name="Text Box 13"/>
          <p:cNvSpPr txBox="1"/>
          <p:nvPr/>
        </p:nvSpPr>
        <p:spPr>
          <a:xfrm>
            <a:off x="5687060" y="5071745"/>
            <a:ext cx="6407785" cy="1200329"/>
          </a:xfrm>
          <a:prstGeom prst="rect">
            <a:avLst/>
          </a:prstGeom>
          <a:noFill/>
        </p:spPr>
        <p:txBody>
          <a:bodyPr wrap="square" rtlCol="0">
            <a:spAutoFit/>
          </a:bodyPr>
          <a:lstStyle/>
          <a:p>
            <a:r>
              <a:rPr lang="pl-PL" altLang="en-GB" b="1" dirty="0">
                <a:solidFill>
                  <a:schemeClr val="bg1"/>
                </a:solidFill>
                <a:effectLst>
                  <a:outerShdw blurRad="38100" dist="38100" dir="2700000" algn="tl">
                    <a:srgbClr val="000000">
                      <a:alpha val="43137"/>
                    </a:srgbClr>
                  </a:outerShdw>
                </a:effectLst>
                <a:latin typeface="Berlin Sans FB Demi" panose="020E0802020502020306" charset="0"/>
              </a:rPr>
              <a:t>My favourite </a:t>
            </a:r>
            <a:r>
              <a:rPr lang="pl-PL" altLang="en-GB" b="1" dirty="0" err="1">
                <a:solidFill>
                  <a:schemeClr val="bg1"/>
                </a:solidFill>
                <a:effectLst>
                  <a:outerShdw blurRad="38100" dist="38100" dir="2700000" algn="tl">
                    <a:srgbClr val="000000">
                      <a:alpha val="43137"/>
                    </a:srgbClr>
                  </a:outerShdw>
                </a:effectLst>
                <a:latin typeface="Berlin Sans FB Demi" panose="020E0802020502020306" charset="0"/>
              </a:rPr>
              <a:t>photo</a:t>
            </a:r>
            <a:r>
              <a:rPr lang="pl-PL" altLang="en-GB" b="1" dirty="0">
                <a:solidFill>
                  <a:schemeClr val="bg1"/>
                </a:solidFill>
                <a:effectLst>
                  <a:outerShdw blurRad="38100" dist="38100" dir="2700000" algn="tl">
                    <a:srgbClr val="000000">
                      <a:alpha val="43137"/>
                    </a:srgbClr>
                  </a:outerShdw>
                </a:effectLst>
                <a:latin typeface="Berlin Sans FB Demi" panose="020E0802020502020306" charset="0"/>
              </a:rPr>
              <a:t> from Mdina. </a:t>
            </a:r>
            <a:r>
              <a:rPr lang="pl-PL" altLang="en-GB" b="1" dirty="0" err="1">
                <a:solidFill>
                  <a:schemeClr val="bg1"/>
                </a:solidFill>
                <a:effectLst>
                  <a:outerShdw blurRad="38100" dist="38100" dir="2700000" algn="tl">
                    <a:srgbClr val="000000">
                      <a:alpha val="43137"/>
                    </a:srgbClr>
                  </a:outerShdw>
                </a:effectLst>
                <a:latin typeface="Berlin Sans FB Demi" panose="020E0802020502020306" charset="0"/>
              </a:rPr>
              <a:t>Two</a:t>
            </a:r>
            <a:r>
              <a:rPr lang="pl-PL" altLang="en-GB" b="1" dirty="0">
                <a:solidFill>
                  <a:schemeClr val="bg1"/>
                </a:solidFill>
                <a:effectLst>
                  <a:outerShdw blurRad="38100" dist="38100" dir="2700000" algn="tl">
                    <a:srgbClr val="000000">
                      <a:alpha val="43137"/>
                    </a:srgbClr>
                  </a:outerShdw>
                </a:effectLst>
                <a:latin typeface="Berlin Sans FB Demi" panose="020E0802020502020306" charset="0"/>
              </a:rPr>
              <a:t> </a:t>
            </a:r>
            <a:r>
              <a:rPr lang="pl-PL" altLang="en-GB" b="1" dirty="0" err="1">
                <a:solidFill>
                  <a:schemeClr val="bg1"/>
                </a:solidFill>
                <a:effectLst>
                  <a:outerShdw blurRad="38100" dist="38100" dir="2700000" algn="tl">
                    <a:srgbClr val="000000">
                      <a:alpha val="43137"/>
                    </a:srgbClr>
                  </a:outerShdw>
                </a:effectLst>
                <a:latin typeface="Berlin Sans FB Demi" panose="020E0802020502020306" charset="0"/>
              </a:rPr>
              <a:t>women</a:t>
            </a:r>
            <a:r>
              <a:rPr lang="pl-PL" altLang="en-GB" b="1" dirty="0">
                <a:solidFill>
                  <a:schemeClr val="bg1"/>
                </a:solidFill>
                <a:effectLst>
                  <a:outerShdw blurRad="38100" dist="38100" dir="2700000" algn="tl">
                    <a:srgbClr val="000000">
                      <a:alpha val="43137"/>
                    </a:srgbClr>
                  </a:outerShdw>
                </a:effectLst>
                <a:latin typeface="Berlin Sans FB Demi" panose="020E0802020502020306" charset="0"/>
              </a:rPr>
              <a:t> </a:t>
            </a:r>
            <a:r>
              <a:rPr lang="pl-PL" altLang="en-GB" b="1" dirty="0" err="1">
                <a:solidFill>
                  <a:schemeClr val="bg1"/>
                </a:solidFill>
                <a:effectLst>
                  <a:outerShdw blurRad="38100" dist="38100" dir="2700000" algn="tl">
                    <a:srgbClr val="000000">
                      <a:alpha val="43137"/>
                    </a:srgbClr>
                  </a:outerShdw>
                </a:effectLst>
                <a:latin typeface="Berlin Sans FB Demi" panose="020E0802020502020306" charset="0"/>
              </a:rPr>
              <a:t>showing</a:t>
            </a:r>
            <a:r>
              <a:rPr lang="pl-PL" altLang="en-GB" b="1" dirty="0">
                <a:solidFill>
                  <a:schemeClr val="bg1"/>
                </a:solidFill>
                <a:effectLst>
                  <a:outerShdw blurRad="38100" dist="38100" dir="2700000" algn="tl">
                    <a:srgbClr val="000000">
                      <a:alpha val="43137"/>
                    </a:srgbClr>
                  </a:outerShdw>
                </a:effectLst>
                <a:latin typeface="Berlin Sans FB Demi" panose="020E0802020502020306" charset="0"/>
              </a:rPr>
              <a:t> </a:t>
            </a:r>
            <a:r>
              <a:rPr lang="pl-PL" altLang="en-GB" b="1" dirty="0" err="1">
                <a:solidFill>
                  <a:schemeClr val="bg1"/>
                </a:solidFill>
                <a:effectLst>
                  <a:outerShdw blurRad="38100" dist="38100" dir="2700000" algn="tl">
                    <a:srgbClr val="000000">
                      <a:alpha val="43137"/>
                    </a:srgbClr>
                  </a:outerShdw>
                </a:effectLst>
                <a:latin typeface="Berlin Sans FB Demi" panose="020E0802020502020306" charset="0"/>
              </a:rPr>
              <a:t>that</a:t>
            </a:r>
            <a:r>
              <a:rPr lang="pl-PL" altLang="en-GB" b="1" dirty="0">
                <a:solidFill>
                  <a:schemeClr val="bg1"/>
                </a:solidFill>
                <a:effectLst>
                  <a:outerShdw blurRad="38100" dist="38100" dir="2700000" algn="tl">
                    <a:srgbClr val="000000">
                      <a:alpha val="43137"/>
                    </a:srgbClr>
                  </a:outerShdw>
                </a:effectLst>
                <a:latin typeface="Berlin Sans FB Demi" panose="020E0802020502020306" charset="0"/>
              </a:rPr>
              <a:t> the </a:t>
            </a:r>
            <a:r>
              <a:rPr lang="pl-PL" altLang="en-GB" b="1" dirty="0" err="1">
                <a:solidFill>
                  <a:schemeClr val="bg1"/>
                </a:solidFill>
                <a:effectLst>
                  <a:outerShdw blurRad="38100" dist="38100" dir="2700000" algn="tl">
                    <a:srgbClr val="000000">
                      <a:alpha val="43137"/>
                    </a:srgbClr>
                  </a:outerShdw>
                </a:effectLst>
                <a:latin typeface="Berlin Sans FB Demi" panose="020E0802020502020306" charset="0"/>
              </a:rPr>
              <a:t>owners</a:t>
            </a:r>
            <a:r>
              <a:rPr lang="pl-PL" altLang="en-GB" b="1" dirty="0">
                <a:solidFill>
                  <a:schemeClr val="bg1"/>
                </a:solidFill>
                <a:effectLst>
                  <a:outerShdw blurRad="38100" dist="38100" dir="2700000" algn="tl">
                    <a:srgbClr val="000000">
                      <a:alpha val="43137"/>
                    </a:srgbClr>
                  </a:outerShdw>
                </a:effectLst>
                <a:latin typeface="Berlin Sans FB Demi" panose="020E0802020502020306" charset="0"/>
              </a:rPr>
              <a:t> of </a:t>
            </a:r>
            <a:r>
              <a:rPr lang="pl-PL" altLang="en-GB" b="1" dirty="0" err="1">
                <a:solidFill>
                  <a:schemeClr val="bg1"/>
                </a:solidFill>
                <a:effectLst>
                  <a:outerShdw blurRad="38100" dist="38100" dir="2700000" algn="tl">
                    <a:srgbClr val="000000">
                      <a:alpha val="43137"/>
                    </a:srgbClr>
                  </a:outerShdw>
                </a:effectLst>
                <a:latin typeface="Berlin Sans FB Demi" panose="020E0802020502020306" charset="0"/>
              </a:rPr>
              <a:t>this</a:t>
            </a:r>
            <a:r>
              <a:rPr lang="pl-PL" altLang="en-GB" b="1" dirty="0">
                <a:solidFill>
                  <a:schemeClr val="bg1"/>
                </a:solidFill>
                <a:effectLst>
                  <a:outerShdw blurRad="38100" dist="38100" dir="2700000" algn="tl">
                    <a:srgbClr val="000000">
                      <a:alpha val="43137"/>
                    </a:srgbClr>
                  </a:outerShdw>
                </a:effectLst>
                <a:latin typeface="Berlin Sans FB Demi" panose="020E0802020502020306" charset="0"/>
              </a:rPr>
              <a:t> place </a:t>
            </a:r>
            <a:r>
              <a:rPr lang="pl-PL" altLang="en-GB" b="1" dirty="0" err="1">
                <a:solidFill>
                  <a:schemeClr val="bg1"/>
                </a:solidFill>
                <a:effectLst>
                  <a:outerShdw blurRad="38100" dist="38100" dir="2700000" algn="tl">
                    <a:srgbClr val="000000">
                      <a:alpha val="43137"/>
                    </a:srgbClr>
                  </a:outerShdw>
                </a:effectLst>
                <a:latin typeface="Berlin Sans FB Demi" panose="020E0802020502020306" charset="0"/>
              </a:rPr>
              <a:t>were</a:t>
            </a:r>
            <a:r>
              <a:rPr lang="pl-PL" altLang="en-GB" b="1" dirty="0">
                <a:solidFill>
                  <a:schemeClr val="bg1"/>
                </a:solidFill>
                <a:effectLst>
                  <a:outerShdw blurRad="38100" dist="38100" dir="2700000" algn="tl">
                    <a:srgbClr val="000000">
                      <a:alpha val="43137"/>
                    </a:srgbClr>
                  </a:outerShdw>
                </a:effectLst>
                <a:latin typeface="Berlin Sans FB Demi" panose="020E0802020502020306" charset="0"/>
              </a:rPr>
              <a:t> </a:t>
            </a:r>
            <a:r>
              <a:rPr lang="pl-PL" altLang="en-GB" b="1" dirty="0" err="1">
                <a:solidFill>
                  <a:schemeClr val="bg1"/>
                </a:solidFill>
                <a:effectLst>
                  <a:outerShdw blurRad="38100" dist="38100" dir="2700000" algn="tl">
                    <a:srgbClr val="000000">
                      <a:alpha val="43137"/>
                    </a:srgbClr>
                  </a:outerShdw>
                </a:effectLst>
                <a:latin typeface="Berlin Sans FB Demi" panose="020E0802020502020306" charset="0"/>
              </a:rPr>
              <a:t>really</a:t>
            </a:r>
            <a:r>
              <a:rPr lang="pl-PL" altLang="en-GB" b="1" dirty="0">
                <a:solidFill>
                  <a:schemeClr val="bg1"/>
                </a:solidFill>
                <a:effectLst>
                  <a:outerShdw blurRad="38100" dist="38100" dir="2700000" algn="tl">
                    <a:srgbClr val="000000">
                      <a:alpha val="43137"/>
                    </a:srgbClr>
                  </a:outerShdw>
                </a:effectLst>
                <a:latin typeface="Berlin Sans FB Demi" panose="020E0802020502020306" charset="0"/>
              </a:rPr>
              <a:t> </a:t>
            </a:r>
            <a:r>
              <a:rPr lang="pl-PL" altLang="en-GB" b="1" dirty="0" err="1">
                <a:solidFill>
                  <a:schemeClr val="bg1"/>
                </a:solidFill>
                <a:effectLst>
                  <a:outerShdw blurRad="38100" dist="38100" dir="2700000" algn="tl">
                    <a:srgbClr val="000000">
                      <a:alpha val="43137"/>
                    </a:srgbClr>
                  </a:outerShdw>
                </a:effectLst>
                <a:latin typeface="Berlin Sans FB Demi" panose="020E0802020502020306" charset="0"/>
              </a:rPr>
              <a:t>rich</a:t>
            </a:r>
            <a:r>
              <a:rPr lang="pl-PL" altLang="en-GB" b="1" dirty="0">
                <a:solidFill>
                  <a:schemeClr val="bg1"/>
                </a:solidFill>
                <a:effectLst>
                  <a:outerShdw blurRad="38100" dist="38100" dir="2700000" algn="tl">
                    <a:srgbClr val="000000">
                      <a:alpha val="43137"/>
                    </a:srgbClr>
                  </a:outerShdw>
                </a:effectLst>
                <a:latin typeface="Berlin Sans FB Demi" panose="020E0802020502020306" charset="0"/>
              </a:rPr>
              <a:t> (a basket with </a:t>
            </a:r>
            <a:r>
              <a:rPr lang="pl-PL" altLang="en-GB" b="1" dirty="0" err="1">
                <a:solidFill>
                  <a:schemeClr val="bg1"/>
                </a:solidFill>
                <a:effectLst>
                  <a:outerShdw blurRad="38100" dist="38100" dir="2700000" algn="tl">
                    <a:srgbClr val="000000">
                      <a:alpha val="43137"/>
                    </a:srgbClr>
                  </a:outerShdw>
                </a:effectLst>
                <a:latin typeface="Berlin Sans FB Demi" panose="020E0802020502020306" charset="0"/>
              </a:rPr>
              <a:t>lots</a:t>
            </a:r>
            <a:r>
              <a:rPr lang="pl-PL" altLang="en-GB" b="1" dirty="0">
                <a:solidFill>
                  <a:schemeClr val="bg1"/>
                </a:solidFill>
                <a:effectLst>
                  <a:outerShdw blurRad="38100" dist="38100" dir="2700000" algn="tl">
                    <a:srgbClr val="000000">
                      <a:alpha val="43137"/>
                    </a:srgbClr>
                  </a:outerShdw>
                </a:effectLst>
                <a:latin typeface="Berlin Sans FB Demi" panose="020E0802020502020306" charset="0"/>
              </a:rPr>
              <a:t> of </a:t>
            </a:r>
            <a:r>
              <a:rPr lang="pl-PL" altLang="en-GB" b="1" dirty="0" err="1">
                <a:solidFill>
                  <a:schemeClr val="bg1"/>
                </a:solidFill>
                <a:effectLst>
                  <a:outerShdw blurRad="38100" dist="38100" dir="2700000" algn="tl">
                    <a:srgbClr val="000000">
                      <a:alpha val="43137"/>
                    </a:srgbClr>
                  </a:outerShdw>
                </a:effectLst>
                <a:latin typeface="Berlin Sans FB Demi" panose="020E0802020502020306" charset="0"/>
              </a:rPr>
              <a:t>fruit</a:t>
            </a:r>
            <a:r>
              <a:rPr lang="pl-PL" altLang="en-GB" b="1" dirty="0">
                <a:solidFill>
                  <a:schemeClr val="bg1"/>
                </a:solidFill>
                <a:effectLst>
                  <a:outerShdw blurRad="38100" dist="38100" dir="2700000" algn="tl">
                    <a:srgbClr val="000000">
                      <a:alpha val="43137"/>
                    </a:srgbClr>
                  </a:outerShdw>
                </a:effectLst>
                <a:latin typeface="Berlin Sans FB Demi" panose="020E0802020502020306" charset="0"/>
              </a:rPr>
              <a:t>) and </a:t>
            </a:r>
            <a:r>
              <a:rPr lang="pl-PL" altLang="en-GB" b="1" dirty="0" err="1">
                <a:solidFill>
                  <a:schemeClr val="bg1"/>
                </a:solidFill>
                <a:effectLst>
                  <a:outerShdw blurRad="38100" dist="38100" dir="2700000" algn="tl">
                    <a:srgbClr val="000000">
                      <a:alpha val="43137"/>
                    </a:srgbClr>
                  </a:outerShdw>
                </a:effectLst>
                <a:latin typeface="Berlin Sans FB Demi" panose="020E0802020502020306" charset="0"/>
              </a:rPr>
              <a:t>that</a:t>
            </a:r>
            <a:r>
              <a:rPr lang="pl-PL" altLang="en-GB" b="1" dirty="0">
                <a:solidFill>
                  <a:schemeClr val="bg1"/>
                </a:solidFill>
                <a:effectLst>
                  <a:outerShdw blurRad="38100" dist="38100" dir="2700000" algn="tl">
                    <a:srgbClr val="000000">
                      <a:alpha val="43137"/>
                    </a:srgbClr>
                  </a:outerShdw>
                </a:effectLst>
                <a:latin typeface="Berlin Sans FB Demi" panose="020E0802020502020306" charset="0"/>
              </a:rPr>
              <a:t> </a:t>
            </a:r>
            <a:r>
              <a:rPr lang="pl-PL" altLang="en-GB" b="1" dirty="0" err="1">
                <a:solidFill>
                  <a:schemeClr val="bg1"/>
                </a:solidFill>
                <a:effectLst>
                  <a:outerShdw blurRad="38100" dist="38100" dir="2700000" algn="tl">
                    <a:srgbClr val="000000">
                      <a:alpha val="43137"/>
                    </a:srgbClr>
                  </a:outerShdw>
                </a:effectLst>
                <a:latin typeface="Berlin Sans FB Demi" panose="020E0802020502020306" charset="0"/>
              </a:rPr>
              <a:t>everyone</a:t>
            </a:r>
            <a:r>
              <a:rPr lang="pl-PL" altLang="en-GB" b="1" dirty="0">
                <a:solidFill>
                  <a:schemeClr val="bg1"/>
                </a:solidFill>
                <a:effectLst>
                  <a:outerShdw blurRad="38100" dist="38100" dir="2700000" algn="tl">
                    <a:srgbClr val="000000">
                      <a:alpha val="43137"/>
                    </a:srgbClr>
                  </a:outerShdw>
                </a:effectLst>
                <a:latin typeface="Berlin Sans FB Demi" panose="020E0802020502020306" charset="0"/>
              </a:rPr>
              <a:t> </a:t>
            </a:r>
            <a:r>
              <a:rPr lang="pl-PL" altLang="en-GB" b="1" dirty="0" err="1">
                <a:solidFill>
                  <a:schemeClr val="bg1"/>
                </a:solidFill>
                <a:effectLst>
                  <a:outerShdw blurRad="38100" dist="38100" dir="2700000" algn="tl">
                    <a:srgbClr val="000000">
                      <a:alpha val="43137"/>
                    </a:srgbClr>
                  </a:outerShdw>
                </a:effectLst>
                <a:latin typeface="Berlin Sans FB Demi" panose="020E0802020502020306" charset="0"/>
              </a:rPr>
              <a:t>should</a:t>
            </a:r>
            <a:r>
              <a:rPr lang="pl-PL" altLang="en-GB" b="1" dirty="0">
                <a:solidFill>
                  <a:schemeClr val="bg1"/>
                </a:solidFill>
                <a:effectLst>
                  <a:outerShdw blurRad="38100" dist="38100" dir="2700000" algn="tl">
                    <a:srgbClr val="000000">
                      <a:alpha val="43137"/>
                    </a:srgbClr>
                  </a:outerShdw>
                </a:effectLst>
                <a:latin typeface="Berlin Sans FB Demi" panose="020E0802020502020306" charset="0"/>
              </a:rPr>
              <a:t> be </a:t>
            </a:r>
            <a:r>
              <a:rPr lang="pl-PL" altLang="en-GB" b="1" dirty="0" err="1">
                <a:solidFill>
                  <a:schemeClr val="bg1"/>
                </a:solidFill>
                <a:effectLst>
                  <a:outerShdw blurRad="38100" dist="38100" dir="2700000" algn="tl">
                    <a:srgbClr val="000000">
                      <a:alpha val="43137"/>
                    </a:srgbClr>
                  </a:outerShdw>
                </a:effectLst>
                <a:latin typeface="Berlin Sans FB Demi" panose="020E0802020502020306" charset="0"/>
              </a:rPr>
              <a:t>aware</a:t>
            </a:r>
            <a:r>
              <a:rPr lang="pl-PL" altLang="en-GB" b="1" dirty="0">
                <a:solidFill>
                  <a:schemeClr val="bg1"/>
                </a:solidFill>
                <a:effectLst>
                  <a:outerShdw blurRad="38100" dist="38100" dir="2700000" algn="tl">
                    <a:srgbClr val="000000">
                      <a:alpha val="43137"/>
                    </a:srgbClr>
                  </a:outerShdw>
                </a:effectLst>
                <a:latin typeface="Berlin Sans FB Demi" panose="020E0802020502020306" charset="0"/>
              </a:rPr>
              <a:t> of </a:t>
            </a:r>
            <a:r>
              <a:rPr lang="pl-PL" altLang="en-GB" b="1" dirty="0" err="1">
                <a:solidFill>
                  <a:schemeClr val="bg1"/>
                </a:solidFill>
                <a:effectLst>
                  <a:outerShdw blurRad="38100" dist="38100" dir="2700000" algn="tl">
                    <a:srgbClr val="000000">
                      <a:alpha val="43137"/>
                    </a:srgbClr>
                  </a:outerShdw>
                </a:effectLst>
                <a:latin typeface="Berlin Sans FB Demi" panose="020E0802020502020306" charset="0"/>
              </a:rPr>
              <a:t>this</a:t>
            </a:r>
            <a:r>
              <a:rPr lang="pl-PL" altLang="en-GB" b="1" dirty="0">
                <a:solidFill>
                  <a:schemeClr val="bg1"/>
                </a:solidFill>
                <a:effectLst>
                  <a:outerShdw blurRad="38100" dist="38100" dir="2700000" algn="tl">
                    <a:srgbClr val="000000">
                      <a:alpha val="43137"/>
                    </a:srgbClr>
                  </a:outerShdw>
                </a:effectLst>
                <a:latin typeface="Berlin Sans FB Demi" panose="020E0802020502020306" charset="0"/>
              </a:rPr>
              <a:t> place (a </a:t>
            </a:r>
            <a:r>
              <a:rPr lang="pl-PL" altLang="en-GB" b="1" dirty="0" err="1">
                <a:solidFill>
                  <a:schemeClr val="bg1"/>
                </a:solidFill>
                <a:effectLst>
                  <a:outerShdw blurRad="38100" dist="38100" dir="2700000" algn="tl">
                    <a:srgbClr val="000000">
                      <a:alpha val="43137"/>
                    </a:srgbClr>
                  </a:outerShdw>
                </a:effectLst>
                <a:latin typeface="Berlin Sans FB Demi" panose="020E0802020502020306" charset="0"/>
              </a:rPr>
              <a:t>sword</a:t>
            </a:r>
            <a:r>
              <a:rPr lang="pl-PL" altLang="en-GB" b="1" dirty="0">
                <a:solidFill>
                  <a:schemeClr val="bg1"/>
                </a:solidFill>
                <a:effectLst>
                  <a:outerShdw blurRad="38100" dist="38100" dir="2700000" algn="tl">
                    <a:srgbClr val="000000">
                      <a:alpha val="43137"/>
                    </a:srgbClr>
                  </a:outerShdw>
                </a:effectLst>
                <a:latin typeface="Berlin Sans FB Demi" panose="020E0802020502020306" charset="0"/>
              </a:rPr>
              <a:t>)</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8"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amond(in)">
                                      <p:cBhvr>
                                        <p:cTn id="10" dur="2000"/>
                                        <p:tgtEl>
                                          <p:spTgt spid="7"/>
                                        </p:tgtEl>
                                      </p:cBhvr>
                                    </p:animEffect>
                                  </p:childTnLst>
                                </p:cTn>
                              </p:par>
                              <p:par>
                                <p:cTn id="11" presetID="8" presetClass="emph" presetSubtype="0" fill="hold" nodeType="withEffect">
                                  <p:stCondLst>
                                    <p:cond delay="0"/>
                                  </p:stCondLst>
                                  <p:childTnLst>
                                    <p:animRot by="21600000">
                                      <p:cBhvr>
                                        <p:cTn id="12" dur="3000" fill="hold"/>
                                        <p:tgtEl>
                                          <p:spTgt spid="4"/>
                                        </p:tgtEl>
                                        <p:attrNameLst>
                                          <p:attrName>r</p:attrName>
                                        </p:attrNameLst>
                                      </p:cBhvr>
                                    </p:animRot>
                                  </p:childTnLst>
                                </p:cTn>
                              </p:par>
                              <p:par>
                                <p:cTn id="13" presetID="5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Scale>
                                      <p:cBhvr>
                                        <p:cTn id="15" dur="2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2000" decel="50000" fill="hold">
                                          <p:stCondLst>
                                            <p:cond delay="0"/>
                                          </p:stCondLst>
                                        </p:cTn>
                                        <p:tgtEl>
                                          <p:spTgt spid="8"/>
                                        </p:tgtEl>
                                        <p:attrNameLst>
                                          <p:attrName>ppt_x</p:attrName>
                                          <p:attrName>ppt_y</p:attrName>
                                        </p:attrNameLst>
                                      </p:cBhvr>
                                    </p:animMotion>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63000">
              <a:schemeClr val="accent1">
                <a:lumMod val="75000"/>
              </a:schemeClr>
            </a:gs>
            <a:gs pos="74000">
              <a:schemeClr val="accent1">
                <a:lumMod val="60000"/>
                <a:lumOff val="40000"/>
              </a:schemeClr>
            </a:gs>
            <a:gs pos="96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pic>
        <p:nvPicPr>
          <p:cNvPr id="6" name="Content Placeholder 5" descr="34747370_2105391343010021_2122820524152193024_n"/>
          <p:cNvPicPr>
            <a:picLocks noGrp="1" noChangeAspect="1"/>
          </p:cNvPicPr>
          <p:nvPr>
            <p:ph sz="half" idx="2"/>
          </p:nvPr>
        </p:nvPicPr>
        <p:blipFill>
          <a:blip r:embed="rId2"/>
          <a:stretch>
            <a:fillRect/>
          </a:stretch>
        </p:blipFill>
        <p:spPr>
          <a:xfrm>
            <a:off x="6618605" y="1905"/>
            <a:ext cx="3756660" cy="4645025"/>
          </a:xfrm>
          <a:prstGeom prst="rect">
            <a:avLst/>
          </a:prstGeom>
        </p:spPr>
      </p:pic>
      <p:pic>
        <p:nvPicPr>
          <p:cNvPr id="7" name="Picture 6" descr="34703798_2105391396343349_615427749334482944_n"/>
          <p:cNvPicPr>
            <a:picLocks noChangeAspect="1"/>
          </p:cNvPicPr>
          <p:nvPr/>
        </p:nvPicPr>
        <p:blipFill>
          <a:blip r:embed="rId3"/>
          <a:stretch>
            <a:fillRect/>
          </a:stretch>
        </p:blipFill>
        <p:spPr>
          <a:xfrm>
            <a:off x="3363595" y="1905"/>
            <a:ext cx="3255010" cy="4645025"/>
          </a:xfrm>
          <a:prstGeom prst="rect">
            <a:avLst/>
          </a:prstGeom>
        </p:spPr>
      </p:pic>
      <p:pic>
        <p:nvPicPr>
          <p:cNvPr id="8" name="Picture 7" descr="34686122_2105391419676680_6389277535183568896_n"/>
          <p:cNvPicPr>
            <a:picLocks noChangeAspect="1"/>
          </p:cNvPicPr>
          <p:nvPr/>
        </p:nvPicPr>
        <p:blipFill>
          <a:blip r:embed="rId4"/>
          <a:stretch>
            <a:fillRect/>
          </a:stretch>
        </p:blipFill>
        <p:spPr>
          <a:xfrm flipH="1">
            <a:off x="-13335" y="1905"/>
            <a:ext cx="3376930" cy="4376420"/>
          </a:xfrm>
          <a:prstGeom prst="rect">
            <a:avLst/>
          </a:prstGeom>
        </p:spPr>
      </p:pic>
      <p:pic>
        <p:nvPicPr>
          <p:cNvPr id="9" name="Picture 8" descr="34861620_2105391403010015_3632846006548168704_n"/>
          <p:cNvPicPr>
            <a:picLocks noChangeAspect="1"/>
          </p:cNvPicPr>
          <p:nvPr/>
        </p:nvPicPr>
        <p:blipFill>
          <a:blip r:embed="rId5"/>
          <a:stretch>
            <a:fillRect/>
          </a:stretch>
        </p:blipFill>
        <p:spPr>
          <a:xfrm>
            <a:off x="-13335" y="2832100"/>
            <a:ext cx="3376295" cy="4048760"/>
          </a:xfrm>
          <a:prstGeom prst="rect">
            <a:avLst/>
          </a:prstGeom>
        </p:spPr>
      </p:pic>
      <p:sp>
        <p:nvSpPr>
          <p:cNvPr id="11" name="Sun 10"/>
          <p:cNvSpPr/>
          <p:nvPr/>
        </p:nvSpPr>
        <p:spPr>
          <a:xfrm>
            <a:off x="9707245" y="405448"/>
            <a:ext cx="2150110" cy="2163445"/>
          </a:xfrm>
          <a:prstGeom prst="sun">
            <a:avLst/>
          </a:prstGeom>
          <a:solidFill>
            <a:schemeClr val="accent4"/>
          </a:solidFill>
          <a:ln w="12700" cmpd="sng">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12" name="Cloud 11"/>
          <p:cNvSpPr/>
          <p:nvPr/>
        </p:nvSpPr>
        <p:spPr>
          <a:xfrm>
            <a:off x="9707245" y="4022725"/>
            <a:ext cx="2338070" cy="967105"/>
          </a:xfrm>
          <a:prstGeom prst="cloud">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13" name="Cloud 12"/>
          <p:cNvSpPr/>
          <p:nvPr/>
        </p:nvSpPr>
        <p:spPr>
          <a:xfrm>
            <a:off x="4653280" y="4785360"/>
            <a:ext cx="2338070" cy="967105"/>
          </a:xfrm>
          <a:prstGeom prst="cloud">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14" name="Cloud 13"/>
          <p:cNvSpPr/>
          <p:nvPr/>
        </p:nvSpPr>
        <p:spPr>
          <a:xfrm>
            <a:off x="7524750" y="5391150"/>
            <a:ext cx="3174365" cy="967105"/>
          </a:xfrm>
          <a:prstGeom prst="cloud">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15" name="Text Box 14"/>
          <p:cNvSpPr txBox="1"/>
          <p:nvPr/>
        </p:nvSpPr>
        <p:spPr>
          <a:xfrm>
            <a:off x="1149350" y="2731135"/>
            <a:ext cx="1299210" cy="460375"/>
          </a:xfrm>
          <a:prstGeom prst="rect">
            <a:avLst/>
          </a:prstGeom>
          <a:noFill/>
        </p:spPr>
        <p:txBody>
          <a:bodyPr wrap="square" rtlCol="0">
            <a:spAutoFit/>
          </a:bodyPr>
          <a:lstStyle/>
          <a:p>
            <a:r>
              <a:rPr lang="pl-PL" altLang="en-GB" sz="2400">
                <a:solidFill>
                  <a:schemeClr val="bg1"/>
                </a:solidFill>
                <a:latin typeface="Berlin Sans FB Demi" panose="020E0802020502020306" charset="0"/>
              </a:rPr>
              <a:t>Beaches</a:t>
            </a:r>
          </a:p>
        </p:txBody>
      </p:sp>
      <p:sp>
        <p:nvSpPr>
          <p:cNvPr id="16" name="Text Box 15"/>
          <p:cNvSpPr txBox="1"/>
          <p:nvPr/>
        </p:nvSpPr>
        <p:spPr>
          <a:xfrm>
            <a:off x="4544212" y="5874702"/>
            <a:ext cx="4567720" cy="461665"/>
          </a:xfrm>
          <a:prstGeom prst="rect">
            <a:avLst/>
          </a:prstGeom>
          <a:noFill/>
        </p:spPr>
        <p:txBody>
          <a:bodyPr wrap="square" rtlCol="0">
            <a:spAutoFit/>
          </a:bodyPr>
          <a:lstStyle/>
          <a:p>
            <a:r>
              <a:rPr lang="pl-PL" altLang="en-GB" sz="2400" dirty="0">
                <a:latin typeface="Berlin Sans FB Demi" panose="020E0802020502020306" charset="0"/>
              </a:rPr>
              <a:t>Malta </a:t>
            </a:r>
            <a:r>
              <a:rPr lang="pl-PL" altLang="en-GB" sz="2400" dirty="0" err="1">
                <a:latin typeface="Berlin Sans FB Demi" panose="020E0802020502020306" charset="0"/>
              </a:rPr>
              <a:t>reminds</a:t>
            </a:r>
            <a:r>
              <a:rPr lang="pl-PL" altLang="en-GB" sz="2400" dirty="0">
                <a:latin typeface="Berlin Sans FB Demi" panose="020E0802020502020306" charset="0"/>
              </a:rPr>
              <a:t> me of Rome !</a:t>
            </a:r>
          </a:p>
        </p:txBody>
      </p:sp>
    </p:spTree>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14CD68"/>
            </a:gs>
            <a:gs pos="100000">
              <a:srgbClr val="035C7D"/>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scene3d>
              <a:camera prst="orthographicFront"/>
              <a:lightRig rig="soft" dir="t">
                <a:rot lat="0" lon="0" rev="15600000"/>
              </a:lightRig>
            </a:scene3d>
            <a:sp3d extrusionH="57150" prstMaterial="softEdge">
              <a:bevelT w="25400" h="38100"/>
            </a:sp3d>
          </a:bodyPr>
          <a:lstStyle/>
          <a:p>
            <a:r>
              <a:rPr lang="pl-PL" altLang="en-GB" sz="5400" b="1">
                <a:ln/>
                <a:solidFill>
                  <a:schemeClr val="accent4"/>
                </a:solidFill>
                <a:effectLst>
                  <a:glow rad="101600">
                    <a:schemeClr val="accent4">
                      <a:satMod val="175000"/>
                      <a:alpha val="40000"/>
                    </a:schemeClr>
                  </a:glow>
                </a:effectLst>
                <a:latin typeface="Berlin Sans FB Demi" panose="020E0802020502020306" charset="0"/>
              </a:rPr>
              <a:t>My favourite things about Malta...</a:t>
            </a:r>
          </a:p>
        </p:txBody>
      </p:sp>
      <p:sp>
        <p:nvSpPr>
          <p:cNvPr id="3" name="Content Placeholder 2"/>
          <p:cNvSpPr>
            <a:spLocks noGrp="1"/>
          </p:cNvSpPr>
          <p:nvPr>
            <p:ph sz="half" idx="1"/>
          </p:nvPr>
        </p:nvSpPr>
        <p:spPr>
          <a:xfrm>
            <a:off x="990600" y="1825625"/>
            <a:ext cx="5181600" cy="4351338"/>
          </a:xfrm>
        </p:spPr>
        <p:txBody>
          <a:bodyPr>
            <a:normAutofit fontScale="90000" lnSpcReduction="10000"/>
          </a:bodyPr>
          <a:lstStyle/>
          <a:p>
            <a:pPr marL="0" indent="0">
              <a:buNone/>
            </a:pPr>
            <a:r>
              <a:rPr lang="pl-PL" altLang="en-GB" dirty="0">
                <a:latin typeface="Tw Cen MT Condensed Extra Bold" panose="020B0803020202020204" charset="0"/>
              </a:rPr>
              <a:t>My favourite </a:t>
            </a:r>
            <a:r>
              <a:rPr lang="pl-PL" altLang="en-GB" dirty="0" err="1">
                <a:latin typeface="Tw Cen MT Condensed Extra Bold" panose="020B0803020202020204" charset="0"/>
              </a:rPr>
              <a:t>things</a:t>
            </a:r>
            <a:r>
              <a:rPr lang="pl-PL" altLang="en-GB" dirty="0">
                <a:latin typeface="Tw Cen MT Condensed Extra Bold" panose="020B0803020202020204" charset="0"/>
              </a:rPr>
              <a:t> in Malta </a:t>
            </a:r>
            <a:r>
              <a:rPr lang="pl-PL" altLang="en-GB" dirty="0" err="1">
                <a:latin typeface="Tw Cen MT Condensed Extra Bold" panose="020B0803020202020204" charset="0"/>
              </a:rPr>
              <a:t>were</a:t>
            </a:r>
            <a:r>
              <a:rPr lang="pl-PL" altLang="en-GB" dirty="0">
                <a:latin typeface="Tw Cen MT Condensed Extra Bold" panose="020B0803020202020204" charset="0"/>
              </a:rPr>
              <a:t>...</a:t>
            </a:r>
          </a:p>
          <a:p>
            <a:r>
              <a:rPr lang="pl-PL" altLang="en-GB" dirty="0" err="1">
                <a:latin typeface="Tw Cen MT Condensed Extra Bold" panose="020B0803020202020204" charset="0"/>
              </a:rPr>
              <a:t>buildings</a:t>
            </a:r>
            <a:endParaRPr lang="pl-PL" altLang="en-GB" dirty="0">
              <a:latin typeface="Tw Cen MT Condensed Extra Bold" panose="020B0803020202020204" charset="0"/>
            </a:endParaRPr>
          </a:p>
          <a:p>
            <a:r>
              <a:rPr lang="pl-PL" altLang="en-GB" dirty="0">
                <a:latin typeface="Tw Cen MT Condensed Extra Bold" panose="020B0803020202020204" charset="0"/>
              </a:rPr>
              <a:t>food</a:t>
            </a:r>
          </a:p>
          <a:p>
            <a:r>
              <a:rPr lang="pl-PL" altLang="en-GB" dirty="0" err="1">
                <a:latin typeface="Tw Cen MT Condensed Extra Bold" panose="020B0803020202020204" charset="0"/>
              </a:rPr>
              <a:t>sea</a:t>
            </a:r>
            <a:endParaRPr lang="pl-PL" altLang="en-GB" dirty="0">
              <a:latin typeface="Tw Cen MT Condensed Extra Bold" panose="020B0803020202020204" charset="0"/>
            </a:endParaRPr>
          </a:p>
          <a:p>
            <a:r>
              <a:rPr lang="pl-PL" altLang="en-GB" dirty="0" err="1">
                <a:latin typeface="Tw Cen MT Condensed Extra Bold" panose="020B0803020202020204" charset="0"/>
              </a:rPr>
              <a:t>talking</a:t>
            </a:r>
            <a:r>
              <a:rPr lang="pl-PL" altLang="en-GB" dirty="0">
                <a:latin typeface="Tw Cen MT Condensed Extra Bold" panose="020B0803020202020204" charset="0"/>
              </a:rPr>
              <a:t> in English!</a:t>
            </a:r>
          </a:p>
          <a:p>
            <a:endParaRPr lang="pl-PL" altLang="en-GB" dirty="0">
              <a:latin typeface="Tw Cen MT Condensed Extra Bold" panose="020B0803020202020204" charset="0"/>
            </a:endParaRPr>
          </a:p>
        </p:txBody>
      </p:sp>
      <p:sp>
        <p:nvSpPr>
          <p:cNvPr id="4" name="Content Placeholder 3"/>
          <p:cNvSpPr>
            <a:spLocks noGrp="1"/>
          </p:cNvSpPr>
          <p:nvPr>
            <p:ph sz="half" idx="2"/>
          </p:nvPr>
        </p:nvSpPr>
        <p:spPr>
          <a:xfrm>
            <a:off x="6172200" y="1472089"/>
            <a:ext cx="5181600" cy="5058410"/>
          </a:xfrm>
        </p:spPr>
        <p:txBody>
          <a:bodyPr>
            <a:normAutofit fontScale="90000" lnSpcReduction="10000"/>
          </a:bodyPr>
          <a:lstStyle/>
          <a:p>
            <a:pPr marL="0" indent="0">
              <a:buNone/>
            </a:pPr>
            <a:r>
              <a:rPr lang="pl-PL" altLang="en-GB" sz="6000" b="1" i="1" dirty="0" err="1">
                <a:effectLst>
                  <a:outerShdw blurRad="38100" dist="38100" dir="2700000" algn="tl">
                    <a:srgbClr val="000000">
                      <a:alpha val="43137"/>
                    </a:srgbClr>
                  </a:outerShdw>
                </a:effectLst>
                <a:latin typeface="DejaVu Serif" panose="02060603050605020204" charset="0"/>
              </a:rPr>
              <a:t>Why</a:t>
            </a:r>
            <a:r>
              <a:rPr lang="pl-PL" altLang="en-GB" sz="6000" b="1" i="1" dirty="0">
                <a:effectLst>
                  <a:outerShdw blurRad="38100" dist="38100" dir="2700000" algn="tl">
                    <a:srgbClr val="000000">
                      <a:alpha val="43137"/>
                    </a:srgbClr>
                  </a:outerShdw>
                </a:effectLst>
                <a:latin typeface="DejaVu Serif" panose="02060603050605020204" charset="0"/>
              </a:rPr>
              <a:t>?</a:t>
            </a:r>
          </a:p>
          <a:p>
            <a:r>
              <a:rPr lang="pl-PL" altLang="en-GB" dirty="0">
                <a:solidFill>
                  <a:schemeClr val="bg1"/>
                </a:solidFill>
                <a:latin typeface="Tw Cen MT Condensed Extra Bold" panose="020B0803020202020204" charset="0"/>
              </a:rPr>
              <a:t>I </a:t>
            </a:r>
            <a:r>
              <a:rPr lang="pl-PL" altLang="en-GB" dirty="0" err="1">
                <a:solidFill>
                  <a:schemeClr val="bg1"/>
                </a:solidFill>
                <a:latin typeface="Tw Cen MT Condensed Extra Bold" panose="020B0803020202020204" charset="0"/>
              </a:rPr>
              <a:t>like</a:t>
            </a:r>
            <a:r>
              <a:rPr lang="pl-PL" altLang="en-GB" dirty="0">
                <a:solidFill>
                  <a:schemeClr val="bg1"/>
                </a:solidFill>
                <a:latin typeface="Tw Cen MT Condensed Extra Bold" panose="020B0803020202020204" charset="0"/>
              </a:rPr>
              <a:t> the </a:t>
            </a:r>
            <a:r>
              <a:rPr lang="pl-PL" altLang="en-GB" dirty="0" err="1">
                <a:solidFill>
                  <a:schemeClr val="bg1"/>
                </a:solidFill>
                <a:latin typeface="Tw Cen MT Condensed Extra Bold" panose="020B0803020202020204" charset="0"/>
              </a:rPr>
              <a:t>architecture</a:t>
            </a:r>
            <a:r>
              <a:rPr lang="pl-PL" altLang="en-GB" dirty="0">
                <a:solidFill>
                  <a:schemeClr val="bg1"/>
                </a:solidFill>
                <a:latin typeface="Tw Cen MT Condensed Extra Bold" panose="020B0803020202020204" charset="0"/>
              </a:rPr>
              <a:t> and </a:t>
            </a:r>
            <a:r>
              <a:rPr lang="pl-PL" altLang="en-GB" dirty="0" err="1">
                <a:solidFill>
                  <a:schemeClr val="bg1"/>
                </a:solidFill>
                <a:latin typeface="Tw Cen MT Condensed Extra Bold" panose="020B0803020202020204" charset="0"/>
              </a:rPr>
              <a:t>seeing</a:t>
            </a:r>
            <a:r>
              <a:rPr lang="pl-PL" altLang="en-GB" dirty="0">
                <a:solidFill>
                  <a:schemeClr val="bg1"/>
                </a:solidFill>
                <a:latin typeface="Tw Cen MT Condensed Extra Bold" panose="020B0803020202020204" charset="0"/>
              </a:rPr>
              <a:t> </a:t>
            </a:r>
            <a:r>
              <a:rPr lang="pl-PL" altLang="en-GB" dirty="0" err="1">
                <a:solidFill>
                  <a:schemeClr val="bg1"/>
                </a:solidFill>
                <a:latin typeface="Tw Cen MT Condensed Extra Bold" panose="020B0803020202020204" charset="0"/>
              </a:rPr>
              <a:t>these</a:t>
            </a:r>
            <a:r>
              <a:rPr lang="pl-PL" altLang="en-GB" dirty="0">
                <a:solidFill>
                  <a:schemeClr val="bg1"/>
                </a:solidFill>
                <a:latin typeface="Tw Cen MT Condensed Extra Bold" panose="020B0803020202020204" charset="0"/>
              </a:rPr>
              <a:t> </a:t>
            </a:r>
            <a:r>
              <a:rPr lang="pl-PL" altLang="en-GB" dirty="0" err="1">
                <a:solidFill>
                  <a:schemeClr val="bg1"/>
                </a:solidFill>
                <a:latin typeface="Tw Cen MT Condensed Extra Bold" panose="020B0803020202020204" charset="0"/>
              </a:rPr>
              <a:t>amazing</a:t>
            </a:r>
            <a:r>
              <a:rPr lang="pl-PL" altLang="en-GB" dirty="0">
                <a:solidFill>
                  <a:schemeClr val="bg1"/>
                </a:solidFill>
                <a:latin typeface="Tw Cen MT Condensed Extra Bold" panose="020B0803020202020204" charset="0"/>
              </a:rPr>
              <a:t> </a:t>
            </a:r>
            <a:r>
              <a:rPr lang="pl-PL" altLang="en-GB" dirty="0" err="1">
                <a:solidFill>
                  <a:schemeClr val="bg1"/>
                </a:solidFill>
                <a:latin typeface="Tw Cen MT Condensed Extra Bold" panose="020B0803020202020204" charset="0"/>
              </a:rPr>
              <a:t>buildings</a:t>
            </a:r>
            <a:r>
              <a:rPr lang="pl-PL" altLang="en-GB" dirty="0">
                <a:solidFill>
                  <a:schemeClr val="bg1"/>
                </a:solidFill>
                <a:latin typeface="Tw Cen MT Condensed Extra Bold" panose="020B0803020202020204" charset="0"/>
              </a:rPr>
              <a:t> was </a:t>
            </a:r>
            <a:r>
              <a:rPr lang="pl-PL" altLang="en-GB" dirty="0" err="1">
                <a:solidFill>
                  <a:schemeClr val="bg1"/>
                </a:solidFill>
                <a:latin typeface="Tw Cen MT Condensed Extra Bold" panose="020B0803020202020204" charset="0"/>
              </a:rPr>
              <a:t>very</a:t>
            </a:r>
            <a:r>
              <a:rPr lang="pl-PL" altLang="en-GB" dirty="0">
                <a:solidFill>
                  <a:schemeClr val="bg1"/>
                </a:solidFill>
                <a:latin typeface="Tw Cen MT Condensed Extra Bold" panose="020B0803020202020204" charset="0"/>
              </a:rPr>
              <a:t> </a:t>
            </a:r>
            <a:r>
              <a:rPr lang="pl-PL" altLang="en-GB" dirty="0" err="1">
                <a:solidFill>
                  <a:schemeClr val="bg1"/>
                </a:solidFill>
                <a:latin typeface="Tw Cen MT Condensed Extra Bold" panose="020B0803020202020204" charset="0"/>
              </a:rPr>
              <a:t>exciting</a:t>
            </a:r>
            <a:r>
              <a:rPr lang="pl-PL" altLang="en-GB" dirty="0">
                <a:solidFill>
                  <a:schemeClr val="bg1"/>
                </a:solidFill>
                <a:latin typeface="Tw Cen MT Condensed Extra Bold" panose="020B0803020202020204" charset="0"/>
              </a:rPr>
              <a:t>!</a:t>
            </a:r>
          </a:p>
          <a:p>
            <a:r>
              <a:rPr lang="pl-PL" altLang="en-GB" dirty="0">
                <a:solidFill>
                  <a:schemeClr val="bg1"/>
                </a:solidFill>
                <a:latin typeface="Tw Cen MT Condensed Extra Bold" panose="020B0803020202020204" charset="0"/>
              </a:rPr>
              <a:t>At my host family, I </a:t>
            </a:r>
            <a:r>
              <a:rPr lang="pl-PL" altLang="en-GB" dirty="0" err="1">
                <a:solidFill>
                  <a:schemeClr val="bg1"/>
                </a:solidFill>
                <a:latin typeface="Tw Cen MT Condensed Extra Bold" panose="020B0803020202020204" charset="0"/>
              </a:rPr>
              <a:t>have</a:t>
            </a:r>
            <a:r>
              <a:rPr lang="pl-PL" altLang="en-GB" dirty="0">
                <a:solidFill>
                  <a:schemeClr val="bg1"/>
                </a:solidFill>
                <a:latin typeface="Tw Cen MT Condensed Extra Bold" panose="020B0803020202020204" charset="0"/>
              </a:rPr>
              <a:t> </a:t>
            </a:r>
            <a:r>
              <a:rPr lang="pl-PL" altLang="en-GB" dirty="0" err="1">
                <a:solidFill>
                  <a:schemeClr val="bg1"/>
                </a:solidFill>
                <a:latin typeface="Tw Cen MT Condensed Extra Bold" panose="020B0803020202020204" charset="0"/>
              </a:rPr>
              <a:t>tried</a:t>
            </a:r>
            <a:r>
              <a:rPr lang="pl-PL" altLang="en-GB" dirty="0">
                <a:solidFill>
                  <a:schemeClr val="bg1"/>
                </a:solidFill>
                <a:latin typeface="Tw Cen MT Condensed Extra Bold" panose="020B0803020202020204" charset="0"/>
              </a:rPr>
              <a:t> a lot of </a:t>
            </a:r>
            <a:r>
              <a:rPr lang="pl-PL" altLang="en-GB" dirty="0" err="1">
                <a:solidFill>
                  <a:schemeClr val="bg1"/>
                </a:solidFill>
                <a:latin typeface="Tw Cen MT Condensed Extra Bold" panose="020B0803020202020204" charset="0"/>
              </a:rPr>
              <a:t>delicious</a:t>
            </a:r>
            <a:r>
              <a:rPr lang="pl-PL" altLang="en-GB" dirty="0">
                <a:solidFill>
                  <a:schemeClr val="bg1"/>
                </a:solidFill>
                <a:latin typeface="Tw Cen MT Condensed Extra Bold" panose="020B0803020202020204" charset="0"/>
              </a:rPr>
              <a:t> food. </a:t>
            </a:r>
            <a:r>
              <a:rPr lang="pl-PL" altLang="en-GB" dirty="0" err="1">
                <a:solidFill>
                  <a:schemeClr val="bg1"/>
                </a:solidFill>
                <a:latin typeface="Tw Cen MT Condensed Extra Bold" panose="020B0803020202020204" charset="0"/>
              </a:rPr>
              <a:t>Also</a:t>
            </a:r>
            <a:r>
              <a:rPr lang="pl-PL" altLang="en-GB" dirty="0">
                <a:solidFill>
                  <a:schemeClr val="bg1"/>
                </a:solidFill>
                <a:latin typeface="Tw Cen MT Condensed Extra Bold" panose="020B0803020202020204" charset="0"/>
              </a:rPr>
              <a:t> on the </a:t>
            </a:r>
            <a:r>
              <a:rPr lang="pl-PL" altLang="en-GB" dirty="0" err="1">
                <a:solidFill>
                  <a:schemeClr val="bg1"/>
                </a:solidFill>
                <a:latin typeface="Tw Cen MT Condensed Extra Bold" panose="020B0803020202020204" charset="0"/>
              </a:rPr>
              <a:t>trips</a:t>
            </a:r>
            <a:r>
              <a:rPr lang="pl-PL" altLang="en-GB" dirty="0">
                <a:solidFill>
                  <a:schemeClr val="bg1"/>
                </a:solidFill>
                <a:latin typeface="Tw Cen MT Condensed Extra Bold" panose="020B0803020202020204" charset="0"/>
              </a:rPr>
              <a:t> with </a:t>
            </a:r>
            <a:r>
              <a:rPr lang="pl-PL" altLang="en-GB" dirty="0" err="1">
                <a:solidFill>
                  <a:schemeClr val="bg1"/>
                </a:solidFill>
                <a:latin typeface="Tw Cen MT Condensed Extra Bold" panose="020B0803020202020204" charset="0"/>
              </a:rPr>
              <a:t>our</a:t>
            </a:r>
            <a:r>
              <a:rPr lang="pl-PL" altLang="en-GB" dirty="0">
                <a:solidFill>
                  <a:schemeClr val="bg1"/>
                </a:solidFill>
                <a:latin typeface="Tw Cen MT Condensed Extra Bold" panose="020B0803020202020204" charset="0"/>
              </a:rPr>
              <a:t> </a:t>
            </a:r>
            <a:r>
              <a:rPr lang="pl-PL" altLang="en-GB" dirty="0" err="1">
                <a:solidFill>
                  <a:schemeClr val="bg1"/>
                </a:solidFill>
                <a:latin typeface="Tw Cen MT Condensed Extra Bold" panose="020B0803020202020204" charset="0"/>
              </a:rPr>
              <a:t>teachers</a:t>
            </a:r>
            <a:r>
              <a:rPr lang="pl-PL" altLang="en-GB" dirty="0">
                <a:solidFill>
                  <a:schemeClr val="bg1"/>
                </a:solidFill>
                <a:latin typeface="Tw Cen MT Condensed Extra Bold" panose="020B0803020202020204" charset="0"/>
              </a:rPr>
              <a:t>, we </a:t>
            </a:r>
            <a:r>
              <a:rPr lang="pl-PL" altLang="en-GB" dirty="0" err="1">
                <a:solidFill>
                  <a:schemeClr val="bg1"/>
                </a:solidFill>
                <a:latin typeface="Tw Cen MT Condensed Extra Bold" panose="020B0803020202020204" charset="0"/>
              </a:rPr>
              <a:t>have</a:t>
            </a:r>
            <a:r>
              <a:rPr lang="pl-PL" altLang="en-GB" dirty="0">
                <a:solidFill>
                  <a:schemeClr val="bg1"/>
                </a:solidFill>
                <a:latin typeface="Tw Cen MT Condensed Extra Bold" panose="020B0803020202020204" charset="0"/>
              </a:rPr>
              <a:t> </a:t>
            </a:r>
            <a:r>
              <a:rPr lang="pl-PL" altLang="en-GB" dirty="0" err="1">
                <a:solidFill>
                  <a:schemeClr val="bg1"/>
                </a:solidFill>
                <a:latin typeface="Tw Cen MT Condensed Extra Bold" panose="020B0803020202020204" charset="0"/>
              </a:rPr>
              <a:t>tried</a:t>
            </a:r>
            <a:r>
              <a:rPr lang="pl-PL" altLang="en-GB" dirty="0">
                <a:solidFill>
                  <a:schemeClr val="bg1"/>
                </a:solidFill>
                <a:latin typeface="Tw Cen MT Condensed Extra Bold" panose="020B0803020202020204" charset="0"/>
              </a:rPr>
              <a:t> </a:t>
            </a:r>
            <a:r>
              <a:rPr lang="pl-PL" altLang="en-GB" dirty="0" err="1">
                <a:solidFill>
                  <a:schemeClr val="bg1"/>
                </a:solidFill>
                <a:latin typeface="Tw Cen MT Condensed Extra Bold" panose="020B0803020202020204" charset="0"/>
              </a:rPr>
              <a:t>delicious</a:t>
            </a:r>
            <a:r>
              <a:rPr lang="pl-PL" altLang="en-GB" dirty="0">
                <a:solidFill>
                  <a:schemeClr val="bg1"/>
                </a:solidFill>
                <a:latin typeface="Tw Cen MT Condensed Extra Bold" panose="020B0803020202020204" charset="0"/>
              </a:rPr>
              <a:t> </a:t>
            </a:r>
            <a:r>
              <a:rPr lang="pl-PL" altLang="en-GB" dirty="0" err="1">
                <a:solidFill>
                  <a:schemeClr val="bg1"/>
                </a:solidFill>
                <a:latin typeface="Tw Cen MT Condensed Extra Bold" panose="020B0803020202020204" charset="0"/>
              </a:rPr>
              <a:t>meals</a:t>
            </a:r>
            <a:r>
              <a:rPr lang="pl-PL" altLang="en-GB" dirty="0">
                <a:solidFill>
                  <a:schemeClr val="bg1"/>
                </a:solidFill>
                <a:latin typeface="Tw Cen MT Condensed Extra Bold" panose="020B0803020202020204" charset="0"/>
              </a:rPr>
              <a:t>.</a:t>
            </a:r>
          </a:p>
          <a:p>
            <a:r>
              <a:rPr lang="pl-PL" altLang="en-GB" dirty="0">
                <a:solidFill>
                  <a:schemeClr val="bg1"/>
                </a:solidFill>
                <a:latin typeface="Tw Cen MT Condensed Extra Bold" panose="020B0803020202020204" charset="0"/>
              </a:rPr>
              <a:t>I was </a:t>
            </a:r>
            <a:r>
              <a:rPr lang="pl-PL" altLang="en-GB" dirty="0" err="1">
                <a:solidFill>
                  <a:schemeClr val="bg1"/>
                </a:solidFill>
                <a:latin typeface="Tw Cen MT Condensed Extra Bold" panose="020B0803020202020204" charset="0"/>
              </a:rPr>
              <a:t>amazed</a:t>
            </a:r>
            <a:r>
              <a:rPr lang="pl-PL" altLang="en-GB" dirty="0">
                <a:solidFill>
                  <a:schemeClr val="bg1"/>
                </a:solidFill>
                <a:latin typeface="Tw Cen MT Condensed Extra Bold" panose="020B0803020202020204" charset="0"/>
              </a:rPr>
              <a:t> </a:t>
            </a:r>
            <a:r>
              <a:rPr lang="pl-PL" altLang="en-GB" dirty="0" err="1">
                <a:solidFill>
                  <a:schemeClr val="bg1"/>
                </a:solidFill>
                <a:latin typeface="Tw Cen MT Condensed Extra Bold" panose="020B0803020202020204" charset="0"/>
              </a:rPr>
              <a:t>when</a:t>
            </a:r>
            <a:r>
              <a:rPr lang="pl-PL" altLang="en-GB" dirty="0">
                <a:solidFill>
                  <a:schemeClr val="bg1"/>
                </a:solidFill>
                <a:latin typeface="Tw Cen MT Condensed Extra Bold" panose="020B0803020202020204" charset="0"/>
              </a:rPr>
              <a:t> I </a:t>
            </a:r>
            <a:r>
              <a:rPr lang="pl-PL" altLang="en-GB" dirty="0" err="1">
                <a:solidFill>
                  <a:schemeClr val="bg1"/>
                </a:solidFill>
                <a:latin typeface="Tw Cen MT Condensed Extra Bold" panose="020B0803020202020204" charset="0"/>
              </a:rPr>
              <a:t>saw</a:t>
            </a:r>
            <a:r>
              <a:rPr lang="pl-PL" altLang="en-GB" dirty="0">
                <a:solidFill>
                  <a:schemeClr val="bg1"/>
                </a:solidFill>
                <a:latin typeface="Tw Cen MT Condensed Extra Bold" panose="020B0803020202020204" charset="0"/>
              </a:rPr>
              <a:t> the </a:t>
            </a:r>
            <a:r>
              <a:rPr lang="pl-PL" altLang="en-GB" dirty="0" err="1">
                <a:solidFill>
                  <a:schemeClr val="bg1"/>
                </a:solidFill>
                <a:latin typeface="Tw Cen MT Condensed Extra Bold" panose="020B0803020202020204" charset="0"/>
              </a:rPr>
              <a:t>sea</a:t>
            </a:r>
            <a:r>
              <a:rPr lang="pl-PL" altLang="en-GB" dirty="0">
                <a:solidFill>
                  <a:schemeClr val="bg1"/>
                </a:solidFill>
                <a:latin typeface="Tw Cen MT Condensed Extra Bold" panose="020B0803020202020204" charset="0"/>
              </a:rPr>
              <a:t>. I </a:t>
            </a:r>
            <a:r>
              <a:rPr lang="pl-PL" altLang="en-GB" dirty="0" err="1">
                <a:solidFill>
                  <a:schemeClr val="bg1"/>
                </a:solidFill>
                <a:latin typeface="Tw Cen MT Condensed Extra Bold" panose="020B0803020202020204" charset="0"/>
              </a:rPr>
              <a:t>have</a:t>
            </a:r>
            <a:r>
              <a:rPr lang="pl-PL" altLang="en-GB" dirty="0">
                <a:solidFill>
                  <a:schemeClr val="bg1"/>
                </a:solidFill>
                <a:latin typeface="Tw Cen MT Condensed Extra Bold" panose="020B0803020202020204" charset="0"/>
              </a:rPr>
              <a:t> </a:t>
            </a:r>
            <a:r>
              <a:rPr lang="pl-PL" altLang="en-GB" dirty="0" err="1">
                <a:solidFill>
                  <a:schemeClr val="bg1"/>
                </a:solidFill>
                <a:latin typeface="Tw Cen MT Condensed Extra Bold" panose="020B0803020202020204" charset="0"/>
              </a:rPr>
              <a:t>drawn</a:t>
            </a:r>
            <a:r>
              <a:rPr lang="pl-PL" altLang="en-GB" dirty="0">
                <a:solidFill>
                  <a:schemeClr val="bg1"/>
                </a:solidFill>
                <a:latin typeface="Tw Cen MT Condensed Extra Bold" panose="020B0803020202020204" charset="0"/>
              </a:rPr>
              <a:t> </a:t>
            </a:r>
            <a:r>
              <a:rPr lang="pl-PL" altLang="en-GB" dirty="0" err="1">
                <a:solidFill>
                  <a:schemeClr val="bg1"/>
                </a:solidFill>
                <a:latin typeface="Tw Cen MT Condensed Extra Bold" panose="020B0803020202020204" charset="0"/>
              </a:rPr>
              <a:t>it</a:t>
            </a:r>
            <a:r>
              <a:rPr lang="pl-PL" altLang="en-GB" dirty="0">
                <a:solidFill>
                  <a:schemeClr val="bg1"/>
                </a:solidFill>
                <a:latin typeface="Tw Cen MT Condensed Extra Bold" panose="020B0803020202020204" charset="0"/>
              </a:rPr>
              <a:t> a </a:t>
            </a:r>
            <a:r>
              <a:rPr lang="pl-PL" altLang="en-GB" dirty="0" err="1">
                <a:solidFill>
                  <a:schemeClr val="bg1"/>
                </a:solidFill>
                <a:latin typeface="Tw Cen MT Condensed Extra Bold" panose="020B0803020202020204" charset="0"/>
              </a:rPr>
              <a:t>million</a:t>
            </a:r>
            <a:r>
              <a:rPr lang="pl-PL" altLang="en-GB" dirty="0">
                <a:solidFill>
                  <a:schemeClr val="bg1"/>
                </a:solidFill>
                <a:latin typeface="Tw Cen MT Condensed Extra Bold" panose="020B0803020202020204" charset="0"/>
              </a:rPr>
              <a:t> </a:t>
            </a:r>
            <a:r>
              <a:rPr lang="pl-PL" altLang="en-GB" dirty="0" err="1">
                <a:solidFill>
                  <a:schemeClr val="bg1"/>
                </a:solidFill>
                <a:latin typeface="Tw Cen MT Condensed Extra Bold" panose="020B0803020202020204" charset="0"/>
              </a:rPr>
              <a:t>times</a:t>
            </a:r>
            <a:r>
              <a:rPr lang="pl-PL" altLang="en-GB" dirty="0">
                <a:solidFill>
                  <a:schemeClr val="bg1"/>
                </a:solidFill>
                <a:latin typeface="Tw Cen MT Condensed Extra Bold" panose="020B0803020202020204" charset="0"/>
              </a:rPr>
              <a:t>, the </a:t>
            </a:r>
            <a:r>
              <a:rPr lang="pl-PL" altLang="en-GB" dirty="0" err="1">
                <a:solidFill>
                  <a:schemeClr val="bg1"/>
                </a:solidFill>
                <a:latin typeface="Tw Cen MT Condensed Extra Bold" panose="020B0803020202020204" charset="0"/>
              </a:rPr>
              <a:t>colours</a:t>
            </a:r>
            <a:r>
              <a:rPr lang="pl-PL" altLang="en-GB" dirty="0">
                <a:solidFill>
                  <a:schemeClr val="bg1"/>
                </a:solidFill>
                <a:latin typeface="Tw Cen MT Condensed Extra Bold" panose="020B0803020202020204" charset="0"/>
              </a:rPr>
              <a:t> of </a:t>
            </a:r>
            <a:r>
              <a:rPr lang="pl-PL" altLang="en-GB" dirty="0" err="1">
                <a:solidFill>
                  <a:schemeClr val="bg1"/>
                </a:solidFill>
                <a:latin typeface="Tw Cen MT Condensed Extra Bold" panose="020B0803020202020204" charset="0"/>
              </a:rPr>
              <a:t>it</a:t>
            </a:r>
            <a:r>
              <a:rPr lang="pl-PL" altLang="en-GB" dirty="0">
                <a:solidFill>
                  <a:schemeClr val="bg1"/>
                </a:solidFill>
                <a:latin typeface="Tw Cen MT Condensed Extra Bold" panose="020B0803020202020204" charset="0"/>
              </a:rPr>
              <a:t> </a:t>
            </a:r>
            <a:r>
              <a:rPr lang="pl-PL" altLang="en-GB" dirty="0" err="1">
                <a:solidFill>
                  <a:schemeClr val="bg1"/>
                </a:solidFill>
                <a:latin typeface="Tw Cen MT Condensed Extra Bold" panose="020B0803020202020204" charset="0"/>
              </a:rPr>
              <a:t>were</a:t>
            </a:r>
            <a:r>
              <a:rPr lang="pl-PL" altLang="en-GB" dirty="0">
                <a:solidFill>
                  <a:schemeClr val="bg1"/>
                </a:solidFill>
                <a:latin typeface="Tw Cen MT Condensed Extra Bold" panose="020B0803020202020204" charset="0"/>
              </a:rPr>
              <a:t> </a:t>
            </a:r>
            <a:r>
              <a:rPr lang="pl-PL" altLang="en-GB" dirty="0" err="1">
                <a:solidFill>
                  <a:schemeClr val="bg1"/>
                </a:solidFill>
                <a:latin typeface="Tw Cen MT Condensed Extra Bold" panose="020B0803020202020204" charset="0"/>
              </a:rPr>
              <a:t>so</a:t>
            </a:r>
            <a:r>
              <a:rPr lang="pl-PL" altLang="en-GB" dirty="0">
                <a:solidFill>
                  <a:schemeClr val="bg1"/>
                </a:solidFill>
                <a:latin typeface="Tw Cen MT Condensed Extra Bold" panose="020B0803020202020204" charset="0"/>
              </a:rPr>
              <a:t> </a:t>
            </a:r>
            <a:r>
              <a:rPr lang="pl-PL" altLang="en-GB" dirty="0" err="1">
                <a:solidFill>
                  <a:schemeClr val="bg1"/>
                </a:solidFill>
                <a:latin typeface="Tw Cen MT Condensed Extra Bold" panose="020B0803020202020204" charset="0"/>
              </a:rPr>
              <a:t>beautiful</a:t>
            </a:r>
            <a:r>
              <a:rPr lang="pl-PL" altLang="en-GB" dirty="0">
                <a:solidFill>
                  <a:schemeClr val="bg1"/>
                </a:solidFill>
                <a:latin typeface="Tw Cen MT Condensed Extra Bold" panose="020B0803020202020204" charset="0"/>
              </a:rPr>
              <a:t>!</a:t>
            </a:r>
          </a:p>
          <a:p>
            <a:r>
              <a:rPr lang="pl-PL" altLang="en-GB" dirty="0">
                <a:solidFill>
                  <a:schemeClr val="bg1"/>
                </a:solidFill>
                <a:latin typeface="Tw Cen MT Condensed Extra Bold" panose="020B0803020202020204" charset="0"/>
              </a:rPr>
              <a:t>I </a:t>
            </a:r>
            <a:r>
              <a:rPr lang="pl-PL" altLang="en-GB" dirty="0" err="1">
                <a:solidFill>
                  <a:schemeClr val="bg1"/>
                </a:solidFill>
                <a:latin typeface="Tw Cen MT Condensed Extra Bold" panose="020B0803020202020204" charset="0"/>
              </a:rPr>
              <a:t>loved</a:t>
            </a:r>
            <a:r>
              <a:rPr lang="pl-PL" altLang="en-GB" dirty="0">
                <a:solidFill>
                  <a:schemeClr val="bg1"/>
                </a:solidFill>
                <a:latin typeface="Tw Cen MT Condensed Extra Bold" panose="020B0803020202020204" charset="0"/>
              </a:rPr>
              <a:t> the </a:t>
            </a:r>
            <a:r>
              <a:rPr lang="pl-PL" altLang="en-GB" dirty="0" err="1">
                <a:solidFill>
                  <a:schemeClr val="bg1"/>
                </a:solidFill>
                <a:latin typeface="Tw Cen MT Condensed Extra Bold" panose="020B0803020202020204" charset="0"/>
              </a:rPr>
              <a:t>opportunity</a:t>
            </a:r>
            <a:r>
              <a:rPr lang="pl-PL" altLang="en-GB" dirty="0">
                <a:solidFill>
                  <a:schemeClr val="bg1"/>
                </a:solidFill>
                <a:latin typeface="Tw Cen MT Condensed Extra Bold" panose="020B0803020202020204" charset="0"/>
              </a:rPr>
              <a:t>  to talk in English on a </a:t>
            </a:r>
            <a:r>
              <a:rPr lang="pl-PL" altLang="en-GB" dirty="0" err="1">
                <a:solidFill>
                  <a:schemeClr val="bg1"/>
                </a:solidFill>
                <a:latin typeface="Tw Cen MT Condensed Extra Bold" panose="020B0803020202020204" charset="0"/>
              </a:rPr>
              <a:t>daily</a:t>
            </a:r>
            <a:r>
              <a:rPr lang="pl-PL" altLang="en-GB" dirty="0">
                <a:solidFill>
                  <a:schemeClr val="bg1"/>
                </a:solidFill>
                <a:latin typeface="Tw Cen MT Condensed Extra Bold" panose="020B0803020202020204" charset="0"/>
              </a:rPr>
              <a:t> </a:t>
            </a:r>
            <a:r>
              <a:rPr lang="pl-PL" altLang="en-GB" dirty="0" err="1">
                <a:solidFill>
                  <a:schemeClr val="bg1"/>
                </a:solidFill>
                <a:latin typeface="Tw Cen MT Condensed Extra Bold" panose="020B0803020202020204" charset="0"/>
              </a:rPr>
              <a:t>basis</a:t>
            </a:r>
            <a:endParaRPr lang="pl-PL" altLang="en-GB" dirty="0">
              <a:solidFill>
                <a:schemeClr val="bg1"/>
              </a:solidFill>
              <a:latin typeface="Tw Cen MT Condensed Extra Bold" panose="020B0803020202020204" charset="0"/>
            </a:endParaRPr>
          </a:p>
        </p:txBody>
      </p:sp>
      <p:sp>
        <p:nvSpPr>
          <p:cNvPr id="5" name="Sun 4"/>
          <p:cNvSpPr/>
          <p:nvPr/>
        </p:nvSpPr>
        <p:spPr>
          <a:xfrm>
            <a:off x="838200" y="4720590"/>
            <a:ext cx="2150110" cy="2163445"/>
          </a:xfrm>
          <a:prstGeom prst="sun">
            <a:avLst/>
          </a:prstGeom>
          <a:solidFill>
            <a:schemeClr val="accent4"/>
          </a:solidFill>
          <a:ln w="12700" cmpd="sng">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6" name="Sun 5"/>
          <p:cNvSpPr/>
          <p:nvPr/>
        </p:nvSpPr>
        <p:spPr>
          <a:xfrm rot="19800000">
            <a:off x="4512310" y="2651760"/>
            <a:ext cx="1501775" cy="1449070"/>
          </a:xfrm>
          <a:prstGeom prst="sun">
            <a:avLst/>
          </a:prstGeom>
          <a:solidFill>
            <a:schemeClr val="accent4"/>
          </a:solidFill>
          <a:ln w="12700" cmpd="sng">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Tree>
  </p:cSld>
  <p:clrMapOvr>
    <a:masterClrMapping/>
  </p:clrMapOvr>
  <p:transition>
    <p:wipe dir="d"/>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14CD68"/>
            </a:gs>
            <a:gs pos="100000">
              <a:srgbClr val="035C7D"/>
            </a:gs>
          </a:gsLst>
          <a:lin ang="5400000" scaled="0"/>
        </a:gradFill>
        <a:effectLst/>
      </p:bgPr>
    </p:bg>
    <p:spTree>
      <p:nvGrpSpPr>
        <p:cNvPr id="1" name=""/>
        <p:cNvGrpSpPr/>
        <p:nvPr/>
      </p:nvGrpSpPr>
      <p:grpSpPr>
        <a:xfrm>
          <a:off x="0" y="0"/>
          <a:ext cx="0" cy="0"/>
          <a:chOff x="0" y="0"/>
          <a:chExt cx="0" cy="0"/>
        </a:xfrm>
      </p:grpSpPr>
      <p:sp>
        <p:nvSpPr>
          <p:cNvPr id="6" name="Cloud 5"/>
          <p:cNvSpPr/>
          <p:nvPr/>
        </p:nvSpPr>
        <p:spPr>
          <a:xfrm>
            <a:off x="6259195" y="365125"/>
            <a:ext cx="4112260" cy="1486535"/>
          </a:xfrm>
          <a:prstGeom prst="cloud">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2" name="Title 1"/>
          <p:cNvSpPr>
            <a:spLocks noGrp="1"/>
          </p:cNvSpPr>
          <p:nvPr>
            <p:ph type="title"/>
          </p:nvPr>
        </p:nvSpPr>
        <p:spPr/>
        <p:txBody>
          <a:bodyPr>
            <a:scene3d>
              <a:camera prst="orthographicFront"/>
              <a:lightRig rig="soft" dir="t">
                <a:rot lat="0" lon="0" rev="15600000"/>
              </a:lightRig>
            </a:scene3d>
            <a:sp3d extrusionH="57150" prstMaterial="softEdge">
              <a:bevelT w="25400" h="38100"/>
            </a:sp3d>
          </a:bodyPr>
          <a:lstStyle/>
          <a:p>
            <a:r>
              <a:rPr lang="pl-PL" altLang="en-GB">
                <a:ln/>
                <a:solidFill>
                  <a:schemeClr val="accent4"/>
                </a:solidFill>
                <a:effectLst>
                  <a:outerShdw blurRad="38100" dist="38100" dir="2700000" algn="tl">
                    <a:srgbClr val="000000">
                      <a:alpha val="43137"/>
                    </a:srgbClr>
                  </a:outerShdw>
                </a:effectLst>
                <a:latin typeface="Berlin Sans FB Demi" panose="020E0802020502020306" charset="0"/>
              </a:rPr>
              <a:t>TRAVELLING TO MALTA</a:t>
            </a:r>
          </a:p>
        </p:txBody>
      </p:sp>
      <p:pic>
        <p:nvPicPr>
          <p:cNvPr id="5" name="Content Placeholder 4" descr="34743667_2105391369676685_8914678370625650688_n"/>
          <p:cNvPicPr>
            <a:picLocks noGrp="1" noChangeAspect="1"/>
          </p:cNvPicPr>
          <p:nvPr>
            <p:ph sz="half" idx="1"/>
          </p:nvPr>
        </p:nvPicPr>
        <p:blipFill>
          <a:blip r:embed="rId2"/>
          <a:stretch>
            <a:fillRect/>
          </a:stretch>
        </p:blipFill>
        <p:spPr>
          <a:xfrm>
            <a:off x="838200" y="2058035"/>
            <a:ext cx="5181600" cy="3886200"/>
          </a:xfrm>
          <a:prstGeom prst="rect">
            <a:avLst/>
          </a:prstGeom>
          <a:ln w="76200">
            <a:solidFill>
              <a:srgbClr val="7030A0"/>
            </a:solidFill>
          </a:ln>
        </p:spPr>
      </p:pic>
      <p:sp>
        <p:nvSpPr>
          <p:cNvPr id="8" name="Sun 7"/>
          <p:cNvSpPr/>
          <p:nvPr/>
        </p:nvSpPr>
        <p:spPr>
          <a:xfrm>
            <a:off x="9622155" y="-54610"/>
            <a:ext cx="1731645" cy="1745615"/>
          </a:xfrm>
          <a:prstGeom prst="sun">
            <a:avLst/>
          </a:prstGeom>
          <a:solidFill>
            <a:schemeClr val="accent4"/>
          </a:solidFill>
          <a:ln w="12700" cmpd="sng">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4" name="Content Placeholder 3"/>
          <p:cNvSpPr>
            <a:spLocks noGrp="1"/>
          </p:cNvSpPr>
          <p:nvPr>
            <p:ph sz="half" idx="2"/>
          </p:nvPr>
        </p:nvSpPr>
        <p:spPr>
          <a:xfrm>
            <a:off x="6172202" y="1118000"/>
            <a:ext cx="6018530" cy="4351655"/>
          </a:xfrm>
        </p:spPr>
        <p:txBody>
          <a:bodyPr>
            <a:noAutofit/>
          </a:bodyPr>
          <a:lstStyle/>
          <a:p>
            <a:pPr marL="0" indent="0">
              <a:buNone/>
            </a:pPr>
            <a:r>
              <a:rPr lang="pl-PL" altLang="en-GB" dirty="0">
                <a:effectLst>
                  <a:outerShdw blurRad="38100" dist="38100" dir="2700000" algn="tl">
                    <a:srgbClr val="000000">
                      <a:alpha val="43137"/>
                    </a:srgbClr>
                  </a:outerShdw>
                </a:effectLst>
                <a:latin typeface="Tw Cen MT Condensed Extra Bold" panose="020B0803020202020204" charset="0"/>
              </a:rPr>
              <a:t>To be </a:t>
            </a:r>
            <a:r>
              <a:rPr lang="pl-PL" altLang="en-GB" dirty="0" err="1">
                <a:effectLst>
                  <a:outerShdw blurRad="38100" dist="38100" dir="2700000" algn="tl">
                    <a:srgbClr val="000000">
                      <a:alpha val="43137"/>
                    </a:srgbClr>
                  </a:outerShdw>
                </a:effectLst>
                <a:latin typeface="Tw Cen MT Condensed Extra Bold" panose="020B0803020202020204" charset="0"/>
              </a:rPr>
              <a:t>honest</a:t>
            </a:r>
            <a:r>
              <a:rPr lang="pl-PL" altLang="en-GB" dirty="0">
                <a:effectLst>
                  <a:outerShdw blurRad="38100" dist="38100" dir="2700000" algn="tl">
                    <a:srgbClr val="000000">
                      <a:alpha val="43137"/>
                    </a:srgbClr>
                  </a:outerShdw>
                </a:effectLst>
                <a:latin typeface="Tw Cen MT Condensed Extra Bold" panose="020B0803020202020204" charset="0"/>
              </a:rPr>
              <a:t>, I was </a:t>
            </a:r>
            <a:r>
              <a:rPr lang="pl-PL" altLang="en-GB" dirty="0" err="1">
                <a:effectLst>
                  <a:outerShdw blurRad="38100" dist="38100" dir="2700000" algn="tl">
                    <a:srgbClr val="000000">
                      <a:alpha val="43137"/>
                    </a:srgbClr>
                  </a:outerShdw>
                </a:effectLst>
                <a:latin typeface="Tw Cen MT Condensed Extra Bold" panose="020B0803020202020204" charset="0"/>
              </a:rPr>
              <a:t>really</a:t>
            </a:r>
            <a:r>
              <a:rPr lang="pl-PL" altLang="en-GB" dirty="0">
                <a:effectLst>
                  <a:outerShdw blurRad="38100" dist="38100" dir="2700000" algn="tl">
                    <a:srgbClr val="000000">
                      <a:alpha val="43137"/>
                    </a:srgbClr>
                  </a:outerShdw>
                </a:effectLst>
                <a:latin typeface="Tw Cen MT Condensed Extra Bold" panose="020B0803020202020204" charset="0"/>
              </a:rPr>
              <a:t> </a:t>
            </a:r>
            <a:r>
              <a:rPr lang="pl-PL" altLang="en-GB" dirty="0" err="1">
                <a:effectLst>
                  <a:outerShdw blurRad="38100" dist="38100" dir="2700000" algn="tl">
                    <a:srgbClr val="000000">
                      <a:alpha val="43137"/>
                    </a:srgbClr>
                  </a:outerShdw>
                </a:effectLst>
                <a:latin typeface="Tw Cen MT Condensed Extra Bold" panose="020B0803020202020204" charset="0"/>
              </a:rPr>
              <a:t>stressed</a:t>
            </a:r>
            <a:r>
              <a:rPr lang="pl-PL" altLang="en-GB" dirty="0">
                <a:effectLst>
                  <a:outerShdw blurRad="38100" dist="38100" dir="2700000" algn="tl">
                    <a:srgbClr val="000000">
                      <a:alpha val="43137"/>
                    </a:srgbClr>
                  </a:outerShdw>
                </a:effectLst>
                <a:latin typeface="Tw Cen MT Condensed Extra Bold" panose="020B0803020202020204" charset="0"/>
              </a:rPr>
              <a:t> </a:t>
            </a:r>
            <a:r>
              <a:rPr lang="pl-PL" altLang="en-GB" dirty="0" err="1">
                <a:effectLst>
                  <a:outerShdw blurRad="38100" dist="38100" dir="2700000" algn="tl">
                    <a:srgbClr val="000000">
                      <a:alpha val="43137"/>
                    </a:srgbClr>
                  </a:outerShdw>
                </a:effectLst>
                <a:latin typeface="Tw Cen MT Condensed Extra Bold" panose="020B0803020202020204" charset="0"/>
              </a:rPr>
              <a:t>about</a:t>
            </a:r>
            <a:r>
              <a:rPr lang="pl-PL" altLang="en-GB" dirty="0">
                <a:effectLst>
                  <a:outerShdw blurRad="38100" dist="38100" dir="2700000" algn="tl">
                    <a:srgbClr val="000000">
                      <a:alpha val="43137"/>
                    </a:srgbClr>
                  </a:outerShdw>
                </a:effectLst>
                <a:latin typeface="Tw Cen MT Condensed Extra Bold" panose="020B0803020202020204" charset="0"/>
              </a:rPr>
              <a:t> travelling to Malta. The most </a:t>
            </a:r>
            <a:r>
              <a:rPr lang="pl-PL" altLang="en-GB" dirty="0" err="1">
                <a:effectLst>
                  <a:outerShdw blurRad="38100" dist="38100" dir="2700000" algn="tl">
                    <a:srgbClr val="000000">
                      <a:alpha val="43137"/>
                    </a:srgbClr>
                  </a:outerShdw>
                </a:effectLst>
                <a:latin typeface="Tw Cen MT Condensed Extra Bold" panose="020B0803020202020204" charset="0"/>
              </a:rPr>
              <a:t>stressful</a:t>
            </a:r>
            <a:r>
              <a:rPr lang="pl-PL" altLang="en-GB" dirty="0">
                <a:effectLst>
                  <a:outerShdw blurRad="38100" dist="38100" dir="2700000" algn="tl">
                    <a:srgbClr val="000000">
                      <a:alpha val="43137"/>
                    </a:srgbClr>
                  </a:outerShdw>
                </a:effectLst>
                <a:latin typeface="Tw Cen MT Condensed Extra Bold" panose="020B0803020202020204" charset="0"/>
              </a:rPr>
              <a:t> part was the </a:t>
            </a:r>
            <a:r>
              <a:rPr lang="pl-PL" altLang="en-GB" dirty="0" err="1">
                <a:effectLst>
                  <a:outerShdw blurRad="38100" dist="38100" dir="2700000" algn="tl">
                    <a:srgbClr val="000000">
                      <a:alpha val="43137"/>
                    </a:srgbClr>
                  </a:outerShdw>
                </a:effectLst>
                <a:latin typeface="Tw Cen MT Condensed Extra Bold" panose="020B0803020202020204" charset="0"/>
              </a:rPr>
              <a:t>plane</a:t>
            </a:r>
            <a:r>
              <a:rPr lang="pl-PL" altLang="en-GB" dirty="0">
                <a:effectLst>
                  <a:outerShdw blurRad="38100" dist="38100" dir="2700000" algn="tl">
                    <a:srgbClr val="000000">
                      <a:alpha val="43137"/>
                    </a:srgbClr>
                  </a:outerShdw>
                </a:effectLst>
                <a:latin typeface="Tw Cen MT Condensed Extra Bold" panose="020B0803020202020204" charset="0"/>
              </a:rPr>
              <a:t> </a:t>
            </a:r>
            <a:r>
              <a:rPr lang="pl-PL" altLang="en-GB" dirty="0" err="1">
                <a:effectLst>
                  <a:outerShdw blurRad="38100" dist="38100" dir="2700000" algn="tl">
                    <a:srgbClr val="000000">
                      <a:alpha val="43137"/>
                    </a:srgbClr>
                  </a:outerShdw>
                </a:effectLst>
                <a:latin typeface="Tw Cen MT Condensed Extra Bold" panose="020B0803020202020204" charset="0"/>
              </a:rPr>
              <a:t>flight</a:t>
            </a:r>
            <a:r>
              <a:rPr lang="pl-PL" altLang="en-GB" dirty="0">
                <a:effectLst>
                  <a:outerShdw blurRad="38100" dist="38100" dir="2700000" algn="tl">
                    <a:srgbClr val="000000">
                      <a:alpha val="43137"/>
                    </a:srgbClr>
                  </a:outerShdw>
                </a:effectLst>
                <a:latin typeface="Tw Cen MT Condensed Extra Bold" panose="020B0803020202020204" charset="0"/>
              </a:rPr>
              <a:t>, (</a:t>
            </a:r>
            <a:r>
              <a:rPr lang="pl-PL" altLang="en-GB" dirty="0" err="1">
                <a:effectLst>
                  <a:outerShdw blurRad="38100" dist="38100" dir="2700000" algn="tl">
                    <a:srgbClr val="000000">
                      <a:alpha val="43137"/>
                    </a:srgbClr>
                  </a:outerShdw>
                </a:effectLst>
                <a:latin typeface="Tw Cen MT Condensed Extra Bold" panose="020B0803020202020204" charset="0"/>
              </a:rPr>
              <a:t>it</a:t>
            </a:r>
            <a:r>
              <a:rPr lang="pl-PL" altLang="en-GB" dirty="0">
                <a:effectLst>
                  <a:outerShdw blurRad="38100" dist="38100" dir="2700000" algn="tl">
                    <a:srgbClr val="000000">
                      <a:alpha val="43137"/>
                    </a:srgbClr>
                  </a:outerShdw>
                </a:effectLst>
                <a:latin typeface="Tw Cen MT Condensed Extra Bold" panose="020B0803020202020204" charset="0"/>
              </a:rPr>
              <a:t> was my </a:t>
            </a:r>
            <a:r>
              <a:rPr lang="pl-PL" altLang="en-GB" dirty="0" err="1">
                <a:effectLst>
                  <a:outerShdw blurRad="38100" dist="38100" dir="2700000" algn="tl">
                    <a:srgbClr val="000000">
                      <a:alpha val="43137"/>
                    </a:srgbClr>
                  </a:outerShdw>
                </a:effectLst>
                <a:latin typeface="Tw Cen MT Condensed Extra Bold" panose="020B0803020202020204" charset="0"/>
              </a:rPr>
              <a:t>first</a:t>
            </a:r>
            <a:r>
              <a:rPr lang="pl-PL" altLang="en-GB" dirty="0">
                <a:effectLst>
                  <a:outerShdw blurRad="38100" dist="38100" dir="2700000" algn="tl">
                    <a:srgbClr val="000000">
                      <a:alpha val="43137"/>
                    </a:srgbClr>
                  </a:outerShdw>
                </a:effectLst>
                <a:latin typeface="Tw Cen MT Condensed Extra Bold" panose="020B0803020202020204" charset="0"/>
              </a:rPr>
              <a:t> </a:t>
            </a:r>
            <a:r>
              <a:rPr lang="pl-PL" altLang="en-GB" dirty="0" err="1">
                <a:effectLst>
                  <a:outerShdw blurRad="38100" dist="38100" dir="2700000" algn="tl">
                    <a:srgbClr val="000000">
                      <a:alpha val="43137"/>
                    </a:srgbClr>
                  </a:outerShdw>
                </a:effectLst>
                <a:latin typeface="Tw Cen MT Condensed Extra Bold" panose="020B0803020202020204" charset="0"/>
              </a:rPr>
              <a:t>time</a:t>
            </a:r>
            <a:r>
              <a:rPr lang="pl-PL" altLang="en-GB" dirty="0">
                <a:effectLst>
                  <a:outerShdw blurRad="38100" dist="38100" dir="2700000" algn="tl">
                    <a:srgbClr val="000000">
                      <a:alpha val="43137"/>
                    </a:srgbClr>
                  </a:outerShdw>
                </a:effectLst>
                <a:latin typeface="Tw Cen MT Condensed Extra Bold" panose="020B0803020202020204" charset="0"/>
              </a:rPr>
              <a:t>). My </a:t>
            </a:r>
            <a:r>
              <a:rPr lang="pl-PL" altLang="en-GB" dirty="0" err="1">
                <a:effectLst>
                  <a:outerShdw blurRad="38100" dist="38100" dir="2700000" algn="tl">
                    <a:srgbClr val="000000">
                      <a:alpha val="43137"/>
                    </a:srgbClr>
                  </a:outerShdw>
                </a:effectLst>
                <a:latin typeface="Tw Cen MT Condensed Extra Bold" panose="020B0803020202020204" charset="0"/>
              </a:rPr>
              <a:t>friend</a:t>
            </a:r>
            <a:r>
              <a:rPr lang="pl-PL" altLang="en-GB" dirty="0">
                <a:effectLst>
                  <a:outerShdw blurRad="38100" dist="38100" dir="2700000" algn="tl">
                    <a:srgbClr val="000000">
                      <a:alpha val="43137"/>
                    </a:srgbClr>
                  </a:outerShdw>
                </a:effectLst>
                <a:latin typeface="Tw Cen MT Condensed Extra Bold" panose="020B0803020202020204" charset="0"/>
              </a:rPr>
              <a:t> </a:t>
            </a:r>
            <a:r>
              <a:rPr lang="pl-PL" altLang="en-GB" dirty="0" err="1">
                <a:effectLst>
                  <a:outerShdw blurRad="38100" dist="38100" dir="2700000" algn="tl">
                    <a:srgbClr val="000000">
                      <a:alpha val="43137"/>
                    </a:srgbClr>
                  </a:outerShdw>
                </a:effectLst>
                <a:latin typeface="Tw Cen MT Condensed Extra Bold" panose="020B0803020202020204" charset="0"/>
              </a:rPr>
              <a:t>has</a:t>
            </a:r>
            <a:r>
              <a:rPr lang="pl-PL" altLang="en-GB" dirty="0">
                <a:effectLst>
                  <a:outerShdw blurRad="38100" dist="38100" dir="2700000" algn="tl">
                    <a:srgbClr val="000000">
                      <a:alpha val="43137"/>
                    </a:srgbClr>
                  </a:outerShdw>
                </a:effectLst>
                <a:latin typeface="Tw Cen MT Condensed Extra Bold" panose="020B0803020202020204" charset="0"/>
              </a:rPr>
              <a:t> </a:t>
            </a:r>
            <a:r>
              <a:rPr lang="pl-PL" altLang="en-GB" dirty="0" err="1">
                <a:effectLst>
                  <a:outerShdw blurRad="38100" dist="38100" dir="2700000" algn="tl">
                    <a:srgbClr val="000000">
                      <a:alpha val="43137"/>
                    </a:srgbClr>
                  </a:outerShdw>
                </a:effectLst>
                <a:latin typeface="Tw Cen MT Condensed Extra Bold" panose="020B0803020202020204" charset="0"/>
              </a:rPr>
              <a:t>told</a:t>
            </a:r>
            <a:r>
              <a:rPr lang="pl-PL" altLang="en-GB" dirty="0">
                <a:effectLst>
                  <a:outerShdw blurRad="38100" dist="38100" dir="2700000" algn="tl">
                    <a:srgbClr val="000000">
                      <a:alpha val="43137"/>
                    </a:srgbClr>
                  </a:outerShdw>
                </a:effectLst>
                <a:latin typeface="Tw Cen MT Condensed Extra Bold" panose="020B0803020202020204" charset="0"/>
              </a:rPr>
              <a:t> me </a:t>
            </a:r>
            <a:r>
              <a:rPr lang="pl-PL" altLang="en-GB" dirty="0" err="1">
                <a:effectLst>
                  <a:outerShdw blurRad="38100" dist="38100" dir="2700000" algn="tl">
                    <a:srgbClr val="000000">
                      <a:alpha val="43137"/>
                    </a:srgbClr>
                  </a:outerShdw>
                </a:effectLst>
                <a:latin typeface="Tw Cen MT Condensed Extra Bold" panose="020B0803020202020204" charset="0"/>
              </a:rPr>
              <a:t>everything</a:t>
            </a:r>
            <a:r>
              <a:rPr lang="pl-PL" altLang="en-GB" dirty="0">
                <a:effectLst>
                  <a:outerShdw blurRad="38100" dist="38100" dir="2700000" algn="tl">
                    <a:srgbClr val="000000">
                      <a:alpha val="43137"/>
                    </a:srgbClr>
                  </a:outerShdw>
                </a:effectLst>
                <a:latin typeface="Tw Cen MT Condensed Extra Bold" panose="020B0803020202020204" charset="0"/>
              </a:rPr>
              <a:t> </a:t>
            </a:r>
            <a:r>
              <a:rPr lang="pl-PL" altLang="en-GB" dirty="0" err="1">
                <a:effectLst>
                  <a:outerShdw blurRad="38100" dist="38100" dir="2700000" algn="tl">
                    <a:srgbClr val="000000">
                      <a:alpha val="43137"/>
                    </a:srgbClr>
                  </a:outerShdw>
                </a:effectLst>
                <a:latin typeface="Tw Cen MT Condensed Extra Bold" panose="020B0803020202020204" charset="0"/>
              </a:rPr>
              <a:t>about</a:t>
            </a:r>
            <a:r>
              <a:rPr lang="pl-PL" altLang="en-GB" dirty="0">
                <a:effectLst>
                  <a:outerShdw blurRad="38100" dist="38100" dir="2700000" algn="tl">
                    <a:srgbClr val="000000">
                      <a:alpha val="43137"/>
                    </a:srgbClr>
                  </a:outerShdw>
                </a:effectLst>
                <a:latin typeface="Tw Cen MT Condensed Extra Bold" panose="020B0803020202020204" charset="0"/>
              </a:rPr>
              <a:t> </a:t>
            </a:r>
            <a:r>
              <a:rPr lang="pl-PL" altLang="en-GB" dirty="0" err="1">
                <a:effectLst>
                  <a:outerShdw blurRad="38100" dist="38100" dir="2700000" algn="tl">
                    <a:srgbClr val="000000">
                      <a:alpha val="43137"/>
                    </a:srgbClr>
                  </a:outerShdw>
                </a:effectLst>
                <a:latin typeface="Tw Cen MT Condensed Extra Bold" panose="020B0803020202020204" charset="0"/>
              </a:rPr>
              <a:t>it</a:t>
            </a:r>
            <a:r>
              <a:rPr lang="pl-PL" altLang="en-GB" dirty="0">
                <a:effectLst>
                  <a:outerShdw blurRad="38100" dist="38100" dir="2700000" algn="tl">
                    <a:srgbClr val="000000">
                      <a:alpha val="43137"/>
                    </a:srgbClr>
                  </a:outerShdw>
                </a:effectLst>
                <a:latin typeface="Tw Cen MT Condensed Extra Bold" panose="020B0803020202020204" charset="0"/>
              </a:rPr>
              <a:t> but </a:t>
            </a:r>
            <a:r>
              <a:rPr lang="pl-PL" altLang="en-GB" dirty="0" err="1">
                <a:effectLst>
                  <a:outerShdw blurRad="38100" dist="38100" dir="2700000" algn="tl">
                    <a:srgbClr val="000000">
                      <a:alpha val="43137"/>
                    </a:srgbClr>
                  </a:outerShdw>
                </a:effectLst>
                <a:latin typeface="Tw Cen MT Condensed Extra Bold" panose="020B0803020202020204" charset="0"/>
              </a:rPr>
              <a:t>you</a:t>
            </a:r>
            <a:r>
              <a:rPr lang="pl-PL" altLang="en-GB" dirty="0">
                <a:effectLst>
                  <a:outerShdw blurRad="38100" dist="38100" dir="2700000" algn="tl">
                    <a:srgbClr val="000000">
                      <a:alpha val="43137"/>
                    </a:srgbClr>
                  </a:outerShdw>
                </a:effectLst>
                <a:latin typeface="Tw Cen MT Condensed Extra Bold" panose="020B0803020202020204" charset="0"/>
              </a:rPr>
              <a:t> </a:t>
            </a:r>
            <a:r>
              <a:rPr lang="pl-PL" altLang="en-GB" dirty="0" err="1">
                <a:effectLst>
                  <a:outerShdw blurRad="38100" dist="38100" dir="2700000" algn="tl">
                    <a:srgbClr val="000000">
                      <a:alpha val="43137"/>
                    </a:srgbClr>
                  </a:outerShdw>
                </a:effectLst>
                <a:latin typeface="Tw Cen MT Condensed Extra Bold" panose="020B0803020202020204" charset="0"/>
              </a:rPr>
              <a:t>have</a:t>
            </a:r>
            <a:r>
              <a:rPr lang="pl-PL" altLang="en-GB" dirty="0">
                <a:effectLst>
                  <a:outerShdw blurRad="38100" dist="38100" dir="2700000" algn="tl">
                    <a:srgbClr val="000000">
                      <a:alpha val="43137"/>
                    </a:srgbClr>
                  </a:outerShdw>
                </a:effectLst>
                <a:latin typeface="Tw Cen MT Condensed Extra Bold" panose="020B0803020202020204" charset="0"/>
              </a:rPr>
              <a:t> to </a:t>
            </a:r>
            <a:r>
              <a:rPr lang="pl-PL" altLang="en-GB" dirty="0" err="1">
                <a:effectLst>
                  <a:outerShdw blurRad="38100" dist="38100" dir="2700000" algn="tl">
                    <a:srgbClr val="000000">
                      <a:alpha val="43137"/>
                    </a:srgbClr>
                  </a:outerShdw>
                </a:effectLst>
                <a:latin typeface="Tw Cen MT Condensed Extra Bold" panose="020B0803020202020204" charset="0"/>
              </a:rPr>
              <a:t>experience</a:t>
            </a:r>
            <a:r>
              <a:rPr lang="pl-PL" altLang="en-GB" dirty="0">
                <a:effectLst>
                  <a:outerShdw blurRad="38100" dist="38100" dir="2700000" algn="tl">
                    <a:srgbClr val="000000">
                      <a:alpha val="43137"/>
                    </a:srgbClr>
                  </a:outerShdw>
                </a:effectLst>
                <a:latin typeface="Tw Cen MT Condensed Extra Bold" panose="020B0803020202020204" charset="0"/>
              </a:rPr>
              <a:t> </a:t>
            </a:r>
            <a:r>
              <a:rPr lang="pl-PL" altLang="en-GB" dirty="0" err="1">
                <a:effectLst>
                  <a:outerShdw blurRad="38100" dist="38100" dir="2700000" algn="tl">
                    <a:srgbClr val="000000">
                      <a:alpha val="43137"/>
                    </a:srgbClr>
                  </a:outerShdw>
                </a:effectLst>
                <a:latin typeface="Tw Cen MT Condensed Extra Bold" panose="020B0803020202020204" charset="0"/>
              </a:rPr>
              <a:t>it</a:t>
            </a:r>
            <a:r>
              <a:rPr lang="pl-PL" altLang="en-GB" dirty="0">
                <a:effectLst>
                  <a:outerShdw blurRad="38100" dist="38100" dir="2700000" algn="tl">
                    <a:srgbClr val="000000">
                      <a:alpha val="43137"/>
                    </a:srgbClr>
                  </a:outerShdw>
                </a:effectLst>
                <a:latin typeface="Tw Cen MT Condensed Extra Bold" panose="020B0803020202020204" charset="0"/>
              </a:rPr>
              <a:t> to </a:t>
            </a:r>
            <a:r>
              <a:rPr lang="pl-PL" altLang="en-GB" dirty="0" err="1">
                <a:effectLst>
                  <a:outerShdw blurRad="38100" dist="38100" dir="2700000" algn="tl">
                    <a:srgbClr val="000000">
                      <a:alpha val="43137"/>
                    </a:srgbClr>
                  </a:outerShdw>
                </a:effectLst>
                <a:latin typeface="Tw Cen MT Condensed Extra Bold" panose="020B0803020202020204" charset="0"/>
              </a:rPr>
              <a:t>know</a:t>
            </a:r>
            <a:r>
              <a:rPr lang="pl-PL" altLang="en-GB" dirty="0">
                <a:effectLst>
                  <a:outerShdw blurRad="38100" dist="38100" dir="2700000" algn="tl">
                    <a:srgbClr val="000000">
                      <a:alpha val="43137"/>
                    </a:srgbClr>
                  </a:outerShdw>
                </a:effectLst>
                <a:latin typeface="Tw Cen MT Condensed Extra Bold" panose="020B0803020202020204" charset="0"/>
              </a:rPr>
              <a:t> </a:t>
            </a:r>
            <a:r>
              <a:rPr lang="pl-PL" altLang="en-GB" dirty="0" err="1">
                <a:effectLst>
                  <a:outerShdw blurRad="38100" dist="38100" dir="2700000" algn="tl">
                    <a:srgbClr val="000000">
                      <a:alpha val="43137"/>
                    </a:srgbClr>
                  </a:outerShdw>
                </a:effectLst>
                <a:latin typeface="Tw Cen MT Condensed Extra Bold" panose="020B0803020202020204" charset="0"/>
              </a:rPr>
              <a:t>how</a:t>
            </a:r>
            <a:r>
              <a:rPr lang="pl-PL" altLang="en-GB" dirty="0">
                <a:effectLst>
                  <a:outerShdw blurRad="38100" dist="38100" dir="2700000" algn="tl">
                    <a:srgbClr val="000000">
                      <a:alpha val="43137"/>
                    </a:srgbClr>
                  </a:outerShdw>
                </a:effectLst>
                <a:latin typeface="Tw Cen MT Condensed Extra Bold" panose="020B0803020202020204" charset="0"/>
              </a:rPr>
              <a:t> </a:t>
            </a:r>
            <a:r>
              <a:rPr lang="pl-PL" altLang="en-GB" dirty="0" err="1">
                <a:effectLst>
                  <a:outerShdw blurRad="38100" dist="38100" dir="2700000" algn="tl">
                    <a:srgbClr val="000000">
                      <a:alpha val="43137"/>
                    </a:srgbClr>
                  </a:outerShdw>
                </a:effectLst>
                <a:latin typeface="Tw Cen MT Condensed Extra Bold" panose="020B0803020202020204" charset="0"/>
              </a:rPr>
              <a:t>it</a:t>
            </a:r>
            <a:r>
              <a:rPr lang="pl-PL" altLang="en-GB" dirty="0">
                <a:effectLst>
                  <a:outerShdw blurRad="38100" dist="38100" dir="2700000" algn="tl">
                    <a:srgbClr val="000000">
                      <a:alpha val="43137"/>
                    </a:srgbClr>
                  </a:outerShdw>
                </a:effectLst>
                <a:latin typeface="Tw Cen MT Condensed Extra Bold" panose="020B0803020202020204" charset="0"/>
              </a:rPr>
              <a:t> </a:t>
            </a:r>
            <a:r>
              <a:rPr lang="pl-PL" altLang="en-GB" dirty="0" err="1">
                <a:effectLst>
                  <a:outerShdw blurRad="38100" dist="38100" dir="2700000" algn="tl">
                    <a:srgbClr val="000000">
                      <a:alpha val="43137"/>
                    </a:srgbClr>
                  </a:outerShdw>
                </a:effectLst>
                <a:latin typeface="Tw Cen MT Condensed Extra Bold" panose="020B0803020202020204" charset="0"/>
              </a:rPr>
              <a:t>really</a:t>
            </a:r>
            <a:r>
              <a:rPr lang="pl-PL" altLang="en-GB" dirty="0">
                <a:effectLst>
                  <a:outerShdw blurRad="38100" dist="38100" dir="2700000" algn="tl">
                    <a:srgbClr val="000000">
                      <a:alpha val="43137"/>
                    </a:srgbClr>
                  </a:outerShdw>
                </a:effectLst>
                <a:latin typeface="Tw Cen MT Condensed Extra Bold" panose="020B0803020202020204" charset="0"/>
              </a:rPr>
              <a:t> </a:t>
            </a:r>
            <a:r>
              <a:rPr lang="pl-PL" altLang="en-GB" dirty="0" err="1">
                <a:effectLst>
                  <a:outerShdw blurRad="38100" dist="38100" dir="2700000" algn="tl">
                    <a:srgbClr val="000000">
                      <a:alpha val="43137"/>
                    </a:srgbClr>
                  </a:outerShdw>
                </a:effectLst>
                <a:latin typeface="Tw Cen MT Condensed Extra Bold" panose="020B0803020202020204" charset="0"/>
              </a:rPr>
              <a:t>feels</a:t>
            </a:r>
            <a:r>
              <a:rPr lang="pl-PL" altLang="en-GB" dirty="0">
                <a:effectLst>
                  <a:outerShdw blurRad="38100" dist="38100" dir="2700000" algn="tl">
                    <a:srgbClr val="000000">
                      <a:alpha val="43137"/>
                    </a:srgbClr>
                  </a:outerShdw>
                </a:effectLst>
                <a:latin typeface="Tw Cen MT Condensed Extra Bold" panose="020B0803020202020204" charset="0"/>
              </a:rPr>
              <a:t>! Not </a:t>
            </a:r>
            <a:r>
              <a:rPr lang="pl-PL" altLang="en-GB" dirty="0" err="1">
                <a:effectLst>
                  <a:outerShdw blurRad="38100" dist="38100" dir="2700000" algn="tl">
                    <a:srgbClr val="000000">
                      <a:alpha val="43137"/>
                    </a:srgbClr>
                  </a:outerShdw>
                </a:effectLst>
                <a:latin typeface="Tw Cen MT Condensed Extra Bold" panose="020B0803020202020204" charset="0"/>
              </a:rPr>
              <a:t>that</a:t>
            </a:r>
            <a:r>
              <a:rPr lang="pl-PL" altLang="en-GB" dirty="0">
                <a:effectLst>
                  <a:outerShdw blurRad="38100" dist="38100" dir="2700000" algn="tl">
                    <a:srgbClr val="000000">
                      <a:alpha val="43137"/>
                    </a:srgbClr>
                  </a:outerShdw>
                </a:effectLst>
                <a:latin typeface="Tw Cen MT Condensed Extra Bold" panose="020B0803020202020204" charset="0"/>
              </a:rPr>
              <a:t> </a:t>
            </a:r>
            <a:r>
              <a:rPr lang="pl-PL" altLang="en-GB" dirty="0" err="1">
                <a:effectLst>
                  <a:outerShdw blurRad="38100" dist="38100" dir="2700000" algn="tl">
                    <a:srgbClr val="000000">
                      <a:alpha val="43137"/>
                    </a:srgbClr>
                  </a:outerShdw>
                </a:effectLst>
                <a:latin typeface="Tw Cen MT Condensed Extra Bold" panose="020B0803020202020204" charset="0"/>
              </a:rPr>
              <a:t>bad</a:t>
            </a:r>
            <a:r>
              <a:rPr lang="pl-PL" altLang="en-GB" dirty="0">
                <a:effectLst>
                  <a:outerShdw blurRad="38100" dist="38100" dir="2700000" algn="tl">
                    <a:srgbClr val="000000">
                      <a:alpha val="43137"/>
                    </a:srgbClr>
                  </a:outerShdw>
                </a:effectLst>
                <a:latin typeface="Tw Cen MT Condensed Extra Bold" panose="020B0803020202020204" charset="0"/>
              </a:rPr>
              <a:t> </a:t>
            </a:r>
            <a:r>
              <a:rPr lang="pl-PL" altLang="en-GB" dirty="0" err="1">
                <a:effectLst>
                  <a:outerShdw blurRad="38100" dist="38100" dir="2700000" algn="tl">
                    <a:srgbClr val="000000">
                      <a:alpha val="43137"/>
                    </a:srgbClr>
                  </a:outerShdw>
                </a:effectLst>
                <a:latin typeface="Tw Cen MT Condensed Extra Bold" panose="020B0803020202020204" charset="0"/>
              </a:rPr>
              <a:t>after</a:t>
            </a:r>
            <a:r>
              <a:rPr lang="pl-PL" altLang="en-GB" dirty="0">
                <a:effectLst>
                  <a:outerShdw blurRad="38100" dist="38100" dir="2700000" algn="tl">
                    <a:srgbClr val="000000">
                      <a:alpha val="43137"/>
                    </a:srgbClr>
                  </a:outerShdw>
                </a:effectLst>
                <a:latin typeface="Tw Cen MT Condensed Extra Bold" panose="020B0803020202020204" charset="0"/>
              </a:rPr>
              <a:t> </a:t>
            </a:r>
            <a:r>
              <a:rPr lang="pl-PL" altLang="en-GB" dirty="0" err="1">
                <a:effectLst>
                  <a:outerShdw blurRad="38100" dist="38100" dir="2700000" algn="tl">
                    <a:srgbClr val="000000">
                      <a:alpha val="43137"/>
                    </a:srgbClr>
                  </a:outerShdw>
                </a:effectLst>
                <a:latin typeface="Tw Cen MT Condensed Extra Bold" panose="020B0803020202020204" charset="0"/>
              </a:rPr>
              <a:t>all</a:t>
            </a:r>
            <a:r>
              <a:rPr lang="pl-PL" altLang="en-GB" dirty="0">
                <a:effectLst>
                  <a:outerShdw blurRad="38100" dist="38100" dir="2700000" algn="tl">
                    <a:srgbClr val="000000">
                      <a:alpha val="43137"/>
                    </a:srgbClr>
                  </a:outerShdw>
                </a:effectLst>
                <a:latin typeface="Tw Cen MT Condensed Extra Bold" panose="020B0803020202020204" charset="0"/>
              </a:rPr>
              <a:t>!</a:t>
            </a:r>
          </a:p>
          <a:p>
            <a:pPr marL="0" indent="0">
              <a:buNone/>
            </a:pPr>
            <a:r>
              <a:rPr lang="pl-PL" altLang="en-GB" dirty="0">
                <a:effectLst>
                  <a:outerShdw blurRad="38100" dist="38100" dir="2700000" algn="tl">
                    <a:srgbClr val="000000">
                      <a:alpha val="43137"/>
                    </a:srgbClr>
                  </a:outerShdw>
                </a:effectLst>
                <a:latin typeface="Tw Cen MT Condensed Extra Bold" panose="020B0803020202020204" charset="0"/>
              </a:rPr>
              <a:t>First we </a:t>
            </a:r>
            <a:r>
              <a:rPr lang="pl-PL" altLang="en-GB" dirty="0" err="1">
                <a:effectLst>
                  <a:outerShdw blurRad="38100" dist="38100" dir="2700000" algn="tl">
                    <a:srgbClr val="000000">
                      <a:alpha val="43137"/>
                    </a:srgbClr>
                  </a:outerShdw>
                </a:effectLst>
                <a:latin typeface="Tw Cen MT Condensed Extra Bold" panose="020B0803020202020204" charset="0"/>
              </a:rPr>
              <a:t>checked</a:t>
            </a:r>
            <a:r>
              <a:rPr lang="pl-PL" altLang="en-GB" dirty="0">
                <a:effectLst>
                  <a:outerShdw blurRad="38100" dist="38100" dir="2700000" algn="tl">
                    <a:srgbClr val="000000">
                      <a:alpha val="43137"/>
                    </a:srgbClr>
                  </a:outerShdw>
                </a:effectLst>
                <a:latin typeface="Tw Cen MT Condensed Extra Bold" panose="020B0803020202020204" charset="0"/>
              </a:rPr>
              <a:t> in </a:t>
            </a:r>
            <a:r>
              <a:rPr lang="pl-PL" altLang="en-GB" dirty="0" err="1">
                <a:effectLst>
                  <a:outerShdw blurRad="38100" dist="38100" dir="2700000" algn="tl">
                    <a:srgbClr val="000000">
                      <a:alpha val="43137"/>
                    </a:srgbClr>
                  </a:outerShdw>
                </a:effectLst>
                <a:latin typeface="Tw Cen MT Condensed Extra Bold" panose="020B0803020202020204" charset="0"/>
              </a:rPr>
              <a:t>our</a:t>
            </a:r>
            <a:r>
              <a:rPr lang="pl-PL" altLang="en-GB" dirty="0">
                <a:effectLst>
                  <a:outerShdw blurRad="38100" dist="38100" dir="2700000" algn="tl">
                    <a:srgbClr val="000000">
                      <a:alpha val="43137"/>
                    </a:srgbClr>
                  </a:outerShdw>
                </a:effectLst>
                <a:latin typeface="Tw Cen MT Condensed Extra Bold" panose="020B0803020202020204" charset="0"/>
              </a:rPr>
              <a:t> </a:t>
            </a:r>
            <a:r>
              <a:rPr lang="pl-PL" altLang="en-GB" dirty="0" err="1">
                <a:effectLst>
                  <a:outerShdw blurRad="38100" dist="38100" dir="2700000" algn="tl">
                    <a:srgbClr val="000000">
                      <a:alpha val="43137"/>
                    </a:srgbClr>
                  </a:outerShdw>
                </a:effectLst>
                <a:latin typeface="Tw Cen MT Condensed Extra Bold" panose="020B0803020202020204" charset="0"/>
              </a:rPr>
              <a:t>suitcases</a:t>
            </a:r>
            <a:r>
              <a:rPr lang="pl-PL" altLang="en-GB" dirty="0">
                <a:effectLst>
                  <a:outerShdw blurRad="38100" dist="38100" dir="2700000" algn="tl">
                    <a:srgbClr val="000000">
                      <a:alpha val="43137"/>
                    </a:srgbClr>
                  </a:outerShdw>
                </a:effectLst>
                <a:latin typeface="Tw Cen MT Condensed Extra Bold" panose="020B0803020202020204" charset="0"/>
              </a:rPr>
              <a:t>. </a:t>
            </a:r>
            <a:r>
              <a:rPr lang="pl-PL" altLang="en-GB" dirty="0" err="1">
                <a:effectLst>
                  <a:outerShdw blurRad="38100" dist="38100" dir="2700000" algn="tl">
                    <a:srgbClr val="000000">
                      <a:alpha val="43137"/>
                    </a:srgbClr>
                  </a:outerShdw>
                </a:effectLst>
                <a:latin typeface="Tw Cen MT Condensed Extra Bold" panose="020B0803020202020204" charset="0"/>
              </a:rPr>
              <a:t>Next</a:t>
            </a:r>
            <a:r>
              <a:rPr lang="pl-PL" altLang="en-GB" dirty="0">
                <a:effectLst>
                  <a:outerShdw blurRad="38100" dist="38100" dir="2700000" algn="tl">
                    <a:srgbClr val="000000">
                      <a:alpha val="43137"/>
                    </a:srgbClr>
                  </a:outerShdw>
                </a:effectLst>
                <a:latin typeface="Tw Cen MT Condensed Extra Bold" panose="020B0803020202020204" charset="0"/>
              </a:rPr>
              <a:t>, we  went to a place </a:t>
            </a:r>
            <a:r>
              <a:rPr lang="pl-PL" altLang="en-GB" dirty="0" err="1">
                <a:effectLst>
                  <a:outerShdw blurRad="38100" dist="38100" dir="2700000" algn="tl">
                    <a:srgbClr val="000000">
                      <a:alpha val="43137"/>
                    </a:srgbClr>
                  </a:outerShdw>
                </a:effectLst>
                <a:latin typeface="Tw Cen MT Condensed Extra Bold" panose="020B0803020202020204" charset="0"/>
              </a:rPr>
              <a:t>at</a:t>
            </a:r>
            <a:r>
              <a:rPr lang="pl-PL" altLang="en-GB" dirty="0">
                <a:effectLst>
                  <a:outerShdw blurRad="38100" dist="38100" dir="2700000" algn="tl">
                    <a:srgbClr val="000000">
                      <a:alpha val="43137"/>
                    </a:srgbClr>
                  </a:outerShdw>
                </a:effectLst>
                <a:latin typeface="Tw Cen MT Condensed Extra Bold" panose="020B0803020202020204" charset="0"/>
              </a:rPr>
              <a:t> the </a:t>
            </a:r>
            <a:r>
              <a:rPr lang="pl-PL" altLang="en-GB" dirty="0" err="1">
                <a:effectLst>
                  <a:outerShdw blurRad="38100" dist="38100" dir="2700000" algn="tl">
                    <a:srgbClr val="000000">
                      <a:alpha val="43137"/>
                    </a:srgbClr>
                  </a:outerShdw>
                </a:effectLst>
                <a:latin typeface="Tw Cen MT Condensed Extra Bold" panose="020B0803020202020204" charset="0"/>
              </a:rPr>
              <a:t>airport</a:t>
            </a:r>
            <a:r>
              <a:rPr lang="pl-PL" altLang="en-GB" dirty="0">
                <a:effectLst>
                  <a:outerShdw blurRad="38100" dist="38100" dir="2700000" algn="tl">
                    <a:srgbClr val="000000">
                      <a:alpha val="43137"/>
                    </a:srgbClr>
                  </a:outerShdw>
                </a:effectLst>
                <a:latin typeface="Tw Cen MT Condensed Extra Bold" panose="020B0803020202020204" charset="0"/>
              </a:rPr>
              <a:t> </a:t>
            </a:r>
            <a:r>
              <a:rPr lang="pl-PL" altLang="en-GB" dirty="0" err="1">
                <a:effectLst>
                  <a:outerShdw blurRad="38100" dist="38100" dir="2700000" algn="tl">
                    <a:srgbClr val="000000">
                      <a:alpha val="43137"/>
                    </a:srgbClr>
                  </a:outerShdw>
                </a:effectLst>
                <a:latin typeface="Tw Cen MT Condensed Extra Bold" panose="020B0803020202020204" charset="0"/>
              </a:rPr>
              <a:t>where</a:t>
            </a:r>
            <a:r>
              <a:rPr lang="pl-PL" altLang="en-GB" dirty="0">
                <a:effectLst>
                  <a:outerShdw blurRad="38100" dist="38100" dir="2700000" algn="tl">
                    <a:srgbClr val="000000">
                      <a:alpha val="43137"/>
                    </a:srgbClr>
                  </a:outerShdw>
                </a:effectLst>
                <a:latin typeface="Tw Cen MT Condensed Extra Bold" panose="020B0803020202020204" charset="0"/>
              </a:rPr>
              <a:t> </a:t>
            </a:r>
            <a:r>
              <a:rPr lang="pl-PL" altLang="en-GB" dirty="0" err="1">
                <a:effectLst>
                  <a:outerShdw blurRad="38100" dist="38100" dir="2700000" algn="tl">
                    <a:srgbClr val="000000">
                      <a:alpha val="43137"/>
                    </a:srgbClr>
                  </a:outerShdw>
                </a:effectLst>
                <a:latin typeface="Tw Cen MT Condensed Extra Bold" panose="020B0803020202020204" charset="0"/>
              </a:rPr>
              <a:t>guards</a:t>
            </a:r>
            <a:r>
              <a:rPr lang="pl-PL" altLang="en-GB" dirty="0">
                <a:effectLst>
                  <a:outerShdw blurRad="38100" dist="38100" dir="2700000" algn="tl">
                    <a:srgbClr val="000000">
                      <a:alpha val="43137"/>
                    </a:srgbClr>
                  </a:outerShdw>
                </a:effectLst>
                <a:latin typeface="Tw Cen MT Condensed Extra Bold" panose="020B0803020202020204" charset="0"/>
              </a:rPr>
              <a:t> </a:t>
            </a:r>
            <a:r>
              <a:rPr lang="pl-PL" altLang="en-GB" dirty="0" err="1">
                <a:effectLst>
                  <a:outerShdw blurRad="38100" dist="38100" dir="2700000" algn="tl">
                    <a:srgbClr val="000000">
                      <a:alpha val="43137"/>
                    </a:srgbClr>
                  </a:outerShdw>
                </a:effectLst>
                <a:latin typeface="Tw Cen MT Condensed Extra Bold" panose="020B0803020202020204" charset="0"/>
              </a:rPr>
              <a:t>had</a:t>
            </a:r>
            <a:r>
              <a:rPr lang="pl-PL" altLang="en-GB" dirty="0">
                <a:effectLst>
                  <a:outerShdw blurRad="38100" dist="38100" dir="2700000" algn="tl">
                    <a:srgbClr val="000000">
                      <a:alpha val="43137"/>
                    </a:srgbClr>
                  </a:outerShdw>
                </a:effectLst>
                <a:latin typeface="Tw Cen MT Condensed Extra Bold" panose="020B0803020202020204" charset="0"/>
              </a:rPr>
              <a:t> to </a:t>
            </a:r>
            <a:r>
              <a:rPr lang="pl-PL" altLang="en-GB" dirty="0" err="1">
                <a:effectLst>
                  <a:outerShdw blurRad="38100" dist="38100" dir="2700000" algn="tl">
                    <a:srgbClr val="000000">
                      <a:alpha val="43137"/>
                    </a:srgbClr>
                  </a:outerShdw>
                </a:effectLst>
                <a:latin typeface="Tw Cen MT Condensed Extra Bold" panose="020B0803020202020204" charset="0"/>
              </a:rPr>
              <a:t>check</a:t>
            </a:r>
            <a:r>
              <a:rPr lang="pl-PL" altLang="en-GB" dirty="0">
                <a:effectLst>
                  <a:outerShdw blurRad="38100" dist="38100" dir="2700000" algn="tl">
                    <a:srgbClr val="000000">
                      <a:alpha val="43137"/>
                    </a:srgbClr>
                  </a:outerShdw>
                </a:effectLst>
                <a:latin typeface="Tw Cen MT Condensed Extra Bold" panose="020B0803020202020204" charset="0"/>
              </a:rPr>
              <a:t> </a:t>
            </a:r>
            <a:r>
              <a:rPr lang="pl-PL" altLang="en-GB" dirty="0" err="1">
                <a:effectLst>
                  <a:outerShdw blurRad="38100" dist="38100" dir="2700000" algn="tl">
                    <a:srgbClr val="000000">
                      <a:alpha val="43137"/>
                    </a:srgbClr>
                  </a:outerShdw>
                </a:effectLst>
                <a:latin typeface="Tw Cen MT Condensed Extra Bold" panose="020B0803020202020204" charset="0"/>
              </a:rPr>
              <a:t>if</a:t>
            </a:r>
            <a:r>
              <a:rPr lang="pl-PL" altLang="en-GB" dirty="0">
                <a:effectLst>
                  <a:outerShdw blurRad="38100" dist="38100" dir="2700000" algn="tl">
                    <a:srgbClr val="000000">
                      <a:alpha val="43137"/>
                    </a:srgbClr>
                  </a:outerShdw>
                </a:effectLst>
                <a:latin typeface="Tw Cen MT Condensed Extra Bold" panose="020B0803020202020204" charset="0"/>
              </a:rPr>
              <a:t> we </a:t>
            </a:r>
            <a:r>
              <a:rPr lang="pl-PL" altLang="en-GB" dirty="0" err="1">
                <a:effectLst>
                  <a:outerShdw blurRad="38100" dist="38100" dir="2700000" algn="tl">
                    <a:srgbClr val="000000">
                      <a:alpha val="43137"/>
                    </a:srgbClr>
                  </a:outerShdw>
                </a:effectLst>
                <a:latin typeface="Tw Cen MT Condensed Extra Bold" panose="020B0803020202020204" charset="0"/>
              </a:rPr>
              <a:t>don’t</a:t>
            </a:r>
            <a:r>
              <a:rPr lang="pl-PL" altLang="en-GB" dirty="0">
                <a:effectLst>
                  <a:outerShdw blurRad="38100" dist="38100" dir="2700000" algn="tl">
                    <a:srgbClr val="000000">
                      <a:alpha val="43137"/>
                    </a:srgbClr>
                  </a:outerShdw>
                </a:effectLst>
                <a:latin typeface="Tw Cen MT Condensed Extra Bold" panose="020B0803020202020204" charset="0"/>
              </a:rPr>
              <a:t> </a:t>
            </a:r>
            <a:r>
              <a:rPr lang="pl-PL" altLang="en-GB" dirty="0" err="1">
                <a:effectLst>
                  <a:outerShdw blurRad="38100" dist="38100" dir="2700000" algn="tl">
                    <a:srgbClr val="000000">
                      <a:alpha val="43137"/>
                    </a:srgbClr>
                  </a:outerShdw>
                </a:effectLst>
                <a:latin typeface="Tw Cen MT Condensed Extra Bold" panose="020B0803020202020204" charset="0"/>
              </a:rPr>
              <a:t>have</a:t>
            </a:r>
            <a:r>
              <a:rPr lang="pl-PL" altLang="en-GB" dirty="0">
                <a:effectLst>
                  <a:outerShdw blurRad="38100" dist="38100" dir="2700000" algn="tl">
                    <a:srgbClr val="000000">
                      <a:alpha val="43137"/>
                    </a:srgbClr>
                  </a:outerShdw>
                </a:effectLst>
                <a:latin typeface="Tw Cen MT Condensed Extra Bold" panose="020B0803020202020204" charset="0"/>
              </a:rPr>
              <a:t> </a:t>
            </a:r>
            <a:r>
              <a:rPr lang="pl-PL" altLang="en-GB" dirty="0" err="1">
                <a:effectLst>
                  <a:outerShdw blurRad="38100" dist="38100" dir="2700000" algn="tl">
                    <a:srgbClr val="000000">
                      <a:alpha val="43137"/>
                    </a:srgbClr>
                  </a:outerShdw>
                </a:effectLst>
                <a:latin typeface="Tw Cen MT Condensed Extra Bold" panose="020B0803020202020204" charset="0"/>
              </a:rPr>
              <a:t>anything</a:t>
            </a:r>
            <a:r>
              <a:rPr lang="pl-PL" altLang="en-GB" dirty="0">
                <a:effectLst>
                  <a:outerShdw blurRad="38100" dist="38100" dir="2700000" algn="tl">
                    <a:srgbClr val="000000">
                      <a:alpha val="43137"/>
                    </a:srgbClr>
                  </a:outerShdw>
                </a:effectLst>
                <a:latin typeface="Tw Cen MT Condensed Extra Bold" panose="020B0803020202020204" charset="0"/>
              </a:rPr>
              <a:t> on </a:t>
            </a:r>
            <a:r>
              <a:rPr lang="pl-PL" altLang="en-GB" dirty="0" err="1">
                <a:effectLst>
                  <a:outerShdw blurRad="38100" dist="38100" dir="2700000" algn="tl">
                    <a:srgbClr val="000000">
                      <a:alpha val="43137"/>
                    </a:srgbClr>
                  </a:outerShdw>
                </a:effectLst>
                <a:latin typeface="Tw Cen MT Condensed Extra Bold" panose="020B0803020202020204" charset="0"/>
              </a:rPr>
              <a:t>us</a:t>
            </a:r>
            <a:r>
              <a:rPr lang="pl-PL" altLang="en-GB" dirty="0">
                <a:effectLst>
                  <a:outerShdw blurRad="38100" dist="38100" dir="2700000" algn="tl">
                    <a:srgbClr val="000000">
                      <a:alpha val="43137"/>
                    </a:srgbClr>
                  </a:outerShdw>
                </a:effectLst>
                <a:latin typeface="Tw Cen MT Condensed Extra Bold" panose="020B0803020202020204" charset="0"/>
              </a:rPr>
              <a:t> </a:t>
            </a:r>
            <a:r>
              <a:rPr lang="pl-PL" altLang="en-GB" dirty="0" err="1">
                <a:effectLst>
                  <a:outerShdw blurRad="38100" dist="38100" dir="2700000" algn="tl">
                    <a:srgbClr val="000000">
                      <a:alpha val="43137"/>
                    </a:srgbClr>
                  </a:outerShdw>
                </a:effectLst>
                <a:latin typeface="Tw Cen MT Condensed Extra Bold" panose="020B0803020202020204" charset="0"/>
              </a:rPr>
              <a:t>that</a:t>
            </a:r>
            <a:r>
              <a:rPr lang="pl-PL" altLang="en-GB" dirty="0">
                <a:effectLst>
                  <a:outerShdw blurRad="38100" dist="38100" dir="2700000" algn="tl">
                    <a:srgbClr val="000000">
                      <a:alpha val="43137"/>
                    </a:srgbClr>
                  </a:outerShdw>
                </a:effectLst>
                <a:latin typeface="Tw Cen MT Condensed Extra Bold" panose="020B0803020202020204" charset="0"/>
              </a:rPr>
              <a:t> </a:t>
            </a:r>
            <a:r>
              <a:rPr lang="pl-PL" altLang="en-GB" dirty="0" err="1">
                <a:effectLst>
                  <a:outerShdw blurRad="38100" dist="38100" dir="2700000" algn="tl">
                    <a:srgbClr val="000000">
                      <a:alpha val="43137"/>
                    </a:srgbClr>
                  </a:outerShdw>
                </a:effectLst>
                <a:latin typeface="Tw Cen MT Condensed Extra Bold" panose="020B0803020202020204" charset="0"/>
              </a:rPr>
              <a:t>is</a:t>
            </a:r>
            <a:r>
              <a:rPr lang="pl-PL" altLang="en-GB" dirty="0">
                <a:effectLst>
                  <a:outerShdw blurRad="38100" dist="38100" dir="2700000" algn="tl">
                    <a:srgbClr val="000000">
                      <a:alpha val="43137"/>
                    </a:srgbClr>
                  </a:outerShdw>
                </a:effectLst>
                <a:latin typeface="Tw Cen MT Condensed Extra Bold" panose="020B0803020202020204" charset="0"/>
              </a:rPr>
              <a:t> not </a:t>
            </a:r>
            <a:r>
              <a:rPr lang="pl-PL" altLang="en-GB" dirty="0" err="1">
                <a:effectLst>
                  <a:outerShdw blurRad="38100" dist="38100" dir="2700000" algn="tl">
                    <a:srgbClr val="000000">
                      <a:alpha val="43137"/>
                    </a:srgbClr>
                  </a:outerShdw>
                </a:effectLst>
                <a:latin typeface="Tw Cen MT Condensed Extra Bold" panose="020B0803020202020204" charset="0"/>
              </a:rPr>
              <a:t>allowed</a:t>
            </a:r>
            <a:r>
              <a:rPr lang="pl-PL" altLang="en-GB" dirty="0">
                <a:effectLst>
                  <a:outerShdw blurRad="38100" dist="38100" dir="2700000" algn="tl">
                    <a:srgbClr val="000000">
                      <a:alpha val="43137"/>
                    </a:srgbClr>
                  </a:outerShdw>
                </a:effectLst>
                <a:latin typeface="Tw Cen MT Condensed Extra Bold" panose="020B0803020202020204" charset="0"/>
              </a:rPr>
              <a:t> on the </a:t>
            </a:r>
            <a:r>
              <a:rPr lang="pl-PL" altLang="en-GB" dirty="0" err="1">
                <a:effectLst>
                  <a:outerShdw blurRad="38100" dist="38100" dir="2700000" algn="tl">
                    <a:srgbClr val="000000">
                      <a:alpha val="43137"/>
                    </a:srgbClr>
                  </a:outerShdw>
                </a:effectLst>
                <a:latin typeface="Tw Cen MT Condensed Extra Bold" panose="020B0803020202020204" charset="0"/>
              </a:rPr>
              <a:t>plane</a:t>
            </a:r>
            <a:r>
              <a:rPr lang="pl-PL" altLang="en-GB" dirty="0">
                <a:effectLst>
                  <a:outerShdw blurRad="38100" dist="38100" dir="2700000" algn="tl">
                    <a:srgbClr val="000000">
                      <a:alpha val="43137"/>
                    </a:srgbClr>
                  </a:outerShdw>
                </a:effectLst>
                <a:latin typeface="Tw Cen MT Condensed Extra Bold" panose="020B0803020202020204" charset="0"/>
              </a:rPr>
              <a:t>.</a:t>
            </a:r>
          </a:p>
          <a:p>
            <a:pPr marL="0" indent="0">
              <a:buNone/>
            </a:pPr>
            <a:r>
              <a:rPr lang="pl-PL" altLang="en-GB" dirty="0">
                <a:effectLst>
                  <a:outerShdw blurRad="38100" dist="38100" dir="2700000" algn="tl">
                    <a:srgbClr val="000000">
                      <a:alpha val="43137"/>
                    </a:srgbClr>
                  </a:outerShdw>
                </a:effectLst>
                <a:latin typeface="Tw Cen MT Condensed Extra Bold" panose="020B0803020202020204" charset="0"/>
              </a:rPr>
              <a:t>The </a:t>
            </a:r>
            <a:r>
              <a:rPr lang="pl-PL" altLang="en-GB" dirty="0" err="1">
                <a:effectLst>
                  <a:outerShdw blurRad="38100" dist="38100" dir="2700000" algn="tl">
                    <a:srgbClr val="000000">
                      <a:alpha val="43137"/>
                    </a:srgbClr>
                  </a:outerShdw>
                </a:effectLst>
                <a:latin typeface="Tw Cen MT Condensed Extra Bold" panose="020B0803020202020204" charset="0"/>
              </a:rPr>
              <a:t>flight</a:t>
            </a:r>
            <a:r>
              <a:rPr lang="pl-PL" altLang="en-GB" dirty="0">
                <a:effectLst>
                  <a:outerShdw blurRad="38100" dist="38100" dir="2700000" algn="tl">
                    <a:srgbClr val="000000">
                      <a:alpha val="43137"/>
                    </a:srgbClr>
                  </a:outerShdw>
                </a:effectLst>
                <a:latin typeface="Tw Cen MT Condensed Extra Bold" panose="020B0803020202020204" charset="0"/>
              </a:rPr>
              <a:t> </a:t>
            </a:r>
            <a:r>
              <a:rPr lang="pl-PL" altLang="en-GB" dirty="0" err="1">
                <a:effectLst>
                  <a:outerShdw blurRad="38100" dist="38100" dir="2700000" algn="tl">
                    <a:srgbClr val="000000">
                      <a:alpha val="43137"/>
                    </a:srgbClr>
                  </a:outerShdw>
                </a:effectLst>
                <a:latin typeface="Tw Cen MT Condensed Extra Bold" panose="020B0803020202020204" charset="0"/>
              </a:rPr>
              <a:t>itself</a:t>
            </a:r>
            <a:r>
              <a:rPr lang="pl-PL" altLang="en-GB" dirty="0">
                <a:effectLst>
                  <a:outerShdw blurRad="38100" dist="38100" dir="2700000" algn="tl">
                    <a:srgbClr val="000000">
                      <a:alpha val="43137"/>
                    </a:srgbClr>
                  </a:outerShdw>
                </a:effectLst>
                <a:latin typeface="Tw Cen MT Condensed Extra Bold" panose="020B0803020202020204" charset="0"/>
              </a:rPr>
              <a:t> was </a:t>
            </a:r>
            <a:r>
              <a:rPr lang="pl-PL" altLang="en-GB" dirty="0" err="1">
                <a:effectLst>
                  <a:outerShdw blurRad="38100" dist="38100" dir="2700000" algn="tl">
                    <a:srgbClr val="000000">
                      <a:alpha val="43137"/>
                    </a:srgbClr>
                  </a:outerShdw>
                </a:effectLst>
                <a:latin typeface="Tw Cen MT Condensed Extra Bold" panose="020B0803020202020204" charset="0"/>
              </a:rPr>
              <a:t>really</a:t>
            </a:r>
            <a:r>
              <a:rPr lang="pl-PL" altLang="en-GB" dirty="0">
                <a:effectLst>
                  <a:outerShdw blurRad="38100" dist="38100" dir="2700000" algn="tl">
                    <a:srgbClr val="000000">
                      <a:alpha val="43137"/>
                    </a:srgbClr>
                  </a:outerShdw>
                </a:effectLst>
                <a:latin typeface="Tw Cen MT Condensed Extra Bold" panose="020B0803020202020204" charset="0"/>
              </a:rPr>
              <a:t> </a:t>
            </a:r>
            <a:r>
              <a:rPr lang="pl-PL" altLang="en-GB" dirty="0" err="1">
                <a:effectLst>
                  <a:outerShdw blurRad="38100" dist="38100" dir="2700000" algn="tl">
                    <a:srgbClr val="000000">
                      <a:alpha val="43137"/>
                    </a:srgbClr>
                  </a:outerShdw>
                </a:effectLst>
                <a:latin typeface="Tw Cen MT Condensed Extra Bold" panose="020B0803020202020204" charset="0"/>
              </a:rPr>
              <a:t>calm</a:t>
            </a:r>
            <a:r>
              <a:rPr lang="pl-PL" altLang="en-GB" dirty="0">
                <a:effectLst>
                  <a:outerShdw blurRad="38100" dist="38100" dir="2700000" algn="tl">
                    <a:srgbClr val="000000">
                      <a:alpha val="43137"/>
                    </a:srgbClr>
                  </a:outerShdw>
                </a:effectLst>
                <a:latin typeface="Tw Cen MT Condensed Extra Bold" panose="020B0803020202020204" charset="0"/>
              </a:rPr>
              <a:t>, </a:t>
            </a:r>
            <a:r>
              <a:rPr lang="pl-PL" altLang="en-GB" dirty="0" err="1">
                <a:effectLst>
                  <a:outerShdw blurRad="38100" dist="38100" dir="2700000" algn="tl">
                    <a:srgbClr val="000000">
                      <a:alpha val="43137"/>
                    </a:srgbClr>
                  </a:outerShdw>
                </a:effectLst>
                <a:latin typeface="Tw Cen MT Condensed Extra Bold" panose="020B0803020202020204" charset="0"/>
              </a:rPr>
              <a:t>at</a:t>
            </a:r>
            <a:r>
              <a:rPr lang="pl-PL" altLang="en-GB" dirty="0">
                <a:effectLst>
                  <a:outerShdw blurRad="38100" dist="38100" dir="2700000" algn="tl">
                    <a:srgbClr val="000000">
                      <a:alpha val="43137"/>
                    </a:srgbClr>
                  </a:outerShdw>
                </a:effectLst>
                <a:latin typeface="Tw Cen MT Condensed Extra Bold" panose="020B0803020202020204" charset="0"/>
              </a:rPr>
              <a:t> the end I was </a:t>
            </a:r>
            <a:r>
              <a:rPr lang="pl-PL" altLang="en-GB" dirty="0" err="1">
                <a:effectLst>
                  <a:outerShdw blurRad="38100" dist="38100" dir="2700000" algn="tl">
                    <a:srgbClr val="000000">
                      <a:alpha val="43137"/>
                    </a:srgbClr>
                  </a:outerShdw>
                </a:effectLst>
                <a:latin typeface="Tw Cen MT Condensed Extra Bold" panose="020B0803020202020204" charset="0"/>
              </a:rPr>
              <a:t>surprised</a:t>
            </a:r>
            <a:r>
              <a:rPr lang="pl-PL" altLang="en-GB" dirty="0">
                <a:effectLst>
                  <a:outerShdw blurRad="38100" dist="38100" dir="2700000" algn="tl">
                    <a:srgbClr val="000000">
                      <a:alpha val="43137"/>
                    </a:srgbClr>
                  </a:outerShdw>
                </a:effectLst>
                <a:latin typeface="Tw Cen MT Condensed Extra Bold" panose="020B0803020202020204" charset="0"/>
              </a:rPr>
              <a:t> </a:t>
            </a:r>
            <a:r>
              <a:rPr lang="pl-PL" altLang="en-GB" dirty="0" err="1">
                <a:effectLst>
                  <a:outerShdw blurRad="38100" dist="38100" dir="2700000" algn="tl">
                    <a:srgbClr val="000000">
                      <a:alpha val="43137"/>
                    </a:srgbClr>
                  </a:outerShdw>
                </a:effectLst>
                <a:latin typeface="Tw Cen MT Condensed Extra Bold" panose="020B0803020202020204" charset="0"/>
              </a:rPr>
              <a:t>that</a:t>
            </a:r>
            <a:r>
              <a:rPr lang="pl-PL" altLang="en-GB" dirty="0">
                <a:effectLst>
                  <a:outerShdw blurRad="38100" dist="38100" dir="2700000" algn="tl">
                    <a:srgbClr val="000000">
                      <a:alpha val="43137"/>
                    </a:srgbClr>
                  </a:outerShdw>
                </a:effectLst>
                <a:latin typeface="Tw Cen MT Condensed Extra Bold" panose="020B0803020202020204" charset="0"/>
              </a:rPr>
              <a:t> I was </a:t>
            </a:r>
            <a:r>
              <a:rPr lang="pl-PL" altLang="en-GB" dirty="0" err="1">
                <a:effectLst>
                  <a:outerShdw blurRad="38100" dist="38100" dir="2700000" algn="tl">
                    <a:srgbClr val="000000">
                      <a:alpha val="43137"/>
                    </a:srgbClr>
                  </a:outerShdw>
                </a:effectLst>
                <a:latin typeface="Tw Cen MT Condensed Extra Bold" panose="020B0803020202020204" charset="0"/>
              </a:rPr>
              <a:t>so</a:t>
            </a:r>
            <a:r>
              <a:rPr lang="pl-PL" altLang="en-GB" dirty="0">
                <a:effectLst>
                  <a:outerShdw blurRad="38100" dist="38100" dir="2700000" algn="tl">
                    <a:srgbClr val="000000">
                      <a:alpha val="43137"/>
                    </a:srgbClr>
                  </a:outerShdw>
                </a:effectLst>
                <a:latin typeface="Tw Cen MT Condensed Extra Bold" panose="020B0803020202020204" charset="0"/>
              </a:rPr>
              <a:t> </a:t>
            </a:r>
            <a:r>
              <a:rPr lang="pl-PL" altLang="en-GB" dirty="0" err="1">
                <a:effectLst>
                  <a:outerShdw blurRad="38100" dist="38100" dir="2700000" algn="tl">
                    <a:srgbClr val="000000">
                      <a:alpha val="43137"/>
                    </a:srgbClr>
                  </a:outerShdw>
                </a:effectLst>
                <a:latin typeface="Tw Cen MT Condensed Extra Bold" panose="020B0803020202020204" charset="0"/>
              </a:rPr>
              <a:t>stressed</a:t>
            </a:r>
            <a:r>
              <a:rPr lang="pl-PL" altLang="en-GB" dirty="0">
                <a:effectLst>
                  <a:outerShdw blurRad="38100" dist="38100" dir="2700000" algn="tl">
                    <a:srgbClr val="000000">
                      <a:alpha val="43137"/>
                    </a:srgbClr>
                  </a:outerShdw>
                </a:effectLst>
                <a:latin typeface="Tw Cen MT Condensed Extra Bold" panose="020B0803020202020204" charset="0"/>
              </a:rPr>
              <a:t> </a:t>
            </a:r>
            <a:r>
              <a:rPr lang="pl-PL" altLang="en-GB" dirty="0" err="1">
                <a:effectLst>
                  <a:outerShdw blurRad="38100" dist="38100" dir="2700000" algn="tl">
                    <a:srgbClr val="000000">
                      <a:alpha val="43137"/>
                    </a:srgbClr>
                  </a:outerShdw>
                </a:effectLst>
                <a:latin typeface="Tw Cen MT Condensed Extra Bold" panose="020B0803020202020204" charset="0"/>
              </a:rPr>
              <a:t>about</a:t>
            </a:r>
            <a:r>
              <a:rPr lang="pl-PL" altLang="en-GB" dirty="0">
                <a:effectLst>
                  <a:outerShdw blurRad="38100" dist="38100" dir="2700000" algn="tl">
                    <a:srgbClr val="000000">
                      <a:alpha val="43137"/>
                    </a:srgbClr>
                  </a:outerShdw>
                </a:effectLst>
                <a:latin typeface="Tw Cen MT Condensed Extra Bold" panose="020B0803020202020204" charset="0"/>
              </a:rPr>
              <a:t> </a:t>
            </a:r>
            <a:r>
              <a:rPr lang="pl-PL" altLang="en-GB" dirty="0" err="1">
                <a:effectLst>
                  <a:outerShdw blurRad="38100" dist="38100" dir="2700000" algn="tl">
                    <a:srgbClr val="000000">
                      <a:alpha val="43137"/>
                    </a:srgbClr>
                  </a:outerShdw>
                </a:effectLst>
                <a:latin typeface="Tw Cen MT Condensed Extra Bold" panose="020B0803020202020204" charset="0"/>
              </a:rPr>
              <a:t>it</a:t>
            </a:r>
            <a:r>
              <a:rPr lang="pl-PL" altLang="en-GB" dirty="0">
                <a:effectLst>
                  <a:outerShdw blurRad="38100" dist="38100" dir="2700000" algn="tl">
                    <a:srgbClr val="000000">
                      <a:alpha val="43137"/>
                    </a:srgbClr>
                  </a:outerShdw>
                </a:effectLst>
                <a:latin typeface="Tw Cen MT Condensed Extra Bold" panose="020B0803020202020204" charset="0"/>
              </a:rPr>
              <a:t>!</a:t>
            </a:r>
          </a:p>
        </p:txBody>
      </p:sp>
    </p:spTree>
  </p:cSld>
  <p:clrMapOvr>
    <a:masterClrMapping/>
  </p:clrMapOvr>
  <p:transition>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DF6B7C9-91BE-44D3-98B0-FEF6DAEA643C}"/>
              </a:ext>
            </a:extLst>
          </p:cNvPr>
          <p:cNvSpPr>
            <a:spLocks noGrp="1"/>
          </p:cNvSpPr>
          <p:nvPr>
            <p:ph type="title"/>
          </p:nvPr>
        </p:nvSpPr>
        <p:spPr/>
        <p:txBody>
          <a:bodyPr/>
          <a:lstStyle/>
          <a:p>
            <a:r>
              <a:rPr lang="pl-PL" altLang="en-GB" b="1" dirty="0">
                <a:ln/>
                <a:solidFill>
                  <a:schemeClr val="accent4"/>
                </a:solidFill>
                <a:effectLst>
                  <a:outerShdw blurRad="38100" dist="38100" dir="2700000" algn="tl">
                    <a:srgbClr val="000000">
                      <a:alpha val="43137"/>
                    </a:srgbClr>
                  </a:outerShdw>
                </a:effectLst>
                <a:latin typeface="Berlin Sans FB Demi" panose="020E0802020502020306" charset="0"/>
              </a:rPr>
              <a:t>FIRST AND SECOND DAY IN MALTA</a:t>
            </a:r>
            <a:endParaRPr lang="pl-PL" dirty="0"/>
          </a:p>
        </p:txBody>
      </p:sp>
      <p:sp>
        <p:nvSpPr>
          <p:cNvPr id="3" name="Symbol zastępczy zawartości 2">
            <a:extLst>
              <a:ext uri="{FF2B5EF4-FFF2-40B4-BE49-F238E27FC236}">
                <a16:creationId xmlns:a16="http://schemas.microsoft.com/office/drawing/2014/main" id="{5EE3E4F5-DD16-4A4B-99D3-AE9F4ABC7B1D}"/>
              </a:ext>
            </a:extLst>
          </p:cNvPr>
          <p:cNvSpPr>
            <a:spLocks noGrp="1"/>
          </p:cNvSpPr>
          <p:nvPr>
            <p:ph sz="half" idx="1"/>
          </p:nvPr>
        </p:nvSpPr>
        <p:spPr/>
        <p:txBody>
          <a:bodyPr>
            <a:normAutofit lnSpcReduction="10000"/>
          </a:bodyPr>
          <a:lstStyle/>
          <a:p>
            <a:pPr marL="0" indent="0">
              <a:buNone/>
            </a:pPr>
            <a:r>
              <a:rPr lang="pl-PL" altLang="en-GB" dirty="0">
                <a:solidFill>
                  <a:schemeClr val="bg1"/>
                </a:solidFill>
                <a:latin typeface="Tw Cen MT Condensed Extra Bold" panose="020B0803020202020204" charset="0"/>
              </a:rPr>
              <a:t>FIRST DAY </a:t>
            </a:r>
            <a:r>
              <a:rPr lang="pl-PL" altLang="en-GB" dirty="0">
                <a:latin typeface="Tw Cen MT Condensed Extra Bold" panose="020B0803020202020204" charset="0"/>
              </a:rPr>
              <a:t>–</a:t>
            </a:r>
            <a:r>
              <a:rPr lang="pl-PL" altLang="en-GB" dirty="0" err="1">
                <a:latin typeface="Tw Cen MT Condensed Extra Bold" panose="020B0803020202020204" charset="0"/>
              </a:rPr>
              <a:t>Saturday</a:t>
            </a:r>
            <a:r>
              <a:rPr lang="pl-PL" altLang="en-GB" dirty="0">
                <a:latin typeface="Tw Cen MT Condensed Extra Bold" panose="020B0803020202020204" charset="0"/>
              </a:rPr>
              <a:t>, 19th May</a:t>
            </a:r>
          </a:p>
          <a:p>
            <a:pPr marL="0" indent="0">
              <a:buNone/>
            </a:pPr>
            <a:r>
              <a:rPr lang="pl-PL" altLang="en-GB" dirty="0" err="1">
                <a:solidFill>
                  <a:schemeClr val="bg1"/>
                </a:solidFill>
                <a:latin typeface="Tw Cen MT Condensed Extra Bold" panose="020B0803020202020204" charset="0"/>
              </a:rPr>
              <a:t>When</a:t>
            </a:r>
            <a:r>
              <a:rPr lang="pl-PL" altLang="en-GB" dirty="0">
                <a:latin typeface="Tw Cen MT Condensed Extra Bold" panose="020B0803020202020204" charset="0"/>
              </a:rPr>
              <a:t> we </a:t>
            </a:r>
            <a:r>
              <a:rPr lang="pl-PL" altLang="en-GB" dirty="0" err="1">
                <a:latin typeface="Tw Cen MT Condensed Extra Bold" panose="020B0803020202020204" charset="0"/>
              </a:rPr>
              <a:t>arrived</a:t>
            </a:r>
            <a:r>
              <a:rPr lang="pl-PL" altLang="en-GB" dirty="0">
                <a:latin typeface="Tw Cen MT Condensed Extra Bold" panose="020B0803020202020204" charset="0"/>
              </a:rPr>
              <a:t>, </a:t>
            </a:r>
            <a:r>
              <a:rPr lang="pl-PL" altLang="en-GB" dirty="0" err="1">
                <a:latin typeface="Tw Cen MT Condensed Extra Bold" panose="020B0803020202020204" charset="0"/>
              </a:rPr>
              <a:t>our</a:t>
            </a:r>
            <a:r>
              <a:rPr lang="pl-PL" altLang="en-GB" dirty="0">
                <a:latin typeface="Tw Cen MT Condensed Extra Bold" panose="020B0803020202020204" charset="0"/>
              </a:rPr>
              <a:t> </a:t>
            </a:r>
            <a:r>
              <a:rPr lang="pl-PL" altLang="en-GB" dirty="0" err="1">
                <a:latin typeface="Tw Cen MT Condensed Extra Bold" panose="020B0803020202020204" charset="0"/>
              </a:rPr>
              <a:t>families</a:t>
            </a:r>
            <a:r>
              <a:rPr lang="pl-PL" altLang="en-GB" dirty="0">
                <a:latin typeface="Tw Cen MT Condensed Extra Bold" panose="020B0803020202020204" charset="0"/>
              </a:rPr>
              <a:t> </a:t>
            </a:r>
            <a:r>
              <a:rPr lang="pl-PL" altLang="en-GB" dirty="0" err="1">
                <a:latin typeface="Tw Cen MT Condensed Extra Bold" panose="020B0803020202020204" charset="0"/>
              </a:rPr>
              <a:t>had</a:t>
            </a:r>
            <a:r>
              <a:rPr lang="pl-PL" altLang="en-GB" dirty="0">
                <a:latin typeface="Tw Cen MT Condensed Extra Bold" panose="020B0803020202020204" charset="0"/>
              </a:rPr>
              <a:t> </a:t>
            </a:r>
            <a:r>
              <a:rPr lang="pl-PL" altLang="en-GB" dirty="0" err="1">
                <a:solidFill>
                  <a:schemeClr val="bg1"/>
                </a:solidFill>
                <a:latin typeface="Tw Cen MT Condensed Extra Bold" panose="020B0803020202020204" charset="0"/>
              </a:rPr>
              <a:t>taken</a:t>
            </a:r>
            <a:r>
              <a:rPr lang="pl-PL" altLang="en-GB" dirty="0">
                <a:solidFill>
                  <a:schemeClr val="bg1"/>
                </a:solidFill>
                <a:latin typeface="Tw Cen MT Condensed Extra Bold" panose="020B0803020202020204" charset="0"/>
              </a:rPr>
              <a:t> </a:t>
            </a:r>
            <a:r>
              <a:rPr lang="pl-PL" altLang="en-GB" dirty="0" err="1">
                <a:solidFill>
                  <a:schemeClr val="bg1"/>
                </a:solidFill>
                <a:latin typeface="Tw Cen MT Condensed Extra Bold" panose="020B0803020202020204" charset="0"/>
              </a:rPr>
              <a:t>responsi</a:t>
            </a:r>
            <a:r>
              <a:rPr lang="pl-PL" altLang="en-GB" dirty="0" err="1">
                <a:latin typeface="Tw Cen MT Condensed Extra Bold" panose="020B0803020202020204" charset="0"/>
              </a:rPr>
              <a:t>bility</a:t>
            </a:r>
            <a:r>
              <a:rPr lang="pl-PL" altLang="en-GB" dirty="0">
                <a:latin typeface="Tw Cen MT Condensed Extra Bold" panose="020B0803020202020204" charset="0"/>
              </a:rPr>
              <a:t> for </a:t>
            </a:r>
            <a:r>
              <a:rPr lang="pl-PL" altLang="en-GB" dirty="0" err="1">
                <a:latin typeface="Tw Cen MT Condensed Extra Bold" panose="020B0803020202020204" charset="0"/>
              </a:rPr>
              <a:t>us</a:t>
            </a:r>
            <a:r>
              <a:rPr lang="pl-PL" altLang="en-GB" dirty="0">
                <a:latin typeface="Tw Cen MT Condensed Extra Bold" panose="020B0803020202020204" charset="0"/>
              </a:rPr>
              <a:t>. </a:t>
            </a:r>
            <a:r>
              <a:rPr lang="pl-PL" altLang="en-GB" dirty="0" err="1">
                <a:latin typeface="Tw Cen MT Condensed Extra Bold" panose="020B0803020202020204" charset="0"/>
              </a:rPr>
              <a:t>Our</a:t>
            </a:r>
            <a:r>
              <a:rPr lang="pl-PL" altLang="en-GB" dirty="0">
                <a:latin typeface="Tw Cen MT Condensed Extra Bold" panose="020B0803020202020204" charset="0"/>
              </a:rPr>
              <a:t> </a:t>
            </a:r>
            <a:r>
              <a:rPr lang="pl-PL" altLang="en-GB" dirty="0">
                <a:solidFill>
                  <a:schemeClr val="bg1"/>
                </a:solidFill>
                <a:latin typeface="Tw Cen MT Condensed Extra Bold" panose="020B0803020202020204" charset="0"/>
              </a:rPr>
              <a:t>hostess was </a:t>
            </a:r>
            <a:r>
              <a:rPr lang="pl-PL" altLang="en-GB" dirty="0" err="1">
                <a:solidFill>
                  <a:schemeClr val="bg1"/>
                </a:solidFill>
                <a:latin typeface="Tw Cen MT Condensed Extra Bold" panose="020B0803020202020204" charset="0"/>
              </a:rPr>
              <a:t>really</a:t>
            </a:r>
            <a:r>
              <a:rPr lang="pl-PL" altLang="en-GB" dirty="0">
                <a:solidFill>
                  <a:schemeClr val="bg1"/>
                </a:solidFill>
                <a:latin typeface="Tw Cen MT Condensed Extra Bold" panose="020B0803020202020204" charset="0"/>
              </a:rPr>
              <a:t> </a:t>
            </a:r>
            <a:r>
              <a:rPr lang="pl-PL" altLang="en-GB" dirty="0">
                <a:latin typeface="Tw Cen MT Condensed Extra Bold" panose="020B0803020202020204" charset="0"/>
              </a:rPr>
              <a:t>nice! Her </a:t>
            </a:r>
            <a:r>
              <a:rPr lang="pl-PL" altLang="en-GB" dirty="0" err="1">
                <a:latin typeface="Tw Cen MT Condensed Extra Bold" panose="020B0803020202020204" charset="0"/>
              </a:rPr>
              <a:t>name</a:t>
            </a:r>
            <a:r>
              <a:rPr lang="pl-PL" altLang="en-GB" dirty="0">
                <a:latin typeface="Tw Cen MT Condensed Extra Bold" panose="020B0803020202020204" charset="0"/>
              </a:rPr>
              <a:t> </a:t>
            </a:r>
            <a:r>
              <a:rPr lang="pl-PL" altLang="en-GB" dirty="0">
                <a:solidFill>
                  <a:schemeClr val="bg1"/>
                </a:solidFill>
                <a:latin typeface="Tw Cen MT Condensed Extra Bold" panose="020B0803020202020204" charset="0"/>
              </a:rPr>
              <a:t>was Mary </a:t>
            </a:r>
            <a:r>
              <a:rPr lang="pl-PL" altLang="en-GB" dirty="0" err="1">
                <a:solidFill>
                  <a:schemeClr val="bg1"/>
                </a:solidFill>
                <a:latin typeface="Tw Cen MT Condensed Extra Bold" panose="020B0803020202020204" charset="0"/>
              </a:rPr>
              <a:t>Anne</a:t>
            </a:r>
            <a:r>
              <a:rPr lang="pl-PL" altLang="en-GB" dirty="0">
                <a:solidFill>
                  <a:schemeClr val="bg1"/>
                </a:solidFill>
                <a:latin typeface="Tw Cen MT Condensed Extra Bold" panose="020B0803020202020204" charset="0"/>
              </a:rPr>
              <a:t> </a:t>
            </a:r>
            <a:r>
              <a:rPr lang="pl-PL" altLang="en-GB" dirty="0" err="1">
                <a:latin typeface="Tw Cen MT Condensed Extra Bold" panose="020B0803020202020204" charset="0"/>
              </a:rPr>
              <a:t>Cachia</a:t>
            </a:r>
            <a:r>
              <a:rPr lang="pl-PL" altLang="en-GB" dirty="0">
                <a:latin typeface="Tw Cen MT Condensed Extra Bold" panose="020B0803020202020204" charset="0"/>
              </a:rPr>
              <a:t>. </a:t>
            </a:r>
            <a:r>
              <a:rPr lang="pl-PL" altLang="en-GB" dirty="0" err="1">
                <a:latin typeface="Tw Cen MT Condensed Extra Bold" panose="020B0803020202020204" charset="0"/>
              </a:rPr>
              <a:t>She</a:t>
            </a:r>
            <a:r>
              <a:rPr lang="pl-PL" altLang="en-GB" dirty="0">
                <a:latin typeface="Tw Cen MT Condensed Extra Bold" panose="020B0803020202020204" charset="0"/>
              </a:rPr>
              <a:t> </a:t>
            </a:r>
            <a:r>
              <a:rPr lang="pl-PL" altLang="en-GB" dirty="0" err="1">
                <a:latin typeface="Tw Cen MT Condensed Extra Bold" panose="020B0803020202020204" charset="0"/>
              </a:rPr>
              <a:t>made</a:t>
            </a:r>
            <a:r>
              <a:rPr lang="pl-PL" altLang="en-GB" dirty="0">
                <a:latin typeface="Tw Cen MT Condensed Extra Bold" panose="020B0803020202020204" charset="0"/>
              </a:rPr>
              <a:t> a </a:t>
            </a:r>
            <a:r>
              <a:rPr lang="pl-PL" altLang="en-GB" dirty="0" err="1">
                <a:solidFill>
                  <a:schemeClr val="bg1"/>
                </a:solidFill>
                <a:latin typeface="Tw Cen MT Condensed Extra Bold" panose="020B0803020202020204" charset="0"/>
              </a:rPr>
              <a:t>pie</a:t>
            </a:r>
            <a:r>
              <a:rPr lang="pl-PL" altLang="en-GB" dirty="0">
                <a:solidFill>
                  <a:schemeClr val="bg1"/>
                </a:solidFill>
                <a:latin typeface="Tw Cen MT Condensed Extra Bold" panose="020B0803020202020204" charset="0"/>
              </a:rPr>
              <a:t> for </a:t>
            </a:r>
            <a:r>
              <a:rPr lang="pl-PL" altLang="en-GB" dirty="0" err="1">
                <a:solidFill>
                  <a:schemeClr val="bg1"/>
                </a:solidFill>
                <a:latin typeface="Tw Cen MT Condensed Extra Bold" panose="020B0803020202020204" charset="0"/>
              </a:rPr>
              <a:t>us</a:t>
            </a:r>
            <a:r>
              <a:rPr lang="pl-PL" altLang="en-GB" dirty="0">
                <a:solidFill>
                  <a:schemeClr val="bg1"/>
                </a:solidFill>
                <a:latin typeface="Tw Cen MT Condensed Extra Bold" panose="020B0803020202020204" charset="0"/>
              </a:rPr>
              <a:t>, </a:t>
            </a:r>
            <a:r>
              <a:rPr lang="pl-PL" altLang="en-GB" dirty="0" err="1">
                <a:solidFill>
                  <a:schemeClr val="bg1"/>
                </a:solidFill>
                <a:latin typeface="Tw Cen MT Condensed Extra Bold" panose="020B0803020202020204" charset="0"/>
              </a:rPr>
              <a:t>be</a:t>
            </a:r>
            <a:r>
              <a:rPr lang="pl-PL" altLang="en-GB" dirty="0" err="1">
                <a:latin typeface="Tw Cen MT Condensed Extra Bold" panose="020B0803020202020204" charset="0"/>
              </a:rPr>
              <a:t>cause</a:t>
            </a:r>
            <a:r>
              <a:rPr lang="pl-PL" altLang="en-GB" dirty="0">
                <a:latin typeface="Tw Cen MT Condensed Extra Bold" panose="020B0803020202020204" charset="0"/>
              </a:rPr>
              <a:t> </a:t>
            </a:r>
            <a:r>
              <a:rPr lang="pl-PL" altLang="en-GB" dirty="0" err="1">
                <a:latin typeface="Tw Cen MT Condensed Extra Bold" panose="020B0803020202020204" charset="0"/>
              </a:rPr>
              <a:t>she</a:t>
            </a:r>
            <a:r>
              <a:rPr lang="pl-PL" altLang="en-GB" dirty="0">
                <a:latin typeface="Tw Cen MT Condensed Extra Bold" panose="020B0803020202020204" charset="0"/>
              </a:rPr>
              <a:t> </a:t>
            </a:r>
            <a:r>
              <a:rPr lang="pl-PL" altLang="en-GB" dirty="0" err="1">
                <a:latin typeface="Tw Cen MT Condensed Extra Bold" panose="020B0803020202020204" charset="0"/>
              </a:rPr>
              <a:t>thought</a:t>
            </a:r>
            <a:r>
              <a:rPr lang="pl-PL" altLang="en-GB" dirty="0">
                <a:latin typeface="Tw Cen MT Condensed Extra Bold" panose="020B0803020202020204" charset="0"/>
              </a:rPr>
              <a:t> we </a:t>
            </a:r>
            <a:r>
              <a:rPr lang="pl-PL" altLang="en-GB" dirty="0" err="1">
                <a:solidFill>
                  <a:schemeClr val="bg1"/>
                </a:solidFill>
                <a:latin typeface="Tw Cen MT Condensed Extra Bold" panose="020B0803020202020204" charset="0"/>
              </a:rPr>
              <a:t>had</a:t>
            </a:r>
            <a:r>
              <a:rPr lang="pl-PL" altLang="en-GB" dirty="0">
                <a:solidFill>
                  <a:schemeClr val="bg1"/>
                </a:solidFill>
                <a:latin typeface="Tw Cen MT Condensed Extra Bold" panose="020B0803020202020204" charset="0"/>
              </a:rPr>
              <a:t> a</a:t>
            </a:r>
            <a:r>
              <a:rPr lang="pl-PL" altLang="en-GB" dirty="0">
                <a:latin typeface="Tw Cen MT Condensed Extra Bold" panose="020B0803020202020204" charset="0"/>
              </a:rPr>
              <a:t> </a:t>
            </a:r>
            <a:r>
              <a:rPr lang="pl-PL" altLang="en-GB" dirty="0" err="1">
                <a:latin typeface="Tw Cen MT Condensed Extra Bold" panose="020B0803020202020204" charset="0"/>
              </a:rPr>
              <a:t>long</a:t>
            </a:r>
            <a:r>
              <a:rPr lang="pl-PL" altLang="en-GB" dirty="0">
                <a:latin typeface="Tw Cen MT Condensed Extra Bold" panose="020B0803020202020204" charset="0"/>
              </a:rPr>
              <a:t> </a:t>
            </a:r>
            <a:r>
              <a:rPr lang="pl-PL" altLang="en-GB" dirty="0" err="1">
                <a:latin typeface="Tw Cen MT Condensed Extra Bold" panose="020B0803020202020204" charset="0"/>
              </a:rPr>
              <a:t>trip</a:t>
            </a:r>
            <a:r>
              <a:rPr lang="pl-PL" altLang="en-GB" dirty="0">
                <a:latin typeface="Tw Cen MT Condensed Extra Bold" panose="020B0803020202020204" charset="0"/>
              </a:rPr>
              <a:t>, </a:t>
            </a:r>
            <a:r>
              <a:rPr lang="pl-PL" altLang="en-GB" dirty="0" err="1">
                <a:latin typeface="Tw Cen MT Condensed Extra Bold" panose="020B0803020202020204" charset="0"/>
              </a:rPr>
              <a:t>after</a:t>
            </a:r>
            <a:r>
              <a:rPr lang="pl-PL" altLang="en-GB" dirty="0">
                <a:latin typeface="Tw Cen MT Condensed Extra Bold" panose="020B0803020202020204" charset="0"/>
              </a:rPr>
              <a:t> </a:t>
            </a:r>
            <a:r>
              <a:rPr lang="pl-PL" altLang="en-GB" dirty="0" err="1">
                <a:latin typeface="Tw Cen MT Condensed Extra Bold" panose="020B0803020202020204" charset="0"/>
              </a:rPr>
              <a:t>eating</a:t>
            </a:r>
            <a:r>
              <a:rPr lang="pl-PL" altLang="en-GB" dirty="0">
                <a:latin typeface="Tw Cen MT Condensed Extra Bold" panose="020B0803020202020204" charset="0"/>
              </a:rPr>
              <a:t> the </a:t>
            </a:r>
            <a:r>
              <a:rPr lang="pl-PL" altLang="en-GB" dirty="0" err="1">
                <a:latin typeface="Tw Cen MT Condensed Extra Bold" panose="020B0803020202020204" charset="0"/>
              </a:rPr>
              <a:t>pie</a:t>
            </a:r>
            <a:r>
              <a:rPr lang="pl-PL" altLang="en-GB" dirty="0">
                <a:latin typeface="Tw Cen MT Condensed Extra Bold" panose="020B0803020202020204" charset="0"/>
              </a:rPr>
              <a:t> </a:t>
            </a:r>
            <a:r>
              <a:rPr lang="pl-PL" altLang="en-GB" dirty="0" err="1">
                <a:latin typeface="Tw Cen MT Condensed Extra Bold" panose="020B0803020202020204" charset="0"/>
              </a:rPr>
              <a:t>she</a:t>
            </a:r>
            <a:r>
              <a:rPr lang="pl-PL" altLang="en-GB" dirty="0">
                <a:latin typeface="Tw Cen MT Condensed Extra Bold" panose="020B0803020202020204" charset="0"/>
              </a:rPr>
              <a:t> </a:t>
            </a:r>
            <a:r>
              <a:rPr lang="pl-PL" altLang="en-GB" dirty="0" err="1">
                <a:latin typeface="Tw Cen MT Condensed Extra Bold" panose="020B0803020202020204" charset="0"/>
              </a:rPr>
              <a:t>showed</a:t>
            </a:r>
            <a:r>
              <a:rPr lang="pl-PL" altLang="en-GB" dirty="0">
                <a:latin typeface="Tw Cen MT Condensed Extra Bold" panose="020B0803020202020204" charset="0"/>
              </a:rPr>
              <a:t> </a:t>
            </a:r>
            <a:r>
              <a:rPr lang="pl-PL" altLang="en-GB" dirty="0" err="1">
                <a:latin typeface="Tw Cen MT Condensed Extra Bold" panose="020B0803020202020204" charset="0"/>
              </a:rPr>
              <a:t>us</a:t>
            </a:r>
            <a:r>
              <a:rPr lang="pl-PL" altLang="en-GB" dirty="0">
                <a:latin typeface="Tw Cen MT Condensed Extra Bold" panose="020B0803020202020204" charset="0"/>
              </a:rPr>
              <a:t> </a:t>
            </a:r>
            <a:r>
              <a:rPr lang="pl-PL" altLang="en-GB" dirty="0" err="1">
                <a:latin typeface="Tw Cen MT Condensed Extra Bold" panose="020B0803020202020204" charset="0"/>
              </a:rPr>
              <a:t>our</a:t>
            </a:r>
            <a:r>
              <a:rPr lang="pl-PL" altLang="en-GB" dirty="0">
                <a:latin typeface="Tw Cen MT Condensed Extra Bold" panose="020B0803020202020204" charset="0"/>
              </a:rPr>
              <a:t> </a:t>
            </a:r>
            <a:r>
              <a:rPr lang="pl-PL" altLang="en-GB" dirty="0" err="1">
                <a:latin typeface="Tw Cen MT Condensed Extra Bold" panose="020B0803020202020204" charset="0"/>
              </a:rPr>
              <a:t>rooms</a:t>
            </a:r>
            <a:r>
              <a:rPr lang="pl-PL" altLang="en-GB" dirty="0">
                <a:latin typeface="Tw Cen MT Condensed Extra Bold" panose="020B0803020202020204" charset="0"/>
              </a:rPr>
              <a:t> and </a:t>
            </a:r>
            <a:r>
              <a:rPr lang="pl-PL" altLang="en-GB" dirty="0" err="1">
                <a:latin typeface="Tw Cen MT Condensed Extra Bold" panose="020B0803020202020204" charset="0"/>
              </a:rPr>
              <a:t>where</a:t>
            </a:r>
            <a:r>
              <a:rPr lang="pl-PL" altLang="en-GB" dirty="0">
                <a:latin typeface="Tw Cen MT Condensed Extra Bold" panose="020B0803020202020204" charset="0"/>
              </a:rPr>
              <a:t> the </a:t>
            </a:r>
            <a:r>
              <a:rPr lang="pl-PL" altLang="en-GB" dirty="0" err="1">
                <a:latin typeface="Tw Cen MT Condensed Extra Bold" panose="020B0803020202020204" charset="0"/>
              </a:rPr>
              <a:t>toilet</a:t>
            </a:r>
            <a:r>
              <a:rPr lang="pl-PL" altLang="en-GB" dirty="0">
                <a:latin typeface="Tw Cen MT Condensed Extra Bold" panose="020B0803020202020204" charset="0"/>
              </a:rPr>
              <a:t> </a:t>
            </a:r>
            <a:r>
              <a:rPr lang="pl-PL" altLang="en-GB" dirty="0" err="1">
                <a:latin typeface="Tw Cen MT Condensed Extra Bold" panose="020B0803020202020204" charset="0"/>
              </a:rPr>
              <a:t>is</a:t>
            </a:r>
            <a:r>
              <a:rPr lang="pl-PL" altLang="en-GB" dirty="0">
                <a:latin typeface="Tw Cen MT Condensed Extra Bold" panose="020B0803020202020204" charset="0"/>
              </a:rPr>
              <a:t>. </a:t>
            </a:r>
            <a:r>
              <a:rPr lang="pl-PL" altLang="en-GB" dirty="0" err="1">
                <a:latin typeface="Tw Cen MT Condensed Extra Bold" panose="020B0803020202020204" charset="0"/>
              </a:rPr>
              <a:t>Next</a:t>
            </a:r>
            <a:r>
              <a:rPr lang="pl-PL" altLang="en-GB" dirty="0">
                <a:latin typeface="Tw Cen MT Condensed Extra Bold" panose="020B0803020202020204" charset="0"/>
              </a:rPr>
              <a:t>, we went to </a:t>
            </a:r>
            <a:r>
              <a:rPr lang="pl-PL" altLang="en-GB" dirty="0" err="1">
                <a:latin typeface="Tw Cen MT Condensed Extra Bold" panose="020B0803020202020204" charset="0"/>
              </a:rPr>
              <a:t>sleep</a:t>
            </a:r>
            <a:r>
              <a:rPr lang="pl-PL" altLang="en-GB" dirty="0">
                <a:latin typeface="Tw Cen MT Condensed Extra Bold" panose="020B0803020202020204" charset="0"/>
              </a:rPr>
              <a:t>.</a:t>
            </a:r>
          </a:p>
          <a:p>
            <a:endParaRPr lang="pl-PL" dirty="0"/>
          </a:p>
        </p:txBody>
      </p:sp>
      <p:sp>
        <p:nvSpPr>
          <p:cNvPr id="4" name="Symbol zastępczy zawartości 3">
            <a:extLst>
              <a:ext uri="{FF2B5EF4-FFF2-40B4-BE49-F238E27FC236}">
                <a16:creationId xmlns:a16="http://schemas.microsoft.com/office/drawing/2014/main" id="{3394AD27-4820-44A5-B6FB-6DA190AE57FA}"/>
              </a:ext>
            </a:extLst>
          </p:cNvPr>
          <p:cNvSpPr>
            <a:spLocks noGrp="1"/>
          </p:cNvSpPr>
          <p:nvPr>
            <p:ph sz="half" idx="2"/>
          </p:nvPr>
        </p:nvSpPr>
        <p:spPr/>
        <p:txBody>
          <a:bodyPr>
            <a:normAutofit lnSpcReduction="10000"/>
          </a:bodyPr>
          <a:lstStyle/>
          <a:p>
            <a:pPr marL="0" indent="0">
              <a:buNone/>
            </a:pPr>
            <a:r>
              <a:rPr lang="pl-PL" altLang="en-GB" dirty="0">
                <a:latin typeface="Tw Cen MT Condensed Extra Bold" panose="020B0803020202020204" charset="0"/>
              </a:rPr>
              <a:t>SECOND DAY – </a:t>
            </a:r>
            <a:r>
              <a:rPr lang="pl-PL" altLang="en-GB" dirty="0" err="1">
                <a:latin typeface="Tw Cen MT Condensed Extra Bold" panose="020B0803020202020204" charset="0"/>
              </a:rPr>
              <a:t>Sunday</a:t>
            </a:r>
            <a:r>
              <a:rPr lang="pl-PL" altLang="en-GB" dirty="0">
                <a:latin typeface="Tw Cen MT Condensed Extra Bold" panose="020B0803020202020204" charset="0"/>
              </a:rPr>
              <a:t>, 20th May</a:t>
            </a:r>
          </a:p>
          <a:p>
            <a:pPr marL="0" indent="0">
              <a:buNone/>
            </a:pPr>
            <a:r>
              <a:rPr lang="pl-PL" altLang="en-GB" dirty="0" err="1">
                <a:latin typeface="Tw Cen MT Condensed Extra Bold" panose="020B0803020202020204" charset="0"/>
              </a:rPr>
              <a:t>After</a:t>
            </a:r>
            <a:r>
              <a:rPr lang="pl-PL" altLang="en-GB" dirty="0">
                <a:latin typeface="Tw Cen MT Condensed Extra Bold" panose="020B0803020202020204" charset="0"/>
              </a:rPr>
              <a:t> </a:t>
            </a:r>
            <a:r>
              <a:rPr lang="pl-PL" altLang="en-GB" dirty="0" err="1">
                <a:latin typeface="Tw Cen MT Condensed Extra Bold" panose="020B0803020202020204" charset="0"/>
              </a:rPr>
              <a:t>getting</a:t>
            </a:r>
            <a:r>
              <a:rPr lang="pl-PL" altLang="en-GB" dirty="0">
                <a:latin typeface="Tw Cen MT Condensed Extra Bold" panose="020B0803020202020204" charset="0"/>
              </a:rPr>
              <a:t> </a:t>
            </a:r>
            <a:r>
              <a:rPr lang="pl-PL" altLang="en-GB" dirty="0" err="1">
                <a:latin typeface="Tw Cen MT Condensed Extra Bold" panose="020B0803020202020204" charset="0"/>
              </a:rPr>
              <a:t>dressed</a:t>
            </a:r>
            <a:r>
              <a:rPr lang="pl-PL" altLang="en-GB" dirty="0">
                <a:latin typeface="Tw Cen MT Condensed Extra Bold" panose="020B0803020202020204" charset="0"/>
              </a:rPr>
              <a:t> the </a:t>
            </a:r>
            <a:r>
              <a:rPr lang="pl-PL" altLang="en-GB" dirty="0" err="1">
                <a:latin typeface="Tw Cen MT Condensed Extra Bold" panose="020B0803020202020204" charset="0"/>
              </a:rPr>
              <a:t>four</a:t>
            </a:r>
            <a:r>
              <a:rPr lang="pl-PL" altLang="en-GB" dirty="0">
                <a:latin typeface="Tw Cen MT Condensed Extra Bold" panose="020B0803020202020204" charset="0"/>
              </a:rPr>
              <a:t> of </a:t>
            </a:r>
            <a:r>
              <a:rPr lang="pl-PL" altLang="en-GB" dirty="0" err="1">
                <a:latin typeface="Tw Cen MT Condensed Extra Bold" panose="020B0803020202020204" charset="0"/>
              </a:rPr>
              <a:t>us</a:t>
            </a:r>
            <a:r>
              <a:rPr lang="pl-PL" altLang="en-GB" dirty="0">
                <a:latin typeface="Tw Cen MT Condensed Extra Bold" panose="020B0803020202020204" charset="0"/>
              </a:rPr>
              <a:t> </a:t>
            </a:r>
            <a:r>
              <a:rPr lang="pl-PL" altLang="en-GB" dirty="0" err="1">
                <a:latin typeface="Tw Cen MT Condensed Extra Bold" panose="020B0803020202020204" charset="0"/>
              </a:rPr>
              <a:t>staying</a:t>
            </a:r>
            <a:r>
              <a:rPr lang="pl-PL" altLang="en-GB" dirty="0">
                <a:latin typeface="Tw Cen MT Condensed Extra Bold" panose="020B0803020202020204" charset="0"/>
              </a:rPr>
              <a:t> with Mary </a:t>
            </a:r>
            <a:r>
              <a:rPr lang="pl-PL" altLang="en-GB" dirty="0" err="1">
                <a:latin typeface="Tw Cen MT Condensed Extra Bold" panose="020B0803020202020204" charset="0"/>
              </a:rPr>
              <a:t>Anne</a:t>
            </a:r>
            <a:r>
              <a:rPr lang="pl-PL" altLang="en-GB" dirty="0">
                <a:latin typeface="Tw Cen MT Condensed Extra Bold" panose="020B0803020202020204" charset="0"/>
              </a:rPr>
              <a:t>, went to </a:t>
            </a:r>
            <a:r>
              <a:rPr lang="pl-PL" altLang="en-GB" dirty="0" err="1">
                <a:latin typeface="Tw Cen MT Condensed Extra Bold" panose="020B0803020202020204" charset="0"/>
              </a:rPr>
              <a:t>eat</a:t>
            </a:r>
            <a:r>
              <a:rPr lang="pl-PL" altLang="en-GB" dirty="0">
                <a:latin typeface="Tw Cen MT Condensed Extra Bold" panose="020B0803020202020204" charset="0"/>
              </a:rPr>
              <a:t> </a:t>
            </a:r>
            <a:r>
              <a:rPr lang="pl-PL" altLang="en-GB" dirty="0" err="1">
                <a:latin typeface="Tw Cen MT Condensed Extra Bold" panose="020B0803020202020204" charset="0"/>
              </a:rPr>
              <a:t>our</a:t>
            </a:r>
            <a:r>
              <a:rPr lang="pl-PL" altLang="en-GB" dirty="0">
                <a:latin typeface="Tw Cen MT Condensed Extra Bold" panose="020B0803020202020204" charset="0"/>
              </a:rPr>
              <a:t> </a:t>
            </a:r>
            <a:r>
              <a:rPr lang="pl-PL" altLang="en-GB" dirty="0" err="1">
                <a:latin typeface="Tw Cen MT Condensed Extra Bold" panose="020B0803020202020204" charset="0"/>
              </a:rPr>
              <a:t>breakfast</a:t>
            </a:r>
            <a:r>
              <a:rPr lang="pl-PL" altLang="en-GB" dirty="0">
                <a:latin typeface="Tw Cen MT Condensed Extra Bold" panose="020B0803020202020204" charset="0"/>
              </a:rPr>
              <a:t>. We </a:t>
            </a:r>
            <a:r>
              <a:rPr lang="pl-PL" altLang="en-GB" dirty="0" err="1">
                <a:latin typeface="Tw Cen MT Condensed Extra Bold" panose="020B0803020202020204" charset="0"/>
              </a:rPr>
              <a:t>had</a:t>
            </a:r>
            <a:r>
              <a:rPr lang="pl-PL" altLang="en-GB" dirty="0">
                <a:latin typeface="Tw Cen MT Condensed Extra Bold" panose="020B0803020202020204" charset="0"/>
              </a:rPr>
              <a:t>  </a:t>
            </a:r>
            <a:r>
              <a:rPr lang="pl-PL" altLang="en-GB" dirty="0" err="1">
                <a:latin typeface="Tw Cen MT Condensed Extra Bold" panose="020B0803020202020204" charset="0"/>
              </a:rPr>
              <a:t>some</a:t>
            </a:r>
            <a:r>
              <a:rPr lang="pl-PL" altLang="en-GB" dirty="0">
                <a:latin typeface="Tw Cen MT Condensed Extra Bold" panose="020B0803020202020204" charset="0"/>
              </a:rPr>
              <a:t> </a:t>
            </a:r>
            <a:r>
              <a:rPr lang="pl-PL" altLang="en-GB" dirty="0" err="1">
                <a:latin typeface="Tw Cen MT Condensed Extra Bold" panose="020B0803020202020204" charset="0"/>
              </a:rPr>
              <a:t>toasts</a:t>
            </a:r>
            <a:r>
              <a:rPr lang="pl-PL" altLang="en-GB" dirty="0">
                <a:latin typeface="Tw Cen MT Condensed Extra Bold" panose="020B0803020202020204" charset="0"/>
              </a:rPr>
              <a:t> with jam, </a:t>
            </a:r>
            <a:r>
              <a:rPr lang="pl-PL" altLang="en-GB" dirty="0" err="1">
                <a:latin typeface="Tw Cen MT Condensed Extra Bold" panose="020B0803020202020204" charset="0"/>
              </a:rPr>
              <a:t>tea</a:t>
            </a:r>
            <a:r>
              <a:rPr lang="pl-PL" altLang="en-GB" dirty="0">
                <a:latin typeface="Tw Cen MT Condensed Extra Bold" panose="020B0803020202020204" charset="0"/>
              </a:rPr>
              <a:t>, </a:t>
            </a:r>
            <a:r>
              <a:rPr lang="pl-PL" altLang="en-GB" dirty="0" err="1">
                <a:latin typeface="Tw Cen MT Condensed Extra Bold" panose="020B0803020202020204" charset="0"/>
              </a:rPr>
              <a:t>water</a:t>
            </a:r>
            <a:r>
              <a:rPr lang="pl-PL" altLang="en-GB" dirty="0">
                <a:latin typeface="Tw Cen MT Condensed Extra Bold" panose="020B0803020202020204" charset="0"/>
              </a:rPr>
              <a:t>, </a:t>
            </a:r>
            <a:r>
              <a:rPr lang="pl-PL" altLang="en-GB" dirty="0" err="1">
                <a:latin typeface="Tw Cen MT Condensed Extra Bold" panose="020B0803020202020204" charset="0"/>
              </a:rPr>
              <a:t>juice</a:t>
            </a:r>
            <a:r>
              <a:rPr lang="pl-PL" altLang="en-GB" dirty="0">
                <a:latin typeface="Tw Cen MT Condensed Extra Bold" panose="020B0803020202020204" charset="0"/>
              </a:rPr>
              <a:t> and </a:t>
            </a:r>
            <a:r>
              <a:rPr lang="pl-PL" altLang="en-GB" dirty="0" err="1">
                <a:latin typeface="Tw Cen MT Condensed Extra Bold" panose="020B0803020202020204" charset="0"/>
              </a:rPr>
              <a:t>cornflakes</a:t>
            </a:r>
            <a:r>
              <a:rPr lang="pl-PL" altLang="en-GB" dirty="0">
                <a:latin typeface="Tw Cen MT Condensed Extra Bold" panose="020B0803020202020204" charset="0"/>
              </a:rPr>
              <a:t>. </a:t>
            </a:r>
            <a:r>
              <a:rPr lang="pl-PL" altLang="en-GB" dirty="0" err="1">
                <a:latin typeface="Tw Cen MT Condensed Extra Bold" panose="020B0803020202020204" charset="0"/>
              </a:rPr>
              <a:t>When</a:t>
            </a:r>
            <a:r>
              <a:rPr lang="pl-PL" altLang="en-GB" dirty="0">
                <a:latin typeface="Tw Cen MT Condensed Extra Bold" panose="020B0803020202020204" charset="0"/>
              </a:rPr>
              <a:t> we </a:t>
            </a:r>
            <a:r>
              <a:rPr lang="pl-PL" altLang="en-GB" dirty="0" err="1">
                <a:latin typeface="Tw Cen MT Condensed Extra Bold" panose="020B0803020202020204" charset="0"/>
              </a:rPr>
              <a:t>ended</a:t>
            </a:r>
            <a:r>
              <a:rPr lang="pl-PL" altLang="en-GB" dirty="0">
                <a:latin typeface="Tw Cen MT Condensed Extra Bold" panose="020B0803020202020204" charset="0"/>
              </a:rPr>
              <a:t> </a:t>
            </a:r>
            <a:r>
              <a:rPr lang="pl-PL" altLang="en-GB" dirty="0" err="1">
                <a:latin typeface="Tw Cen MT Condensed Extra Bold" panose="020B0803020202020204" charset="0"/>
              </a:rPr>
              <a:t>our</a:t>
            </a:r>
            <a:r>
              <a:rPr lang="pl-PL" altLang="en-GB" dirty="0">
                <a:latin typeface="Tw Cen MT Condensed Extra Bold" panose="020B0803020202020204" charset="0"/>
              </a:rPr>
              <a:t> </a:t>
            </a:r>
            <a:r>
              <a:rPr lang="pl-PL" altLang="en-GB" dirty="0" err="1">
                <a:latin typeface="Tw Cen MT Condensed Extra Bold" panose="020B0803020202020204" charset="0"/>
              </a:rPr>
              <a:t>breakfast</a:t>
            </a:r>
            <a:r>
              <a:rPr lang="pl-PL" altLang="en-GB" dirty="0">
                <a:latin typeface="Tw Cen MT Condensed Extra Bold" panose="020B0803020202020204" charset="0"/>
              </a:rPr>
              <a:t> Mary </a:t>
            </a:r>
            <a:r>
              <a:rPr lang="pl-PL" altLang="en-GB" dirty="0" err="1">
                <a:latin typeface="Tw Cen MT Condensed Extra Bold" panose="020B0803020202020204" charset="0"/>
              </a:rPr>
              <a:t>showed</a:t>
            </a:r>
            <a:r>
              <a:rPr lang="pl-PL" altLang="en-GB" dirty="0">
                <a:latin typeface="Tw Cen MT Condensed Extra Bold" panose="020B0803020202020204" charset="0"/>
              </a:rPr>
              <a:t> </a:t>
            </a:r>
            <a:r>
              <a:rPr lang="pl-PL" altLang="en-GB" dirty="0" err="1">
                <a:latin typeface="Tw Cen MT Condensed Extra Bold" panose="020B0803020202020204" charset="0"/>
              </a:rPr>
              <a:t>us</a:t>
            </a:r>
            <a:r>
              <a:rPr lang="pl-PL" altLang="en-GB" dirty="0">
                <a:latin typeface="Tw Cen MT Condensed Extra Bold" panose="020B0803020202020204" charset="0"/>
              </a:rPr>
              <a:t> the </a:t>
            </a:r>
            <a:r>
              <a:rPr lang="pl-PL" altLang="en-GB" dirty="0" err="1">
                <a:latin typeface="Tw Cen MT Condensed Extra Bold" panose="020B0803020202020204" charset="0"/>
              </a:rPr>
              <a:t>way</a:t>
            </a:r>
            <a:r>
              <a:rPr lang="pl-PL" altLang="en-GB" dirty="0">
                <a:latin typeface="Tw Cen MT Condensed Extra Bold" panose="020B0803020202020204" charset="0"/>
              </a:rPr>
              <a:t> to </a:t>
            </a:r>
            <a:r>
              <a:rPr lang="pl-PL" altLang="en-GB" dirty="0" err="1">
                <a:latin typeface="Tw Cen MT Condensed Extra Bold" panose="020B0803020202020204" charset="0"/>
              </a:rPr>
              <a:t>our</a:t>
            </a:r>
            <a:r>
              <a:rPr lang="pl-PL" altLang="en-GB" dirty="0">
                <a:latin typeface="Tw Cen MT Condensed Extra Bold" panose="020B0803020202020204" charset="0"/>
              </a:rPr>
              <a:t> </a:t>
            </a:r>
            <a:r>
              <a:rPr lang="pl-PL" altLang="en-GB" dirty="0" err="1">
                <a:latin typeface="Tw Cen MT Condensed Extra Bold" panose="020B0803020202020204" charset="0"/>
              </a:rPr>
              <a:t>school</a:t>
            </a:r>
            <a:r>
              <a:rPr lang="pl-PL" altLang="en-GB" dirty="0">
                <a:latin typeface="Tw Cen MT Condensed Extra Bold" panose="020B0803020202020204" charset="0"/>
              </a:rPr>
              <a:t> from </a:t>
            </a:r>
            <a:r>
              <a:rPr lang="pl-PL" altLang="en-GB" dirty="0" err="1">
                <a:latin typeface="Tw Cen MT Condensed Extra Bold" panose="020B0803020202020204" charset="0"/>
              </a:rPr>
              <a:t>where</a:t>
            </a:r>
            <a:r>
              <a:rPr lang="pl-PL" altLang="en-GB" dirty="0">
                <a:latin typeface="Tw Cen MT Condensed Extra Bold" panose="020B0803020202020204" charset="0"/>
              </a:rPr>
              <a:t> we went to Comino! </a:t>
            </a:r>
            <a:r>
              <a:rPr lang="pl-PL" altLang="en-GB" dirty="0" err="1">
                <a:latin typeface="Tw Cen MT Condensed Extra Bold" panose="020B0803020202020204" charset="0"/>
              </a:rPr>
              <a:t>It's</a:t>
            </a:r>
            <a:r>
              <a:rPr lang="pl-PL" altLang="en-GB" dirty="0">
                <a:latin typeface="Tw Cen MT Condensed Extra Bold" panose="020B0803020202020204" charset="0"/>
              </a:rPr>
              <a:t> </a:t>
            </a:r>
            <a:r>
              <a:rPr lang="pl-PL" altLang="en-GB" dirty="0" err="1">
                <a:latin typeface="Tw Cen MT Condensed Extra Bold" panose="020B0803020202020204" charset="0"/>
              </a:rPr>
              <a:t>an</a:t>
            </a:r>
            <a:r>
              <a:rPr lang="pl-PL" altLang="en-GB" dirty="0">
                <a:latin typeface="Tw Cen MT Condensed Extra Bold" panose="020B0803020202020204" charset="0"/>
              </a:rPr>
              <a:t> </a:t>
            </a:r>
            <a:r>
              <a:rPr lang="pl-PL" altLang="en-GB" dirty="0" err="1">
                <a:latin typeface="Tw Cen MT Condensed Extra Bold" panose="020B0803020202020204" charset="0"/>
              </a:rPr>
              <a:t>island</a:t>
            </a:r>
            <a:r>
              <a:rPr lang="pl-PL" altLang="en-GB" dirty="0">
                <a:latin typeface="Tw Cen MT Condensed Extra Bold" panose="020B0803020202020204" charset="0"/>
              </a:rPr>
              <a:t> with a </a:t>
            </a:r>
            <a:r>
              <a:rPr lang="pl-PL" altLang="en-GB" dirty="0" err="1">
                <a:latin typeface="Tw Cen MT Condensed Extra Bold" panose="020B0803020202020204" charset="0"/>
              </a:rPr>
              <a:t>stone</a:t>
            </a:r>
            <a:r>
              <a:rPr lang="pl-PL" altLang="en-GB" dirty="0">
                <a:latin typeface="Tw Cen MT Condensed Extra Bold" panose="020B0803020202020204" charset="0"/>
              </a:rPr>
              <a:t> </a:t>
            </a:r>
            <a:r>
              <a:rPr lang="pl-PL" altLang="en-GB" dirty="0" err="1">
                <a:latin typeface="Tw Cen MT Condensed Extra Bold" panose="020B0803020202020204" charset="0"/>
              </a:rPr>
              <a:t>beach</a:t>
            </a:r>
            <a:r>
              <a:rPr lang="pl-PL" altLang="en-GB" dirty="0">
                <a:latin typeface="Tw Cen MT Condensed Extra Bold" panose="020B0803020202020204" charset="0"/>
              </a:rPr>
              <a:t>. It was nice and I </a:t>
            </a:r>
            <a:r>
              <a:rPr lang="pl-PL" altLang="en-GB" dirty="0" err="1">
                <a:latin typeface="Tw Cen MT Condensed Extra Bold" panose="020B0803020202020204" charset="0"/>
              </a:rPr>
              <a:t>saw</a:t>
            </a:r>
            <a:r>
              <a:rPr lang="pl-PL" altLang="en-GB" dirty="0">
                <a:latin typeface="Tw Cen MT Condensed Extra Bold" panose="020B0803020202020204" charset="0"/>
              </a:rPr>
              <a:t> the Blue </a:t>
            </a:r>
            <a:r>
              <a:rPr lang="pl-PL" altLang="en-GB" dirty="0" err="1">
                <a:latin typeface="Tw Cen MT Condensed Extra Bold" panose="020B0803020202020204" charset="0"/>
              </a:rPr>
              <a:t>Lagoon</a:t>
            </a:r>
            <a:r>
              <a:rPr lang="pl-PL" altLang="en-GB" dirty="0">
                <a:latin typeface="Tw Cen MT Condensed Extra Bold" panose="020B0803020202020204" charset="0"/>
              </a:rPr>
              <a:t>.</a:t>
            </a:r>
          </a:p>
          <a:p>
            <a:endParaRPr lang="pl-PL" dirty="0"/>
          </a:p>
        </p:txBody>
      </p:sp>
    </p:spTree>
    <p:extLst>
      <p:ext uri="{BB962C8B-B14F-4D97-AF65-F5344CB8AC3E}">
        <p14:creationId xmlns:p14="http://schemas.microsoft.com/office/powerpoint/2010/main" val="1794772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Symbol zastępczy zawartości 5" descr="Obraz zawierający budynek, zewnętrzne, droga, niebo&#10;&#10;Opis wygenerowany przy bardzo wysokim poziomie pewności">
            <a:extLst>
              <a:ext uri="{FF2B5EF4-FFF2-40B4-BE49-F238E27FC236}">
                <a16:creationId xmlns:a16="http://schemas.microsoft.com/office/drawing/2014/main" id="{02CA4B52-1FDC-4682-BC13-51C5F4A4F283}"/>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a:stretch/>
        </p:blipFill>
        <p:spPr>
          <a:xfrm>
            <a:off x="-1" y="10"/>
            <a:ext cx="12192000" cy="6857990"/>
          </a:xfrm>
          <a:prstGeom prst="rect">
            <a:avLst/>
          </a:prstGeom>
        </p:spPr>
      </p:pic>
      <p:sp>
        <p:nvSpPr>
          <p:cNvPr id="3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32" name="Straight Connector 3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ytuł 1">
            <a:extLst>
              <a:ext uri="{FF2B5EF4-FFF2-40B4-BE49-F238E27FC236}">
                <a16:creationId xmlns:a16="http://schemas.microsoft.com/office/drawing/2014/main" id="{14058786-8E78-496A-9FA2-BF0A9738770C}"/>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a:t>The first task – Self presentations</a:t>
            </a:r>
          </a:p>
        </p:txBody>
      </p:sp>
      <p:sp>
        <p:nvSpPr>
          <p:cNvPr id="3" name="Symbol zastępczy zawartości 2">
            <a:extLst>
              <a:ext uri="{FF2B5EF4-FFF2-40B4-BE49-F238E27FC236}">
                <a16:creationId xmlns:a16="http://schemas.microsoft.com/office/drawing/2014/main" id="{6C4A1F32-B124-4E87-9E58-090E4589EE70}"/>
              </a:ext>
            </a:extLst>
          </p:cNvPr>
          <p:cNvSpPr>
            <a:spLocks noGrp="1"/>
          </p:cNvSpPr>
          <p:nvPr>
            <p:ph sz="half" idx="1"/>
          </p:nvPr>
        </p:nvSpPr>
        <p:spPr>
          <a:xfrm>
            <a:off x="525516" y="3417573"/>
            <a:ext cx="4593021" cy="2619839"/>
          </a:xfrm>
        </p:spPr>
        <p:txBody>
          <a:bodyPr vert="horz" lIns="91440" tIns="45720" rIns="91440" bIns="45720" rtlCol="0" anchor="ctr">
            <a:normAutofit/>
          </a:bodyPr>
          <a:lstStyle/>
          <a:p>
            <a:r>
              <a:rPr lang="en-US" sz="1800"/>
              <a:t>Me, Zuzia, Hania and Zosia talked about ourselves. We showed Mary Ann the photos of us and our families. We told her about our likes and dislikes, what we do in our free time and what we like to eat, to listen and to watch.</a:t>
            </a:r>
          </a:p>
          <a:p>
            <a:r>
              <a:rPr lang="en-US" sz="1800"/>
              <a:t>We also asked her about her family,  her hobbies and the places she goes on holidays. </a:t>
            </a:r>
          </a:p>
        </p:txBody>
      </p:sp>
    </p:spTree>
    <p:extLst>
      <p:ext uri="{BB962C8B-B14F-4D97-AF65-F5344CB8AC3E}">
        <p14:creationId xmlns:p14="http://schemas.microsoft.com/office/powerpoint/2010/main" val="4202672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14CD68"/>
            </a:gs>
            <a:gs pos="100000">
              <a:srgbClr val="035C7D"/>
            </a:gs>
          </a:gsLst>
          <a:lin ang="5400000" scaled="0"/>
        </a:gradFill>
        <a:effectLst/>
      </p:bgPr>
    </p:bg>
    <p:spTree>
      <p:nvGrpSpPr>
        <p:cNvPr id="1" name=""/>
        <p:cNvGrpSpPr/>
        <p:nvPr/>
      </p:nvGrpSpPr>
      <p:grpSpPr>
        <a:xfrm>
          <a:off x="0" y="0"/>
          <a:ext cx="0" cy="0"/>
          <a:chOff x="0" y="0"/>
          <a:chExt cx="0" cy="0"/>
        </a:xfrm>
      </p:grpSpPr>
      <p:pic>
        <p:nvPicPr>
          <p:cNvPr id="5" name="Content Placeholder 4" descr="SAM_0691"/>
          <p:cNvPicPr>
            <a:picLocks noGrp="1" noChangeAspect="1"/>
          </p:cNvPicPr>
          <p:nvPr>
            <p:ph sz="half" idx="2"/>
          </p:nvPr>
        </p:nvPicPr>
        <p:blipFill>
          <a:blip r:embed="rId2"/>
          <a:stretch>
            <a:fillRect/>
          </a:stretch>
        </p:blipFill>
        <p:spPr>
          <a:xfrm>
            <a:off x="6549556" y="613410"/>
            <a:ext cx="5353685" cy="3011805"/>
          </a:xfrm>
          <a:prstGeom prst="rect">
            <a:avLst/>
          </a:prstGeom>
          <a:ln w="85725">
            <a:solidFill>
              <a:schemeClr val="accent2"/>
            </a:solidFill>
          </a:ln>
        </p:spPr>
      </p:pic>
      <p:sp>
        <p:nvSpPr>
          <p:cNvPr id="2" name="Title 1"/>
          <p:cNvSpPr>
            <a:spLocks noGrp="1"/>
          </p:cNvSpPr>
          <p:nvPr>
            <p:ph type="title"/>
          </p:nvPr>
        </p:nvSpPr>
        <p:spPr/>
        <p:txBody>
          <a:bodyPr>
            <a:scene3d>
              <a:camera prst="orthographicFront"/>
              <a:lightRig rig="soft" dir="t">
                <a:rot lat="0" lon="0" rev="15600000"/>
              </a:lightRig>
            </a:scene3d>
            <a:sp3d extrusionH="57150" prstMaterial="softEdge">
              <a:bevelT w="25400" h="38100"/>
            </a:sp3d>
          </a:bodyPr>
          <a:lstStyle/>
          <a:p>
            <a:r>
              <a:rPr lang="pl-PL" altLang="en-GB" sz="4800" dirty="0">
                <a:ln/>
                <a:solidFill>
                  <a:schemeClr val="accent4"/>
                </a:solidFill>
                <a:effectLst>
                  <a:outerShdw blurRad="38100" dist="38100" dir="2700000" algn="tl">
                    <a:srgbClr val="000000">
                      <a:alpha val="43137"/>
                    </a:srgbClr>
                  </a:outerShdw>
                </a:effectLst>
                <a:latin typeface="Berlin Sans FB Demi" panose="020E0802020502020306" charset="0"/>
              </a:rPr>
              <a:t>My host family</a:t>
            </a:r>
          </a:p>
        </p:txBody>
      </p:sp>
      <p:sp>
        <p:nvSpPr>
          <p:cNvPr id="3" name="Content Placeholder 2"/>
          <p:cNvSpPr>
            <a:spLocks noGrp="1"/>
          </p:cNvSpPr>
          <p:nvPr>
            <p:ph sz="half" idx="1"/>
          </p:nvPr>
        </p:nvSpPr>
        <p:spPr>
          <a:xfrm>
            <a:off x="889635" y="1594485"/>
            <a:ext cx="6451600" cy="5084611"/>
          </a:xfrm>
        </p:spPr>
        <p:txBody>
          <a:bodyPr>
            <a:noAutofit/>
          </a:bodyPr>
          <a:lstStyle/>
          <a:p>
            <a:pPr marL="0" indent="0">
              <a:buNone/>
            </a:pPr>
            <a:r>
              <a:rPr lang="pl-PL" altLang="en-GB" dirty="0">
                <a:latin typeface="Tw Cen MT Condensed Extra Bold" panose="020B0803020202020204" charset="0"/>
              </a:rPr>
              <a:t>I was </a:t>
            </a:r>
            <a:r>
              <a:rPr lang="pl-PL" altLang="en-GB" dirty="0" err="1">
                <a:latin typeface="Tw Cen MT Condensed Extra Bold" panose="020B0803020202020204" charset="0"/>
              </a:rPr>
              <a:t>really</a:t>
            </a:r>
            <a:r>
              <a:rPr lang="pl-PL" altLang="en-GB" dirty="0">
                <a:latin typeface="Tw Cen MT Condensed Extra Bold" panose="020B0803020202020204" charset="0"/>
              </a:rPr>
              <a:t> </a:t>
            </a:r>
            <a:r>
              <a:rPr lang="pl-PL" altLang="en-GB" dirty="0" err="1">
                <a:latin typeface="Tw Cen MT Condensed Extra Bold" panose="020B0803020202020204" charset="0"/>
              </a:rPr>
              <a:t>surprised</a:t>
            </a:r>
            <a:r>
              <a:rPr lang="pl-PL" altLang="en-GB" dirty="0">
                <a:latin typeface="Tw Cen MT Condensed Extra Bold" panose="020B0803020202020204" charset="0"/>
              </a:rPr>
              <a:t> </a:t>
            </a:r>
            <a:r>
              <a:rPr lang="pl-PL" altLang="en-GB" dirty="0" err="1">
                <a:latin typeface="Tw Cen MT Condensed Extra Bold" panose="020B0803020202020204" charset="0"/>
              </a:rPr>
              <a:t>when</a:t>
            </a:r>
            <a:r>
              <a:rPr lang="pl-PL" altLang="en-GB" dirty="0">
                <a:latin typeface="Tw Cen MT Condensed Extra Bold" panose="020B0803020202020204" charset="0"/>
              </a:rPr>
              <a:t> I </a:t>
            </a:r>
            <a:r>
              <a:rPr lang="pl-PL" altLang="en-GB" dirty="0" err="1">
                <a:latin typeface="Tw Cen MT Condensed Extra Bold" panose="020B0803020202020204" charset="0"/>
              </a:rPr>
              <a:t>first</a:t>
            </a:r>
            <a:r>
              <a:rPr lang="pl-PL" altLang="en-GB" dirty="0">
                <a:latin typeface="Tw Cen MT Condensed Extra Bold" panose="020B0803020202020204" charset="0"/>
              </a:rPr>
              <a:t> </a:t>
            </a:r>
            <a:r>
              <a:rPr lang="pl-PL" altLang="en-GB" dirty="0" err="1">
                <a:latin typeface="Tw Cen MT Condensed Extra Bold" panose="020B0803020202020204" charset="0"/>
              </a:rPr>
              <a:t>saw</a:t>
            </a:r>
            <a:r>
              <a:rPr lang="pl-PL" altLang="en-GB" dirty="0">
                <a:latin typeface="Tw Cen MT Condensed Extra Bold" panose="020B0803020202020204" charset="0"/>
              </a:rPr>
              <a:t> </a:t>
            </a:r>
            <a:r>
              <a:rPr lang="pl-PL" altLang="en-GB" dirty="0" err="1">
                <a:latin typeface="Tw Cen MT Condensed Extra Bold" panose="020B0803020202020204" charset="0"/>
              </a:rPr>
              <a:t>our</a:t>
            </a:r>
            <a:r>
              <a:rPr lang="pl-PL" altLang="en-GB" dirty="0">
                <a:latin typeface="Tw Cen MT Condensed Extra Bold" panose="020B0803020202020204" charset="0"/>
              </a:rPr>
              <a:t> host family. Mary </a:t>
            </a:r>
            <a:r>
              <a:rPr lang="pl-PL" altLang="en-GB" dirty="0" err="1">
                <a:latin typeface="Tw Cen MT Condensed Extra Bold" panose="020B0803020202020204" charset="0"/>
              </a:rPr>
              <a:t>is</a:t>
            </a:r>
            <a:r>
              <a:rPr lang="pl-PL" altLang="en-GB" dirty="0">
                <a:latin typeface="Tw Cen MT Condensed Extra Bold" panose="020B0803020202020204" charset="0"/>
              </a:rPr>
              <a:t> </a:t>
            </a:r>
            <a:r>
              <a:rPr lang="pl-PL" altLang="en-GB" dirty="0" err="1">
                <a:latin typeface="Tw Cen MT Condensed Extra Bold" panose="020B0803020202020204" charset="0"/>
              </a:rPr>
              <a:t>an</a:t>
            </a:r>
            <a:r>
              <a:rPr lang="pl-PL" altLang="en-GB" dirty="0">
                <a:latin typeface="Tw Cen MT Condensed Extra Bold" panose="020B0803020202020204" charset="0"/>
              </a:rPr>
              <a:t> </a:t>
            </a:r>
            <a:r>
              <a:rPr lang="pl-PL" altLang="en-GB" dirty="0" err="1">
                <a:latin typeface="Tw Cen MT Condensed Extra Bold" panose="020B0803020202020204" charset="0"/>
              </a:rPr>
              <a:t>old</a:t>
            </a:r>
            <a:r>
              <a:rPr lang="pl-PL" altLang="en-GB" dirty="0">
                <a:latin typeface="Tw Cen MT Condensed Extra Bold" panose="020B0803020202020204" charset="0"/>
              </a:rPr>
              <a:t> </a:t>
            </a:r>
            <a:r>
              <a:rPr lang="pl-PL" altLang="en-GB" dirty="0" err="1">
                <a:latin typeface="Tw Cen MT Condensed Extra Bold" panose="020B0803020202020204" charset="0"/>
              </a:rPr>
              <a:t>woman</a:t>
            </a:r>
            <a:r>
              <a:rPr lang="pl-PL" altLang="en-GB" dirty="0">
                <a:latin typeface="Tw Cen MT Condensed Extra Bold" panose="020B0803020202020204" charset="0"/>
              </a:rPr>
              <a:t>. </a:t>
            </a:r>
            <a:r>
              <a:rPr lang="pl-PL" altLang="en-GB" dirty="0" err="1">
                <a:latin typeface="Tw Cen MT Condensed Extra Bold" panose="020B0803020202020204" charset="0"/>
              </a:rPr>
              <a:t>She</a:t>
            </a:r>
            <a:r>
              <a:rPr lang="pl-PL" altLang="en-GB" dirty="0">
                <a:latin typeface="Tw Cen MT Condensed Extra Bold" panose="020B0803020202020204" charset="0"/>
              </a:rPr>
              <a:t> </a:t>
            </a:r>
            <a:r>
              <a:rPr lang="pl-PL" altLang="en-GB" dirty="0" err="1">
                <a:latin typeface="Tw Cen MT Condensed Extra Bold" panose="020B0803020202020204" charset="0"/>
              </a:rPr>
              <a:t>has</a:t>
            </a:r>
            <a:r>
              <a:rPr lang="pl-PL" altLang="en-GB" dirty="0">
                <a:latin typeface="Tw Cen MT Condensed Extra Bold" panose="020B0803020202020204" charset="0"/>
              </a:rPr>
              <a:t> 2 </a:t>
            </a:r>
            <a:r>
              <a:rPr lang="pl-PL" altLang="en-GB" dirty="0" err="1">
                <a:latin typeface="Tw Cen MT Condensed Extra Bold" panose="020B0803020202020204" charset="0"/>
              </a:rPr>
              <a:t>grandchildren</a:t>
            </a:r>
            <a:r>
              <a:rPr lang="pl-PL" altLang="en-GB" dirty="0">
                <a:latin typeface="Tw Cen MT Condensed Extra Bold" panose="020B0803020202020204" charset="0"/>
              </a:rPr>
              <a:t> and one </a:t>
            </a:r>
            <a:r>
              <a:rPr lang="pl-PL" altLang="en-GB" dirty="0" err="1">
                <a:latin typeface="Tw Cen MT Condensed Extra Bold" panose="020B0803020202020204" charset="0"/>
              </a:rPr>
              <a:t>son</a:t>
            </a:r>
            <a:r>
              <a:rPr lang="pl-PL" altLang="en-GB" dirty="0">
                <a:latin typeface="Tw Cen MT Condensed Extra Bold" panose="020B0803020202020204" charset="0"/>
              </a:rPr>
              <a:t>, but </a:t>
            </a:r>
            <a:r>
              <a:rPr lang="pl-PL" altLang="en-GB" dirty="0" err="1">
                <a:latin typeface="Tw Cen MT Condensed Extra Bold" panose="020B0803020202020204" charset="0"/>
              </a:rPr>
              <a:t>she</a:t>
            </a:r>
            <a:r>
              <a:rPr lang="pl-PL" altLang="en-GB" dirty="0">
                <a:latin typeface="Tw Cen MT Condensed Extra Bold" panose="020B0803020202020204" charset="0"/>
              </a:rPr>
              <a:t> </a:t>
            </a:r>
            <a:r>
              <a:rPr lang="pl-PL" altLang="en-GB" dirty="0" err="1">
                <a:latin typeface="Tw Cen MT Condensed Extra Bold" panose="020B0803020202020204" charset="0"/>
              </a:rPr>
              <a:t>has</a:t>
            </a:r>
            <a:r>
              <a:rPr lang="pl-PL" altLang="en-GB" dirty="0">
                <a:latin typeface="Tw Cen MT Condensed Extra Bold" panose="020B0803020202020204" charset="0"/>
              </a:rPr>
              <a:t> 4 </a:t>
            </a:r>
            <a:r>
              <a:rPr lang="pl-PL" altLang="en-GB" dirty="0" err="1">
                <a:latin typeface="Tw Cen MT Condensed Extra Bold" panose="020B0803020202020204" charset="0"/>
              </a:rPr>
              <a:t>siblings</a:t>
            </a:r>
            <a:r>
              <a:rPr lang="pl-PL" altLang="en-GB" dirty="0">
                <a:latin typeface="Tw Cen MT Condensed Extra Bold" panose="020B0803020202020204" charset="0"/>
              </a:rPr>
              <a:t>. </a:t>
            </a:r>
            <a:r>
              <a:rPr lang="pl-PL" altLang="en-GB" dirty="0" err="1">
                <a:latin typeface="Tw Cen MT Condensed Extra Bold" panose="020B0803020202020204" charset="0"/>
              </a:rPr>
              <a:t>She</a:t>
            </a:r>
            <a:r>
              <a:rPr lang="pl-PL" altLang="en-GB" dirty="0">
                <a:latin typeface="Tw Cen MT Condensed Extra Bold" panose="020B0803020202020204" charset="0"/>
              </a:rPr>
              <a:t> was </a:t>
            </a:r>
            <a:r>
              <a:rPr lang="pl-PL" altLang="en-GB" dirty="0" err="1">
                <a:latin typeface="Tw Cen MT Condensed Extra Bold" panose="020B0803020202020204" charset="0"/>
              </a:rPr>
              <a:t>born</a:t>
            </a:r>
            <a:r>
              <a:rPr lang="pl-PL" altLang="en-GB" dirty="0">
                <a:latin typeface="Tw Cen MT Condensed Extra Bold" panose="020B0803020202020204" charset="0"/>
              </a:rPr>
              <a:t> in Malta, but </a:t>
            </a:r>
            <a:r>
              <a:rPr lang="pl-PL" altLang="en-GB" dirty="0" err="1">
                <a:latin typeface="Tw Cen MT Condensed Extra Bold" panose="020B0803020202020204" charset="0"/>
              </a:rPr>
              <a:t>she</a:t>
            </a:r>
            <a:r>
              <a:rPr lang="pl-PL" altLang="en-GB" dirty="0">
                <a:latin typeface="Tw Cen MT Condensed Extra Bold" panose="020B0803020202020204" charset="0"/>
              </a:rPr>
              <a:t> </a:t>
            </a:r>
            <a:r>
              <a:rPr lang="pl-PL" altLang="en-GB" dirty="0" err="1">
                <a:latin typeface="Tw Cen MT Condensed Extra Bold" panose="020B0803020202020204" charset="0"/>
              </a:rPr>
              <a:t>wasn't</a:t>
            </a:r>
            <a:r>
              <a:rPr lang="pl-PL" altLang="en-GB" dirty="0">
                <a:latin typeface="Tw Cen MT Condensed Extra Bold" panose="020B0803020202020204" charset="0"/>
              </a:rPr>
              <a:t> </a:t>
            </a:r>
            <a:r>
              <a:rPr lang="pl-PL" altLang="en-GB" dirty="0" err="1">
                <a:latin typeface="Tw Cen MT Condensed Extra Bold" panose="020B0803020202020204" charset="0"/>
              </a:rPr>
              <a:t>born</a:t>
            </a:r>
            <a:r>
              <a:rPr lang="pl-PL" altLang="en-GB" dirty="0">
                <a:latin typeface="Tw Cen MT Condensed Extra Bold" panose="020B0803020202020204" charset="0"/>
              </a:rPr>
              <a:t> in Swieqi. Mary </a:t>
            </a:r>
            <a:r>
              <a:rPr lang="pl-PL" altLang="en-GB" dirty="0" err="1">
                <a:latin typeface="Tw Cen MT Condensed Extra Bold" panose="020B0803020202020204" charset="0"/>
              </a:rPr>
              <a:t>has</a:t>
            </a:r>
            <a:r>
              <a:rPr lang="pl-PL" altLang="en-GB" dirty="0">
                <a:latin typeface="Tw Cen MT Condensed Extra Bold" panose="020B0803020202020204" charset="0"/>
              </a:rPr>
              <a:t> 2 </a:t>
            </a:r>
            <a:r>
              <a:rPr lang="pl-PL" altLang="en-GB" dirty="0" err="1">
                <a:latin typeface="Tw Cen MT Condensed Extra Bold" panose="020B0803020202020204" charset="0"/>
              </a:rPr>
              <a:t>old</a:t>
            </a:r>
            <a:r>
              <a:rPr lang="pl-PL" altLang="en-GB" dirty="0">
                <a:latin typeface="Tw Cen MT Condensed Extra Bold" panose="020B0803020202020204" charset="0"/>
              </a:rPr>
              <a:t> </a:t>
            </a:r>
            <a:r>
              <a:rPr lang="pl-PL" altLang="en-GB" dirty="0" err="1">
                <a:latin typeface="Tw Cen MT Condensed Extra Bold" panose="020B0803020202020204" charset="0"/>
              </a:rPr>
              <a:t>female</a:t>
            </a:r>
            <a:r>
              <a:rPr lang="pl-PL" altLang="en-GB" dirty="0">
                <a:latin typeface="Tw Cen MT Condensed Extra Bold" panose="020B0803020202020204" charset="0"/>
              </a:rPr>
              <a:t> </a:t>
            </a:r>
            <a:r>
              <a:rPr lang="pl-PL" altLang="en-GB" dirty="0" err="1">
                <a:latin typeface="Tw Cen MT Condensed Extra Bold" panose="020B0803020202020204" charset="0"/>
              </a:rPr>
              <a:t>turtles</a:t>
            </a:r>
            <a:r>
              <a:rPr lang="pl-PL" altLang="en-GB" dirty="0">
                <a:latin typeface="Tw Cen MT Condensed Extra Bold" panose="020B0803020202020204" charset="0"/>
              </a:rPr>
              <a:t>. Her hobby </a:t>
            </a:r>
            <a:r>
              <a:rPr lang="pl-PL" altLang="en-GB" dirty="0" err="1">
                <a:latin typeface="Tw Cen MT Condensed Extra Bold" panose="020B0803020202020204" charset="0"/>
              </a:rPr>
              <a:t>is</a:t>
            </a:r>
            <a:r>
              <a:rPr lang="pl-PL" altLang="en-GB" dirty="0">
                <a:latin typeface="Tw Cen MT Condensed Extra Bold" panose="020B0803020202020204" charset="0"/>
              </a:rPr>
              <a:t> </a:t>
            </a:r>
            <a:r>
              <a:rPr lang="pl-PL" altLang="en-GB" dirty="0" err="1">
                <a:latin typeface="Tw Cen MT Condensed Extra Bold" panose="020B0803020202020204" charset="0"/>
              </a:rPr>
              <a:t>reading</a:t>
            </a:r>
            <a:r>
              <a:rPr lang="pl-PL" altLang="en-GB" dirty="0">
                <a:latin typeface="Tw Cen MT Condensed Extra Bold" panose="020B0803020202020204" charset="0"/>
              </a:rPr>
              <a:t> </a:t>
            </a:r>
            <a:r>
              <a:rPr lang="pl-PL" altLang="en-GB" dirty="0" err="1">
                <a:latin typeface="Tw Cen MT Condensed Extra Bold" panose="020B0803020202020204" charset="0"/>
              </a:rPr>
              <a:t>books</a:t>
            </a:r>
            <a:r>
              <a:rPr lang="pl-PL" altLang="en-GB" dirty="0">
                <a:latin typeface="Tw Cen MT Condensed Extra Bold" panose="020B0803020202020204" charset="0"/>
              </a:rPr>
              <a:t>. I and Zosia </a:t>
            </a:r>
            <a:r>
              <a:rPr lang="pl-PL" altLang="en-GB" dirty="0" err="1">
                <a:latin typeface="Tw Cen MT Condensed Extra Bold" panose="020B0803020202020204" charset="0"/>
              </a:rPr>
              <a:t>stayed</a:t>
            </a:r>
            <a:r>
              <a:rPr lang="pl-PL" altLang="en-GB" dirty="0">
                <a:latin typeface="Tw Cen MT Condensed Extra Bold" panose="020B0803020202020204" charset="0"/>
              </a:rPr>
              <a:t> in </a:t>
            </a:r>
            <a:r>
              <a:rPr lang="pl-PL" altLang="en-GB" dirty="0" err="1">
                <a:latin typeface="Tw Cen MT Condensed Extra Bold" panose="020B0803020202020204" charset="0"/>
              </a:rPr>
              <a:t>her</a:t>
            </a:r>
            <a:r>
              <a:rPr lang="pl-PL" altLang="en-GB" dirty="0">
                <a:latin typeface="Tw Cen MT Condensed Extra Bold" panose="020B0803020202020204" charset="0"/>
              </a:rPr>
              <a:t> </a:t>
            </a:r>
            <a:r>
              <a:rPr lang="pl-PL" altLang="en-GB" dirty="0" err="1">
                <a:latin typeface="Tw Cen MT Condensed Extra Bold" panose="020B0803020202020204" charset="0"/>
              </a:rPr>
              <a:t>library</a:t>
            </a:r>
            <a:r>
              <a:rPr lang="pl-PL" altLang="en-GB" dirty="0">
                <a:latin typeface="Tw Cen MT Condensed Extra Bold" panose="020B0803020202020204" charset="0"/>
              </a:rPr>
              <a:t> </a:t>
            </a:r>
            <a:r>
              <a:rPr lang="pl-PL" altLang="en-GB" dirty="0" err="1">
                <a:latin typeface="Tw Cen MT Condensed Extra Bold" panose="020B0803020202020204" charset="0"/>
              </a:rPr>
              <a:t>near</a:t>
            </a:r>
            <a:r>
              <a:rPr lang="pl-PL" altLang="en-GB" dirty="0">
                <a:latin typeface="Tw Cen MT Condensed Extra Bold" panose="020B0803020202020204" charset="0"/>
              </a:rPr>
              <a:t> the garden. </a:t>
            </a:r>
            <a:r>
              <a:rPr lang="pl-PL" altLang="en-GB" dirty="0" err="1">
                <a:latin typeface="Tw Cen MT Condensed Extra Bold" panose="020B0803020202020204" charset="0"/>
              </a:rPr>
              <a:t>She</a:t>
            </a:r>
            <a:r>
              <a:rPr lang="pl-PL" altLang="en-GB" dirty="0">
                <a:latin typeface="Tw Cen MT Condensed Extra Bold" panose="020B0803020202020204" charset="0"/>
              </a:rPr>
              <a:t> </a:t>
            </a:r>
            <a:r>
              <a:rPr lang="pl-PL" altLang="en-GB" dirty="0" err="1">
                <a:latin typeface="Tw Cen MT Condensed Extra Bold" panose="020B0803020202020204" charset="0"/>
              </a:rPr>
              <a:t>had</a:t>
            </a:r>
            <a:r>
              <a:rPr lang="pl-PL" altLang="en-GB" dirty="0">
                <a:latin typeface="Tw Cen MT Condensed Extra Bold" panose="020B0803020202020204" charset="0"/>
              </a:rPr>
              <a:t> </a:t>
            </a:r>
            <a:r>
              <a:rPr lang="pl-PL" altLang="en-GB" dirty="0" err="1">
                <a:latin typeface="Tw Cen MT Condensed Extra Bold" panose="020B0803020202020204" charset="0"/>
              </a:rPr>
              <a:t>many</a:t>
            </a:r>
            <a:r>
              <a:rPr lang="pl-PL" altLang="en-GB" dirty="0">
                <a:latin typeface="Tw Cen MT Condensed Extra Bold" panose="020B0803020202020204" charset="0"/>
              </a:rPr>
              <a:t> </a:t>
            </a:r>
            <a:r>
              <a:rPr lang="pl-PL" altLang="en-GB" dirty="0" err="1">
                <a:latin typeface="Tw Cen MT Condensed Extra Bold" panose="020B0803020202020204" charset="0"/>
              </a:rPr>
              <a:t>jobs</a:t>
            </a:r>
            <a:r>
              <a:rPr lang="pl-PL" altLang="en-GB" dirty="0">
                <a:latin typeface="Tw Cen MT Condensed Extra Bold" panose="020B0803020202020204" charset="0"/>
              </a:rPr>
              <a:t>, </a:t>
            </a:r>
            <a:r>
              <a:rPr lang="pl-PL" altLang="en-GB" dirty="0" err="1">
                <a:latin typeface="Tw Cen MT Condensed Extra Bold" panose="020B0803020202020204" charset="0"/>
              </a:rPr>
              <a:t>now</a:t>
            </a:r>
            <a:r>
              <a:rPr lang="pl-PL" altLang="en-GB" dirty="0">
                <a:latin typeface="Tw Cen MT Condensed Extra Bold" panose="020B0803020202020204" charset="0"/>
              </a:rPr>
              <a:t> </a:t>
            </a:r>
            <a:r>
              <a:rPr lang="pl-PL" altLang="en-GB" dirty="0" err="1">
                <a:latin typeface="Tw Cen MT Condensed Extra Bold" panose="020B0803020202020204" charset="0"/>
              </a:rPr>
              <a:t>she</a:t>
            </a:r>
            <a:r>
              <a:rPr lang="pl-PL" altLang="en-GB" dirty="0">
                <a:latin typeface="Tw Cen MT Condensed Extra Bold" panose="020B0803020202020204" charset="0"/>
              </a:rPr>
              <a:t> </a:t>
            </a:r>
            <a:r>
              <a:rPr lang="pl-PL" altLang="en-GB" dirty="0" err="1">
                <a:latin typeface="Tw Cen MT Condensed Extra Bold" panose="020B0803020202020204" charset="0"/>
              </a:rPr>
              <a:t>is</a:t>
            </a:r>
            <a:r>
              <a:rPr lang="pl-PL" altLang="en-GB" dirty="0">
                <a:latin typeface="Tw Cen MT Condensed Extra Bold" panose="020B0803020202020204" charset="0"/>
              </a:rPr>
              <a:t> </a:t>
            </a:r>
            <a:r>
              <a:rPr lang="pl-PL" altLang="en-GB" dirty="0" err="1">
                <a:latin typeface="Tw Cen MT Condensed Extra Bold" panose="020B0803020202020204" charset="0"/>
              </a:rPr>
              <a:t>retired</a:t>
            </a:r>
            <a:r>
              <a:rPr lang="pl-PL" altLang="en-GB" dirty="0">
                <a:latin typeface="Tw Cen MT Condensed Extra Bold" panose="020B0803020202020204" charset="0"/>
              </a:rPr>
              <a:t> but </a:t>
            </a:r>
            <a:r>
              <a:rPr lang="pl-PL" altLang="en-GB" dirty="0" err="1">
                <a:latin typeface="Tw Cen MT Condensed Extra Bold" panose="020B0803020202020204" charset="0"/>
              </a:rPr>
              <a:t>still</a:t>
            </a:r>
            <a:r>
              <a:rPr lang="pl-PL" altLang="en-GB" dirty="0">
                <a:latin typeface="Tw Cen MT Condensed Extra Bold" panose="020B0803020202020204" charset="0"/>
              </a:rPr>
              <a:t> </a:t>
            </a:r>
            <a:r>
              <a:rPr lang="pl-PL" altLang="en-GB" dirty="0" err="1">
                <a:latin typeface="Tw Cen MT Condensed Extra Bold" panose="020B0803020202020204" charset="0"/>
              </a:rPr>
              <a:t>helps</a:t>
            </a:r>
            <a:r>
              <a:rPr lang="pl-PL" altLang="en-GB" dirty="0">
                <a:latin typeface="Tw Cen MT Condensed Extra Bold" panose="020B0803020202020204" charset="0"/>
              </a:rPr>
              <a:t> </a:t>
            </a:r>
            <a:r>
              <a:rPr lang="pl-PL" altLang="en-GB" dirty="0" err="1">
                <a:latin typeface="Tw Cen MT Condensed Extra Bold" panose="020B0803020202020204" charset="0"/>
              </a:rPr>
              <a:t>others</a:t>
            </a:r>
            <a:r>
              <a:rPr lang="pl-PL" altLang="en-GB" dirty="0">
                <a:latin typeface="Tw Cen MT Condensed Extra Bold" panose="020B0803020202020204" charset="0"/>
              </a:rPr>
              <a:t> with </a:t>
            </a:r>
            <a:r>
              <a:rPr lang="pl-PL" altLang="en-GB" dirty="0" err="1">
                <a:latin typeface="Tw Cen MT Condensed Extra Bold" panose="020B0803020202020204" charset="0"/>
              </a:rPr>
              <a:t>addictions</a:t>
            </a:r>
            <a:r>
              <a:rPr lang="pl-PL" altLang="en-GB" dirty="0">
                <a:latin typeface="Tw Cen MT Condensed Extra Bold" panose="020B0803020202020204" charset="0"/>
              </a:rPr>
              <a:t>, by </a:t>
            </a:r>
            <a:r>
              <a:rPr lang="pl-PL" altLang="en-GB" dirty="0" err="1">
                <a:latin typeface="Tw Cen MT Condensed Extra Bold" panose="020B0803020202020204" charset="0"/>
              </a:rPr>
              <a:t>writing</a:t>
            </a:r>
            <a:r>
              <a:rPr lang="pl-PL" altLang="en-GB" dirty="0">
                <a:latin typeface="Tw Cen MT Condensed Extra Bold" panose="020B0803020202020204" charset="0"/>
              </a:rPr>
              <a:t> e-</a:t>
            </a:r>
            <a:r>
              <a:rPr lang="pl-PL" altLang="en-GB" dirty="0" err="1">
                <a:latin typeface="Tw Cen MT Condensed Extra Bold" panose="020B0803020202020204" charset="0"/>
              </a:rPr>
              <a:t>mails</a:t>
            </a:r>
            <a:r>
              <a:rPr lang="pl-PL" altLang="en-GB" dirty="0">
                <a:latin typeface="Tw Cen MT Condensed Extra Bold" panose="020B0803020202020204" charset="0"/>
              </a:rPr>
              <a:t> to </a:t>
            </a:r>
            <a:r>
              <a:rPr lang="pl-PL" altLang="en-GB" dirty="0" err="1">
                <a:latin typeface="Tw Cen MT Condensed Extra Bold" panose="020B0803020202020204" charset="0"/>
              </a:rPr>
              <a:t>them</a:t>
            </a:r>
            <a:r>
              <a:rPr lang="pl-PL" altLang="en-GB" dirty="0">
                <a:latin typeface="Tw Cen MT Condensed Extra Bold" panose="020B0803020202020204" charset="0"/>
              </a:rPr>
              <a:t>.  </a:t>
            </a:r>
            <a:r>
              <a:rPr lang="pl-PL" altLang="en-GB" dirty="0" err="1">
                <a:latin typeface="Tw Cen MT Condensed Extra Bold" panose="020B0803020202020204" charset="0"/>
              </a:rPr>
              <a:t>She</a:t>
            </a:r>
            <a:r>
              <a:rPr lang="pl-PL" altLang="en-GB" dirty="0">
                <a:latin typeface="Tw Cen MT Condensed Extra Bold" panose="020B0803020202020204" charset="0"/>
              </a:rPr>
              <a:t> </a:t>
            </a:r>
            <a:r>
              <a:rPr lang="pl-PL" altLang="en-GB" dirty="0" err="1">
                <a:latin typeface="Tw Cen MT Condensed Extra Bold" panose="020B0803020202020204" charset="0"/>
              </a:rPr>
              <a:t>is</a:t>
            </a:r>
            <a:r>
              <a:rPr lang="pl-PL" altLang="en-GB" dirty="0">
                <a:latin typeface="Tw Cen MT Condensed Extra Bold" panose="020B0803020202020204" charset="0"/>
              </a:rPr>
              <a:t> </a:t>
            </a:r>
            <a:r>
              <a:rPr lang="pl-PL" altLang="en-GB" dirty="0" err="1">
                <a:latin typeface="Tw Cen MT Condensed Extra Bold" panose="020B0803020202020204" charset="0"/>
              </a:rPr>
              <a:t>very</a:t>
            </a:r>
            <a:r>
              <a:rPr lang="pl-PL" altLang="en-GB" dirty="0">
                <a:latin typeface="Tw Cen MT Condensed Extra Bold" panose="020B0803020202020204" charset="0"/>
              </a:rPr>
              <a:t> </a:t>
            </a:r>
            <a:r>
              <a:rPr lang="pl-PL" altLang="en-GB" dirty="0" err="1">
                <a:latin typeface="Tw Cen MT Condensed Extra Bold" panose="020B0803020202020204" charset="0"/>
              </a:rPr>
              <a:t>kind</a:t>
            </a:r>
            <a:r>
              <a:rPr lang="pl-PL" altLang="en-GB" dirty="0">
                <a:latin typeface="Tw Cen MT Condensed Extra Bold" panose="020B0803020202020204" charset="0"/>
              </a:rPr>
              <a:t> and </a:t>
            </a:r>
            <a:r>
              <a:rPr lang="pl-PL" altLang="en-GB" dirty="0" err="1">
                <a:latin typeface="Tw Cen MT Condensed Extra Bold" panose="020B0803020202020204" charset="0"/>
              </a:rPr>
              <a:t>her</a:t>
            </a:r>
            <a:r>
              <a:rPr lang="pl-PL" altLang="en-GB" dirty="0">
                <a:latin typeface="Tw Cen MT Condensed Extra Bold" panose="020B0803020202020204" charset="0"/>
              </a:rPr>
              <a:t> </a:t>
            </a:r>
            <a:r>
              <a:rPr lang="pl-PL" altLang="en-GB" dirty="0" err="1">
                <a:latin typeface="Tw Cen MT Condensed Extra Bold" panose="020B0803020202020204" charset="0"/>
              </a:rPr>
              <a:t>cooking</a:t>
            </a:r>
            <a:r>
              <a:rPr lang="pl-PL" altLang="en-GB" dirty="0">
                <a:latin typeface="Tw Cen MT Condensed Extra Bold" panose="020B0803020202020204" charset="0"/>
              </a:rPr>
              <a:t> </a:t>
            </a:r>
            <a:r>
              <a:rPr lang="pl-PL" altLang="en-GB" dirty="0" err="1">
                <a:latin typeface="Tw Cen MT Condensed Extra Bold" panose="020B0803020202020204" charset="0"/>
              </a:rPr>
              <a:t>skill</a:t>
            </a:r>
            <a:r>
              <a:rPr lang="pl-PL" altLang="en-GB" dirty="0">
                <a:latin typeface="Tw Cen MT Condensed Extra Bold" panose="020B0803020202020204" charset="0"/>
              </a:rPr>
              <a:t> </a:t>
            </a:r>
            <a:r>
              <a:rPr lang="pl-PL" altLang="en-GB" dirty="0" err="1">
                <a:latin typeface="Tw Cen MT Condensed Extra Bold" panose="020B0803020202020204" charset="0"/>
              </a:rPr>
              <a:t>is</a:t>
            </a:r>
            <a:r>
              <a:rPr lang="pl-PL" altLang="en-GB" dirty="0">
                <a:latin typeface="Tw Cen MT Condensed Extra Bold" panose="020B0803020202020204" charset="0"/>
              </a:rPr>
              <a:t> on the </a:t>
            </a:r>
            <a:r>
              <a:rPr lang="pl-PL" altLang="en-GB" dirty="0" err="1">
                <a:latin typeface="Tw Cen MT Condensed Extra Bold" panose="020B0803020202020204" charset="0"/>
              </a:rPr>
              <a:t>highest</a:t>
            </a:r>
            <a:r>
              <a:rPr lang="pl-PL" altLang="en-GB" dirty="0">
                <a:latin typeface="Tw Cen MT Condensed Extra Bold" panose="020B0803020202020204" charset="0"/>
              </a:rPr>
              <a:t> </a:t>
            </a:r>
            <a:r>
              <a:rPr lang="pl-PL" altLang="en-GB" dirty="0" err="1">
                <a:latin typeface="Tw Cen MT Condensed Extra Bold" panose="020B0803020202020204" charset="0"/>
              </a:rPr>
              <a:t>level</a:t>
            </a:r>
            <a:r>
              <a:rPr lang="pl-PL" altLang="en-GB" dirty="0">
                <a:latin typeface="Tw Cen MT Condensed Extra Bold" panose="020B0803020202020204" charset="0"/>
              </a:rPr>
              <a:t>! Her </a:t>
            </a:r>
            <a:r>
              <a:rPr lang="pl-PL" altLang="en-GB" dirty="0" err="1">
                <a:latin typeface="Tw Cen MT Condensed Extra Bold" panose="020B0803020202020204" charset="0"/>
              </a:rPr>
              <a:t>home</a:t>
            </a:r>
            <a:r>
              <a:rPr lang="pl-PL" altLang="en-GB" dirty="0">
                <a:latin typeface="Tw Cen MT Condensed Extra Bold" panose="020B0803020202020204" charset="0"/>
              </a:rPr>
              <a:t> was </a:t>
            </a:r>
            <a:r>
              <a:rPr lang="pl-PL" altLang="en-GB" dirty="0" err="1">
                <a:latin typeface="Tw Cen MT Condensed Extra Bold" panose="020B0803020202020204" charset="0"/>
              </a:rPr>
              <a:t>like</a:t>
            </a:r>
            <a:r>
              <a:rPr lang="pl-PL" altLang="en-GB" dirty="0">
                <a:latin typeface="Tw Cen MT Condensed Extra Bold" panose="020B0803020202020204" charset="0"/>
              </a:rPr>
              <a:t> a mini </a:t>
            </a:r>
            <a:r>
              <a:rPr lang="pl-PL" altLang="en-GB" dirty="0" err="1">
                <a:latin typeface="Tw Cen MT Condensed Extra Bold" panose="020B0803020202020204" charset="0"/>
              </a:rPr>
              <a:t>museum</a:t>
            </a:r>
            <a:r>
              <a:rPr lang="pl-PL" altLang="en-GB" dirty="0">
                <a:latin typeface="Tw Cen MT Condensed Extra Bold" panose="020B0803020202020204" charset="0"/>
              </a:rPr>
              <a:t>, </a:t>
            </a:r>
            <a:r>
              <a:rPr lang="pl-PL" altLang="en-GB" dirty="0" err="1">
                <a:latin typeface="Tw Cen MT Condensed Extra Bold" panose="020B0803020202020204" charset="0"/>
              </a:rPr>
              <a:t>there</a:t>
            </a:r>
            <a:r>
              <a:rPr lang="pl-PL" altLang="en-GB" dirty="0">
                <a:latin typeface="Tw Cen MT Condensed Extra Bold" panose="020B0803020202020204" charset="0"/>
              </a:rPr>
              <a:t> </a:t>
            </a:r>
            <a:r>
              <a:rPr lang="pl-PL" altLang="en-GB" dirty="0" err="1">
                <a:latin typeface="Tw Cen MT Condensed Extra Bold" panose="020B0803020202020204" charset="0"/>
              </a:rPr>
              <a:t>were</a:t>
            </a:r>
            <a:r>
              <a:rPr lang="pl-PL" altLang="en-GB" dirty="0">
                <a:latin typeface="Tw Cen MT Condensed Extra Bold" panose="020B0803020202020204" charset="0"/>
              </a:rPr>
              <a:t> </a:t>
            </a:r>
            <a:r>
              <a:rPr lang="pl-PL" altLang="en-GB" dirty="0" err="1">
                <a:latin typeface="Tw Cen MT Condensed Extra Bold" panose="020B0803020202020204" charset="0"/>
              </a:rPr>
              <a:t>even</a:t>
            </a:r>
            <a:r>
              <a:rPr lang="pl-PL" altLang="en-GB" dirty="0">
                <a:latin typeface="Tw Cen MT Condensed Extra Bold" panose="020B0803020202020204" charset="0"/>
              </a:rPr>
              <a:t> </a:t>
            </a:r>
            <a:r>
              <a:rPr lang="pl-PL" altLang="en-GB" dirty="0" err="1">
                <a:latin typeface="Tw Cen MT Condensed Extra Bold" panose="020B0803020202020204" charset="0"/>
              </a:rPr>
              <a:t>bullets</a:t>
            </a:r>
            <a:r>
              <a:rPr lang="pl-PL" altLang="en-GB" dirty="0">
                <a:latin typeface="Tw Cen MT Condensed Extra Bold" panose="020B0803020202020204" charset="0"/>
              </a:rPr>
              <a:t> from World War I. I miss </a:t>
            </a:r>
            <a:r>
              <a:rPr lang="pl-PL" altLang="en-GB" dirty="0" err="1">
                <a:latin typeface="Tw Cen MT Condensed Extra Bold" panose="020B0803020202020204" charset="0"/>
              </a:rPr>
              <a:t>her</a:t>
            </a:r>
            <a:r>
              <a:rPr lang="pl-PL" altLang="en-GB" dirty="0">
                <a:latin typeface="Tw Cen MT Condensed Extra Bold" panose="020B0803020202020204" charset="0"/>
              </a:rPr>
              <a:t> </a:t>
            </a:r>
            <a:r>
              <a:rPr lang="pl-PL" altLang="en-GB" dirty="0" err="1">
                <a:latin typeface="Tw Cen MT Condensed Extra Bold" panose="020B0803020202020204" charset="0"/>
              </a:rPr>
              <a:t>already</a:t>
            </a:r>
            <a:r>
              <a:rPr lang="pl-PL" altLang="en-GB" dirty="0">
                <a:latin typeface="Tw Cen MT Condensed Extra Bold" panose="020B0803020202020204" charset="0"/>
              </a:rPr>
              <a:t>.</a:t>
            </a:r>
          </a:p>
          <a:p>
            <a:pPr marL="0" indent="0">
              <a:buNone/>
            </a:pPr>
            <a:endParaRPr lang="pl-PL" altLang="en-GB" dirty="0">
              <a:latin typeface="Tw Cen MT Condensed Extra Bold" panose="020B0803020202020204" charset="0"/>
            </a:endParaRPr>
          </a:p>
        </p:txBody>
      </p:sp>
    </p:spTree>
  </p:cSld>
  <p:clrMapOvr>
    <a:masterClrMapping/>
  </p:clrMapOvr>
  <p:transition>
    <p:circl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43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Symbol zastępczy zawartości 5" descr="Obraz zawierający budynek, podłoże, zewnętrzne&#10;&#10;Opis wygenerowany przy bardzo wysokim poziomie pewności">
            <a:extLst>
              <a:ext uri="{FF2B5EF4-FFF2-40B4-BE49-F238E27FC236}">
                <a16:creationId xmlns:a16="http://schemas.microsoft.com/office/drawing/2014/main" id="{CCC42523-D9CA-4C1C-8B82-9ED5F15F430E}"/>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364" r="973"/>
          <a:stretch/>
        </p:blipFill>
        <p:spPr>
          <a:xfrm>
            <a:off x="327547" y="321733"/>
            <a:ext cx="7058306" cy="4107392"/>
          </a:xfrm>
          <a:prstGeom prst="rect">
            <a:avLst/>
          </a:prstGeom>
        </p:spPr>
      </p:pic>
      <p:sp>
        <p:nvSpPr>
          <p:cNvPr id="20" name="Rectangle 1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767072"/>
            <a:ext cx="6594189" cy="1625210"/>
          </a:xfrm>
        </p:spPr>
        <p:txBody>
          <a:bodyPr vert="horz" lIns="91440" tIns="45720" rIns="91440" bIns="45720" rtlCol="0" anchor="ctr">
            <a:normAutofit/>
            <a:scene3d>
              <a:camera prst="orthographicFront"/>
              <a:lightRig rig="soft" dir="t">
                <a:rot lat="0" lon="0" rev="15600000"/>
              </a:lightRig>
            </a:scene3d>
            <a:sp3d extrusionH="57150" prstMaterial="softEdge">
              <a:bevelT w="25400" h="38100"/>
            </a:sp3d>
          </a:bodyPr>
          <a:lstStyle/>
          <a:p>
            <a:pPr algn="r"/>
            <a:r>
              <a:rPr lang="en-US" altLang="en-GB" dirty="0">
                <a:ln/>
                <a:solidFill>
                  <a:srgbClr val="FFFFFF"/>
                </a:solidFill>
                <a:effectLst>
                  <a:outerShdw blurRad="38100" dist="38100" dir="2700000" algn="tl">
                    <a:srgbClr val="000000">
                      <a:alpha val="43137"/>
                    </a:srgbClr>
                  </a:outerShdw>
                </a:effectLst>
              </a:rPr>
              <a:t>THIRD DAY – Monday, 21st May</a:t>
            </a:r>
          </a:p>
        </p:txBody>
      </p:sp>
      <p:sp>
        <p:nvSpPr>
          <p:cNvPr id="3" name="Content Placeholder 2"/>
          <p:cNvSpPr>
            <a:spLocks noGrp="1"/>
          </p:cNvSpPr>
          <p:nvPr>
            <p:ph sz="half" idx="1"/>
          </p:nvPr>
        </p:nvSpPr>
        <p:spPr>
          <a:xfrm>
            <a:off x="8029319" y="530088"/>
            <a:ext cx="3424739" cy="6006178"/>
          </a:xfrm>
        </p:spPr>
        <p:txBody>
          <a:bodyPr vert="horz" lIns="91440" tIns="45720" rIns="91440" bIns="45720" rtlCol="0" anchor="ctr">
            <a:noAutofit/>
          </a:bodyPr>
          <a:lstStyle/>
          <a:p>
            <a:pPr marL="0" indent="0">
              <a:buNone/>
            </a:pPr>
            <a:r>
              <a:rPr lang="en-US" altLang="en-GB" sz="2400" dirty="0">
                <a:solidFill>
                  <a:srgbClr val="FFFFFF"/>
                </a:solidFill>
              </a:rPr>
              <a:t>We had a </a:t>
            </a:r>
            <a:r>
              <a:rPr lang="pl-PL" altLang="en-GB" sz="2400" dirty="0" err="1">
                <a:solidFill>
                  <a:srgbClr val="FFFFFF"/>
                </a:solidFill>
              </a:rPr>
              <a:t>placement</a:t>
            </a:r>
            <a:r>
              <a:rPr lang="pl-PL" altLang="en-GB" sz="2400" dirty="0">
                <a:solidFill>
                  <a:srgbClr val="FFFFFF"/>
                </a:solidFill>
              </a:rPr>
              <a:t> </a:t>
            </a:r>
            <a:r>
              <a:rPr lang="en-US" altLang="en-GB" sz="2400" dirty="0">
                <a:solidFill>
                  <a:srgbClr val="FFFFFF"/>
                </a:solidFill>
              </a:rPr>
              <a:t>test at the Link School!</a:t>
            </a:r>
          </a:p>
          <a:p>
            <a:pPr marL="0"/>
            <a:r>
              <a:rPr lang="en-US" altLang="en-GB" sz="2400" dirty="0">
                <a:solidFill>
                  <a:srgbClr val="FFFFFF"/>
                </a:solidFill>
              </a:rPr>
              <a:t>It was stressful, because we had grammar, reading and speaking tasks to do.</a:t>
            </a:r>
          </a:p>
          <a:p>
            <a:pPr marL="0"/>
            <a:r>
              <a:rPr lang="en-US" altLang="en-GB" sz="2400" dirty="0">
                <a:solidFill>
                  <a:srgbClr val="FFFFFF"/>
                </a:solidFill>
              </a:rPr>
              <a:t>After taking it, </a:t>
            </a:r>
            <a:r>
              <a:rPr lang="pl-PL" altLang="en-GB" sz="2400" dirty="0" err="1">
                <a:solidFill>
                  <a:srgbClr val="FFFFFF"/>
                </a:solidFill>
              </a:rPr>
              <a:t>which</a:t>
            </a:r>
            <a:r>
              <a:rPr lang="pl-PL" altLang="en-GB" sz="2400" dirty="0">
                <a:solidFill>
                  <a:srgbClr val="FFFFFF"/>
                </a:solidFill>
              </a:rPr>
              <a:t> </a:t>
            </a:r>
            <a:r>
              <a:rPr lang="pl-PL" altLang="en-GB" sz="2400" dirty="0" err="1">
                <a:solidFill>
                  <a:srgbClr val="FFFFFF"/>
                </a:solidFill>
              </a:rPr>
              <a:t>took</a:t>
            </a:r>
            <a:r>
              <a:rPr lang="pl-PL" altLang="en-GB" sz="2400" dirty="0">
                <a:solidFill>
                  <a:srgbClr val="FFFFFF"/>
                </a:solidFill>
              </a:rPr>
              <a:t> </a:t>
            </a:r>
            <a:r>
              <a:rPr lang="en-US" altLang="en-GB" sz="2400" dirty="0">
                <a:solidFill>
                  <a:srgbClr val="FFFFFF"/>
                </a:solidFill>
              </a:rPr>
              <a:t>an hour</a:t>
            </a:r>
            <a:r>
              <a:rPr lang="pl-PL" altLang="en-GB" sz="2400" dirty="0">
                <a:solidFill>
                  <a:srgbClr val="FFFFFF"/>
                </a:solidFill>
              </a:rPr>
              <a:t>, we </a:t>
            </a:r>
            <a:r>
              <a:rPr lang="pl-PL" altLang="en-GB" sz="2400" dirty="0" err="1">
                <a:solidFill>
                  <a:srgbClr val="FFFFFF"/>
                </a:solidFill>
              </a:rPr>
              <a:t>waited</a:t>
            </a:r>
            <a:r>
              <a:rPr lang="en-US" altLang="en-GB" sz="2400" dirty="0">
                <a:solidFill>
                  <a:srgbClr val="FFFFFF"/>
                </a:solidFill>
              </a:rPr>
              <a:t> to get our scores. Then the teachers came to us and divided us into groups. My level was B2. </a:t>
            </a:r>
            <a:endParaRPr lang="pl-PL" altLang="en-GB" sz="2400" dirty="0">
              <a:solidFill>
                <a:srgbClr val="FFFFFF"/>
              </a:solidFill>
            </a:endParaRPr>
          </a:p>
          <a:p>
            <a:pPr marL="0"/>
            <a:r>
              <a:rPr lang="en-US" altLang="en-GB" sz="2400" dirty="0">
                <a:solidFill>
                  <a:srgbClr val="FFFFFF"/>
                </a:solidFill>
              </a:rPr>
              <a:t>After school, we had an Orientation Walk</a:t>
            </a:r>
            <a:r>
              <a:rPr lang="pl-PL" altLang="en-GB" sz="2400" dirty="0">
                <a:solidFill>
                  <a:srgbClr val="FFFFFF"/>
                </a:solidFill>
              </a:rPr>
              <a:t> with </a:t>
            </a:r>
            <a:r>
              <a:rPr lang="pl-PL" altLang="en-GB" sz="2400" dirty="0" err="1">
                <a:solidFill>
                  <a:srgbClr val="FFFFFF"/>
                </a:solidFill>
              </a:rPr>
              <a:t>an</a:t>
            </a:r>
            <a:r>
              <a:rPr lang="pl-PL" altLang="en-GB" sz="2400" dirty="0">
                <a:solidFill>
                  <a:srgbClr val="FFFFFF"/>
                </a:solidFill>
              </a:rPr>
              <a:t> organiser from the Link School,</a:t>
            </a:r>
            <a:r>
              <a:rPr lang="en-US" altLang="en-GB" sz="2400" dirty="0">
                <a:solidFill>
                  <a:srgbClr val="FFFFFF"/>
                </a:solidFill>
              </a:rPr>
              <a:t> around our area so we knew how to get around Swieqi.</a:t>
            </a:r>
          </a:p>
        </p:txBody>
      </p:sp>
    </p:spTree>
  </p:cSld>
  <p:clrMapOvr>
    <a:masterClrMapping/>
  </p:clrMapOvr>
  <p:transition>
    <p:wipe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151</TotalTime>
  <Words>1356</Words>
  <Application>Microsoft Office PowerPoint</Application>
  <PresentationFormat>Panoramiczny</PresentationFormat>
  <Paragraphs>92</Paragraphs>
  <Slides>17</Slides>
  <Notes>0</Notes>
  <HiddenSlides>0</HiddenSlides>
  <MMClips>0</MMClips>
  <ScaleCrop>false</ScaleCrop>
  <HeadingPairs>
    <vt:vector size="6" baseType="variant">
      <vt:variant>
        <vt:lpstr>Używane czcionki</vt:lpstr>
      </vt:variant>
      <vt:variant>
        <vt:i4>10</vt:i4>
      </vt:variant>
      <vt:variant>
        <vt:lpstr>Motyw</vt:lpstr>
      </vt:variant>
      <vt:variant>
        <vt:i4>1</vt:i4>
      </vt:variant>
      <vt:variant>
        <vt:lpstr>Tytuły slajdów</vt:lpstr>
      </vt:variant>
      <vt:variant>
        <vt:i4>17</vt:i4>
      </vt:variant>
    </vt:vector>
  </HeadingPairs>
  <TitlesOfParts>
    <vt:vector size="28" baseType="lpstr">
      <vt:lpstr>Arial</vt:lpstr>
      <vt:lpstr>Berlin Sans FB Demi</vt:lpstr>
      <vt:lpstr>Bookman Old Style</vt:lpstr>
      <vt:lpstr>Brush Script MT</vt:lpstr>
      <vt:lpstr>Calibri</vt:lpstr>
      <vt:lpstr>Calibri Light</vt:lpstr>
      <vt:lpstr>DejaVu Serif</vt:lpstr>
      <vt:lpstr>Harlow Solid Italic</vt:lpstr>
      <vt:lpstr>Informal Roman</vt:lpstr>
      <vt:lpstr>Tw Cen MT Condensed Extra Bold</vt:lpstr>
      <vt:lpstr>Office Theme</vt:lpstr>
      <vt:lpstr>MEMORIES FROM </vt:lpstr>
      <vt:lpstr>Prezentacja programu PowerPoint</vt:lpstr>
      <vt:lpstr>Prezentacja programu PowerPoint</vt:lpstr>
      <vt:lpstr>My favourite things about Malta...</vt:lpstr>
      <vt:lpstr>TRAVELLING TO MALTA</vt:lpstr>
      <vt:lpstr>FIRST AND SECOND DAY IN MALTA</vt:lpstr>
      <vt:lpstr>The first task – Self presentations</vt:lpstr>
      <vt:lpstr>My host family</vt:lpstr>
      <vt:lpstr>THIRD DAY – Monday, 21st May</vt:lpstr>
      <vt:lpstr>Second task – Presentation about Zgierz</vt:lpstr>
      <vt:lpstr>Fourth day - Tuesday, 22nd May</vt:lpstr>
      <vt:lpstr>The third task – Presentation about Poland</vt:lpstr>
      <vt:lpstr>FIFTH DAY - Wednesday 22nd May</vt:lpstr>
      <vt:lpstr>Sixth day – Thursday, 23rd May</vt:lpstr>
      <vt:lpstr>The fourth task – Finding information about Malta</vt:lpstr>
      <vt:lpstr>SEVENTH DAY – Friday, 25th May AND THE RETURN TO POLAND...</vt:lpstr>
      <vt:lpstr>THANK YOU FOR WATCHING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MEMORIES FROM </dc:title>
  <dc:creator>laura</dc:creator>
  <cp:lastModifiedBy>Kleopatra</cp:lastModifiedBy>
  <cp:revision>22</cp:revision>
  <dcterms:created xsi:type="dcterms:W3CDTF">2018-06-08T18:48:04Z</dcterms:created>
  <dcterms:modified xsi:type="dcterms:W3CDTF">2018-06-10T15:55:07Z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2057-10.2.0.6020</vt:lpwstr>
  </property>
</Properties>
</file>