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2020-05-09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1412776"/>
            <a:ext cx="81601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KOMUNIKACJA NA </a:t>
            </a:r>
            <a:b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PRZESTRZENI WIEKÓW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5536" y="5085184"/>
            <a:ext cx="830195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Karolina Fornalska 7a</a:t>
            </a:r>
          </a:p>
          <a:p>
            <a:pPr algn="ctr"/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Szkoła Podstawowa nr 6 im. Jana Kochanowskiego w Zgierzu</a:t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Z Oddziałami Sportowymi i Oddziałami Dwujęzycznymi</a:t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opiekun P. Tadeusz Obiedziński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691680" y="2060848"/>
            <a:ext cx="58865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ŹRÓDŁO:</a:t>
            </a:r>
          </a:p>
          <a:p>
            <a:pPr algn="ctr"/>
            <a:r>
              <a:rPr lang="pl-PL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INTERNET</a:t>
            </a:r>
            <a:endParaRPr lang="pl-PL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4043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780928"/>
            <a:ext cx="1944216" cy="390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852936"/>
            <a:ext cx="30678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143000" y="476672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Kilka tysięcy lat temu, kiedy ludzie nie potrafili jeszcze mówić, komunikowali się poprzez rozpalanie ognisk i znaki dymne. Innym sposobem komunikacji była mimika i gestykulacja, a także wydawanie z siebie różnych odgłosów.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Primitive people cave composition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9162" t="9412" r="34858" b="36954"/>
          <a:stretch>
            <a:fillRect/>
          </a:stretch>
        </p:blipFill>
        <p:spPr bwMode="auto">
          <a:xfrm rot="665131">
            <a:off x="6226161" y="3847386"/>
            <a:ext cx="3172532" cy="3282873"/>
          </a:xfrm>
          <a:prstGeom prst="rect">
            <a:avLst/>
          </a:prstGeom>
          <a:noFill/>
        </p:spPr>
      </p:pic>
      <p:pic>
        <p:nvPicPr>
          <p:cNvPr id="17423" name="Picture 15" descr="Lascaux (Akwitania)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 l="11417"/>
          <a:stretch>
            <a:fillRect/>
          </a:stretch>
        </p:blipFill>
        <p:spPr bwMode="auto">
          <a:xfrm rot="21399328">
            <a:off x="-323534" y="4234217"/>
            <a:ext cx="3380716" cy="2501878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b="5119"/>
          <a:stretch>
            <a:fillRect/>
          </a:stretch>
        </p:blipFill>
        <p:spPr bwMode="auto">
          <a:xfrm>
            <a:off x="2483768" y="4077072"/>
            <a:ext cx="403244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5" name="AutoShape 7" descr="Co przedstawiają naskalne malowidła jaskiniowe? | Historykon.p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7" name="AutoShape 9" descr="Co przedstawiają naskalne malowidła jaskiniowe? | Historykon.p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9" name="AutoShape 11" descr="Co przedstawiają naskalne malowidła jaskiniowe? | Historykon.p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21" name="AutoShape 13" descr="Co przedstawiają naskalne malowidła jaskiniowe? | Historykon.p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79512" y="1412776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Potem wykształciła się mowa, która umożliwiła przekazywanie informacji w doskonalszy sposób. Nie była ona jednak doskonała. Wypowiedziane słowo docierało tylko do osób w pobliżu mówiącego. Do tego, słowo szybko wchodziło w niepamięć. Zaczęto więc malować malowidła jaskiniowe, aby przekaz był trwalszy. Tak powstały pierwsze symbole.</a:t>
            </a:r>
            <a:endParaRPr lang="pl-PL" sz="2000" dirty="0"/>
          </a:p>
        </p:txBody>
      </p:sp>
      <p:sp>
        <p:nvSpPr>
          <p:cNvPr id="13" name="Prostokąt 12"/>
          <p:cNvSpPr/>
          <p:nvPr/>
        </p:nvSpPr>
        <p:spPr>
          <a:xfrm>
            <a:off x="147027" y="476672"/>
            <a:ext cx="88678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MOWA I PIERWSZE SYMBOLE</a:t>
            </a:r>
            <a:endParaRPr lang="pl-PL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5409"/>
          <a:stretch>
            <a:fillRect/>
          </a:stretch>
        </p:blipFill>
        <p:spPr bwMode="auto">
          <a:xfrm rot="21311468">
            <a:off x="7097464" y="3937449"/>
            <a:ext cx="2154138" cy="193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wyjaśnij czym różni się pismo obrazkowe od pisma Ideograficznego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2438400" cy="18288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13992" y="1124744"/>
            <a:ext cx="893000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Pismo piktograficzne (obrazkowe) było pierwszym pismem. Powstało ono około 5000 lat przed naszą erą. W następnym piśmie (ideograficznym) obrazki zastąpiono abstrakcyjnymi symbolami. Za to pismo klinowe zostawało przedstawiane</a:t>
            </a:r>
            <a:br>
              <a:rPr lang="pl-PL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w klinach zostawionych rylcem w glinianych tabliczkach.</a:t>
            </a:r>
            <a:br>
              <a:rPr lang="pl-PL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W końcu symbole zostały zamienione w alfabet. Jego stworzenie przypisuje się Fenicjanom. Znajdowały się w nim tylko spółgłoski. Dopiero Grecy około 900 roku p.n.e. wzbogacili alfabet o samogłoski.</a:t>
            </a:r>
            <a:endParaRPr lang="pl-PL" sz="1900" dirty="0"/>
          </a:p>
        </p:txBody>
      </p:sp>
      <p:sp>
        <p:nvSpPr>
          <p:cNvPr id="5" name="Prostokąt 4"/>
          <p:cNvSpPr/>
          <p:nvPr/>
        </p:nvSpPr>
        <p:spPr>
          <a:xfrm>
            <a:off x="1259632" y="260648"/>
            <a:ext cx="6618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POWSTANIE PISMA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7128">
            <a:off x="5397776" y="4098829"/>
            <a:ext cx="1944216" cy="20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77072"/>
            <a:ext cx="46099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179512" y="6093296"/>
            <a:ext cx="2090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Pismo </a:t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piktograficzne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084168" y="6021288"/>
            <a:ext cx="121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Pismo</a:t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klinowe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7812360" y="5949280"/>
            <a:ext cx="114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Alfabet</a:t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Grecki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0"/>
            <a:ext cx="85895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NARZĘDZIA DO PISANIA,</a:t>
            </a:r>
            <a:br>
              <a:rPr lang="pl-P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WYNALAZKI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9231" y="2348880"/>
            <a:ext cx="875476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1. Gliniane tabliczki</a:t>
            </a:r>
            <a:b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2. Papirus i papier</a:t>
            </a:r>
            <a:b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3. Pióro</a:t>
            </a:r>
            <a:b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4. Prasa drukarska</a:t>
            </a:r>
            <a:b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5. Maszyna do pisania</a:t>
            </a:r>
            <a:b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6. Komputery i edytory tekstu</a:t>
            </a:r>
            <a:endParaRPr lang="pl-PL" sz="4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5287">
            <a:off x="6680394" y="1387719"/>
            <a:ext cx="1865329" cy="24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6963">
            <a:off x="6367459" y="2927935"/>
            <a:ext cx="2725700" cy="188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87016" y="188640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Niekiedy do przekazania informacji puszczano posłańca </a:t>
            </a:r>
            <a:br>
              <a:rPr lang="pl-PL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pl-PL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z ważną informacją. Z czasem ludzie zaczęli wykorzystywać konie do przyspieszenia roznoszenia wiadomości. Gdy ludzie nauczyli się już pisać, zaczęto wysyłać listy z ważnymi informacjami. Zatrudnienie posłańca było wtedy bardzo kosztowne. Ta metoda zapoczątkowała dzisiaj funkcjonującą pocztę.</a:t>
            </a: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2880320" cy="342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08920"/>
            <a:ext cx="2232248" cy="369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60648"/>
            <a:ext cx="84624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PRZEŁOMOWE WYNALAZKI</a:t>
            </a:r>
            <a:endParaRPr lang="pl-PL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1268760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Telegraf – pierwszy z elektrycznych wynalazków komunikacyjnych, został wynaleziony w 1838 roku. Jego autorem jest Sir Charles Wheatstone.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3968" y="2852936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Radio – powstało w 1896 roku. Wynalazł je Guglielmo Narconiego. Dzisiaj możemy słuchać go praktycznie wszędzie.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437989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79512" y="4293096"/>
            <a:ext cx="6120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Komputer – pierwsze komputery zostały wynalezione w 1897 roku. Miały one jendak istotne ograniczenie. Mogły one wykonywać tylko nieliczne operacje. Znacząca rewolucja nastąpiła w 1941 roku, gdy Konrad Zuse zbudował pierwszy „kompletny” komputer, czyli taki, który może wykonywać każde zaprogramowane mu zadanie.</a:t>
            </a:r>
            <a:endParaRPr lang="pl-PL" dirty="0"/>
          </a:p>
        </p:txBody>
      </p:sp>
      <p:pic>
        <p:nvPicPr>
          <p:cNvPr id="3074" name="Picture 2" descr="Telegraf - Internet epoki wiktoriańskiej | Gadżetomani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592288" cy="1729595"/>
          </a:xfrm>
          <a:prstGeom prst="rect">
            <a:avLst/>
          </a:prstGeom>
          <a:noFill/>
        </p:spPr>
      </p:pic>
      <p:pic>
        <p:nvPicPr>
          <p:cNvPr id="3076" name="Picture 4" descr="Radio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2896"/>
            <a:ext cx="2448272" cy="1728193"/>
          </a:xfrm>
          <a:prstGeom prst="rect">
            <a:avLst/>
          </a:prstGeom>
          <a:noFill/>
        </p:spPr>
      </p:pic>
      <p:pic>
        <p:nvPicPr>
          <p:cNvPr id="3078" name="Picture 6" descr="Pierwszy komputer – jaki był? Kto go skonstruował? | Wpisy ..."/>
          <p:cNvPicPr>
            <a:picLocks noChangeAspect="1" noChangeArrowheads="1"/>
          </p:cNvPicPr>
          <p:nvPr/>
        </p:nvPicPr>
        <p:blipFill>
          <a:blip r:embed="rId4" cstate="print"/>
          <a:srcRect r="6268"/>
          <a:stretch>
            <a:fillRect/>
          </a:stretch>
        </p:blipFill>
        <p:spPr bwMode="auto">
          <a:xfrm>
            <a:off x="6300192" y="4365104"/>
            <a:ext cx="2699792" cy="206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260648"/>
            <a:ext cx="84624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PRZEŁOMOWE WYNALAZKI</a:t>
            </a:r>
            <a:endParaRPr lang="pl-PL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1412776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Telewizja – pierwsza transmisja telewizji publicznej odbyła się w Nowym Jorku w 1927 roku, natomiast pierwsza transmisja rozrywkowa w Wielkiej Brytanii w 1930 roku. Stopniowo telewizja zaczęła przekształcać się z czarno-białej w kolorową.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437989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635896" y="3933056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Telefon komórkowy – pierwszy jego prototyp wykonała szwedzka firma Ericsson w 1954 roku. Telefon ważył 40 kilogramów, a kształtem przypominał walizkę. Jest to wynalazek umożliwiający niemal natychmiastowy przekaz informacji.</a:t>
            </a:r>
            <a:endParaRPr lang="pl-PL" dirty="0"/>
          </a:p>
        </p:txBody>
      </p:sp>
      <p:pic>
        <p:nvPicPr>
          <p:cNvPr id="20484" name="Picture 4" descr="Historia telewizji - www.procinema.pl"/>
          <p:cNvPicPr>
            <a:picLocks noChangeAspect="1" noChangeArrowheads="1"/>
          </p:cNvPicPr>
          <p:nvPr/>
        </p:nvPicPr>
        <p:blipFill>
          <a:blip r:embed="rId2" cstate="print"/>
          <a:srcRect b="5589"/>
          <a:stretch>
            <a:fillRect/>
          </a:stretch>
        </p:blipFill>
        <p:spPr bwMode="auto">
          <a:xfrm>
            <a:off x="5940152" y="1412776"/>
            <a:ext cx="2736304" cy="2088232"/>
          </a:xfrm>
          <a:prstGeom prst="rect">
            <a:avLst/>
          </a:prstGeom>
          <a:noFill/>
        </p:spPr>
      </p:pic>
      <p:pic>
        <p:nvPicPr>
          <p:cNvPr id="20486" name="Picture 6" descr="Pierwsze komórki w Polsce kosztowały 20 milionów złotych i ważył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168352" cy="281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4317" y="260648"/>
            <a:ext cx="89096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KOMUNIKACJA DZISIAJ</a:t>
            </a:r>
            <a:endParaRPr lang="pl-PL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6488" y="1268760"/>
            <a:ext cx="9037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Prawdziwą rewolucję w dziedzinie komunikacji przyniosła jednak dopiero telefonia cyfrowa i Internet. Dziś każdy może porozumieć się z drugim człowiekiem niemalże z każdego miejsca na Ziemi.</a:t>
            </a:r>
            <a:endParaRPr lang="pl-PL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816424" cy="346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704387" cy="34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364</Words>
  <Application>Microsoft Office PowerPoint</Application>
  <PresentationFormat>Pokaz na ekranie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Fornalski</dc:creator>
  <cp:lastModifiedBy>Pracownia 109</cp:lastModifiedBy>
  <cp:revision>18</cp:revision>
  <dcterms:created xsi:type="dcterms:W3CDTF">2020-04-30T11:29:46Z</dcterms:created>
  <dcterms:modified xsi:type="dcterms:W3CDTF">2020-05-09T16:14:06Z</dcterms:modified>
</cp:coreProperties>
</file>