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5BD8-740D-4374-BDBC-686D7DDAD368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75B4A-5EBC-472D-A950-EAC26B0AA5E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pl-PL" dirty="0" smtClean="0"/>
              <a:t>Sport </a:t>
            </a:r>
            <a:r>
              <a:rPr lang="pl-PL" dirty="0" err="1" smtClean="0"/>
              <a:t>in</a:t>
            </a:r>
            <a:r>
              <a:rPr lang="pl-PL" dirty="0" smtClean="0"/>
              <a:t> New </a:t>
            </a:r>
            <a:r>
              <a:rPr lang="pl-PL" dirty="0" smtClean="0"/>
              <a:t>Zealand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2844" y="6429396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Wykonał: Wiktor </a:t>
            </a:r>
            <a:r>
              <a:rPr lang="pl-PL" dirty="0" err="1" smtClean="0"/>
              <a:t>Kliza</a:t>
            </a:r>
            <a:r>
              <a:rPr lang="pl-PL" dirty="0" smtClean="0"/>
              <a:t>                                                Opiekun: Małgorzata Stasińska </a:t>
            </a:r>
            <a:endParaRPr lang="pl-PL" dirty="0"/>
          </a:p>
        </p:txBody>
      </p:sp>
      <p:pic>
        <p:nvPicPr>
          <p:cNvPr id="1026" name="Picture 2" descr="F:\ass\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4325846" cy="2928958"/>
          </a:xfrm>
          <a:prstGeom prst="rect">
            <a:avLst/>
          </a:prstGeom>
          <a:noFill/>
        </p:spPr>
      </p:pic>
      <p:pic>
        <p:nvPicPr>
          <p:cNvPr id="1027" name="Picture 3" descr="F:\ass\w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643314"/>
            <a:ext cx="42490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HAKA DANCE</a:t>
            </a:r>
            <a:endParaRPr lang="pl-PL" dirty="0"/>
          </a:p>
        </p:txBody>
      </p:sp>
      <p:pic>
        <p:nvPicPr>
          <p:cNvPr id="4" name="Symbol zastępczy zawartości 3" descr="haka-all-black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8143932" cy="4942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Bungee</a:t>
            </a:r>
            <a:r>
              <a:rPr lang="pl-PL" dirty="0" smtClean="0"/>
              <a:t> jumping </a:t>
            </a:r>
            <a:r>
              <a:rPr lang="pl-PL" dirty="0" err="1" smtClean="0"/>
              <a:t>in</a:t>
            </a:r>
            <a:r>
              <a:rPr lang="pl-PL" dirty="0" smtClean="0"/>
              <a:t> New </a:t>
            </a:r>
            <a:r>
              <a:rPr lang="pl-PL" dirty="0" err="1" smtClean="0"/>
              <a:t>Zeland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72452" cy="4525963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New </a:t>
            </a:r>
            <a:r>
              <a:rPr lang="pl-PL" dirty="0" err="1" smtClean="0"/>
              <a:t>Zeland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known</a:t>
            </a:r>
            <a:r>
              <a:rPr lang="pl-PL" dirty="0" smtClean="0"/>
              <a:t> as ‘’</a:t>
            </a:r>
            <a:r>
              <a:rPr lang="pl-PL" dirty="0" err="1" smtClean="0"/>
              <a:t>Bungyland</a:t>
            </a:r>
            <a:r>
              <a:rPr lang="pl-PL" dirty="0" smtClean="0"/>
              <a:t>’’</a:t>
            </a:r>
          </a:p>
          <a:p>
            <a:r>
              <a:rPr lang="pl-PL" dirty="0" err="1" smtClean="0"/>
              <a:t>Acording</a:t>
            </a:r>
            <a:r>
              <a:rPr lang="pl-PL" dirty="0" smtClean="0"/>
              <a:t> to a legend, </a:t>
            </a:r>
            <a:r>
              <a:rPr lang="pl-PL" dirty="0" err="1" smtClean="0"/>
              <a:t>b</a:t>
            </a:r>
            <a:r>
              <a:rPr lang="pl-PL" dirty="0" err="1" smtClean="0"/>
              <a:t>ungee</a:t>
            </a:r>
            <a:r>
              <a:rPr lang="pl-PL" dirty="0" smtClean="0"/>
              <a:t> </a:t>
            </a:r>
            <a:r>
              <a:rPr lang="pl-PL" dirty="0" smtClean="0"/>
              <a:t>jumping </a:t>
            </a:r>
            <a:r>
              <a:rPr lang="pl-PL" dirty="0" err="1" smtClean="0"/>
              <a:t>started</a:t>
            </a:r>
            <a:r>
              <a:rPr lang="pl-PL" dirty="0" smtClean="0"/>
              <a:t> 150 </a:t>
            </a:r>
            <a:r>
              <a:rPr lang="pl-PL" dirty="0" err="1" smtClean="0"/>
              <a:t>years</a:t>
            </a:r>
            <a:r>
              <a:rPr lang="pl-PL" dirty="0" smtClean="0"/>
              <a:t> ago. </a:t>
            </a:r>
            <a:r>
              <a:rPr lang="pl-PL" dirty="0" err="1" smtClean="0"/>
              <a:t>When</a:t>
            </a:r>
            <a:r>
              <a:rPr lang="pl-PL" dirty="0" smtClean="0"/>
              <a:t> a </a:t>
            </a:r>
            <a:r>
              <a:rPr lang="pl-PL" dirty="0" err="1" smtClean="0"/>
              <a:t>husband</a:t>
            </a:r>
            <a:r>
              <a:rPr lang="pl-PL" dirty="0" smtClean="0"/>
              <a:t> and </a:t>
            </a:r>
            <a:r>
              <a:rPr lang="pl-PL" dirty="0" err="1" smtClean="0"/>
              <a:t>wife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an argument.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wife</a:t>
            </a:r>
            <a:r>
              <a:rPr lang="pl-PL" dirty="0" smtClean="0"/>
              <a:t> ran </a:t>
            </a:r>
            <a:r>
              <a:rPr lang="pl-PL" dirty="0" err="1" smtClean="0"/>
              <a:t>away</a:t>
            </a:r>
            <a:r>
              <a:rPr lang="pl-PL" dirty="0" smtClean="0"/>
              <a:t> and </a:t>
            </a:r>
            <a:r>
              <a:rPr lang="pl-PL" dirty="0" err="1" smtClean="0"/>
              <a:t>climbed</a:t>
            </a:r>
            <a:r>
              <a:rPr lang="pl-PL" dirty="0" smtClean="0"/>
              <a:t> a </a:t>
            </a:r>
            <a:r>
              <a:rPr lang="pl-PL" dirty="0" err="1" smtClean="0"/>
              <a:t>tree</a:t>
            </a:r>
            <a:r>
              <a:rPr lang="pl-PL" dirty="0" smtClean="0"/>
              <a:t>. Her </a:t>
            </a:r>
            <a:r>
              <a:rPr lang="pl-PL" dirty="0" err="1" smtClean="0"/>
              <a:t>husband</a:t>
            </a:r>
            <a:r>
              <a:rPr lang="pl-PL" dirty="0" smtClean="0"/>
              <a:t> ran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her</a:t>
            </a:r>
            <a:r>
              <a:rPr lang="pl-PL" dirty="0" smtClean="0"/>
              <a:t> and </a:t>
            </a:r>
            <a:r>
              <a:rPr lang="pl-PL" dirty="0" err="1" smtClean="0"/>
              <a:t>climbed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. So </a:t>
            </a:r>
            <a:r>
              <a:rPr lang="pl-PL" dirty="0" err="1" smtClean="0"/>
              <a:t>she</a:t>
            </a:r>
            <a:r>
              <a:rPr lang="pl-PL" dirty="0" smtClean="0"/>
              <a:t> </a:t>
            </a:r>
            <a:r>
              <a:rPr lang="pl-PL" dirty="0" err="1" smtClean="0"/>
              <a:t>tied</a:t>
            </a:r>
            <a:r>
              <a:rPr lang="pl-PL" dirty="0" smtClean="0"/>
              <a:t> </a:t>
            </a:r>
            <a:r>
              <a:rPr lang="pl-PL" dirty="0" err="1" smtClean="0"/>
              <a:t>her</a:t>
            </a:r>
            <a:r>
              <a:rPr lang="pl-PL" dirty="0" smtClean="0"/>
              <a:t> </a:t>
            </a:r>
            <a:r>
              <a:rPr lang="pl-PL" dirty="0" err="1" smtClean="0"/>
              <a:t>ankles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tree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long </a:t>
            </a:r>
            <a:r>
              <a:rPr lang="pl-PL" dirty="0" err="1" smtClean="0"/>
              <a:t>vines</a:t>
            </a:r>
            <a:r>
              <a:rPr lang="pl-PL" dirty="0" smtClean="0"/>
              <a:t>, and </a:t>
            </a:r>
            <a:r>
              <a:rPr lang="pl-PL" dirty="0" err="1" smtClean="0"/>
              <a:t>jumped</a:t>
            </a:r>
            <a:r>
              <a:rPr lang="pl-PL" dirty="0" smtClean="0"/>
              <a:t>. He </a:t>
            </a:r>
            <a:r>
              <a:rPr lang="pl-PL" dirty="0" err="1" smtClean="0"/>
              <a:t>jumped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r>
              <a:rPr lang="pl-PL" dirty="0" smtClean="0"/>
              <a:t>, but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vines</a:t>
            </a:r>
            <a:r>
              <a:rPr lang="pl-PL" dirty="0" smtClean="0"/>
              <a:t> and </a:t>
            </a:r>
            <a:r>
              <a:rPr lang="pl-PL" dirty="0" err="1" smtClean="0"/>
              <a:t>he</a:t>
            </a:r>
            <a:r>
              <a:rPr lang="pl-PL" dirty="0" smtClean="0"/>
              <a:t> was </a:t>
            </a:r>
            <a:r>
              <a:rPr lang="pl-PL" dirty="0" err="1" smtClean="0"/>
              <a:t>killed</a:t>
            </a:r>
            <a:r>
              <a:rPr lang="pl-PL" dirty="0" smtClean="0"/>
              <a:t>. His </a:t>
            </a:r>
            <a:r>
              <a:rPr lang="pl-PL" dirty="0" err="1" smtClean="0"/>
              <a:t>wife</a:t>
            </a:r>
            <a:r>
              <a:rPr lang="pl-PL" dirty="0" smtClean="0"/>
              <a:t> </a:t>
            </a:r>
            <a:r>
              <a:rPr lang="pl-PL" dirty="0" err="1" smtClean="0"/>
              <a:t>survived</a:t>
            </a:r>
            <a:r>
              <a:rPr lang="pl-PL" dirty="0" smtClean="0"/>
              <a:t>, and </a:t>
            </a:r>
            <a:r>
              <a:rPr lang="pl-PL" dirty="0" err="1" smtClean="0"/>
              <a:t>then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realised</a:t>
            </a:r>
            <a:r>
              <a:rPr lang="pl-PL" dirty="0" smtClean="0"/>
              <a:t> </a:t>
            </a:r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strong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vines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and </a:t>
            </a:r>
            <a:r>
              <a:rPr lang="pl-PL" dirty="0" err="1" smtClean="0"/>
              <a:t>started</a:t>
            </a:r>
            <a:r>
              <a:rPr lang="pl-PL" dirty="0" smtClean="0"/>
              <a:t> to </a:t>
            </a:r>
            <a:r>
              <a:rPr lang="pl-PL" dirty="0" err="1" smtClean="0"/>
              <a:t>jump</a:t>
            </a:r>
            <a:r>
              <a:rPr lang="pl-PL" dirty="0" smtClean="0"/>
              <a:t> for </a:t>
            </a:r>
            <a:r>
              <a:rPr lang="pl-PL" dirty="0" err="1" smtClean="0"/>
              <a:t>fun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err="1" smtClean="0"/>
              <a:t>Bungee</a:t>
            </a:r>
            <a:r>
              <a:rPr lang="pl-PL" dirty="0" smtClean="0"/>
              <a:t> jumping </a:t>
            </a:r>
            <a:r>
              <a:rPr lang="pl-PL" dirty="0" err="1" smtClean="0"/>
              <a:t>in</a:t>
            </a:r>
            <a:r>
              <a:rPr lang="pl-PL" dirty="0" smtClean="0"/>
              <a:t> New Zealand</a:t>
            </a:r>
            <a:endParaRPr lang="pl-PL" dirty="0"/>
          </a:p>
        </p:txBody>
      </p:sp>
      <p:pic>
        <p:nvPicPr>
          <p:cNvPr id="4" name="Symbol zastępczy zawartości 3" descr="53d9cdc9dcd5888e145a0257_bungee-jumping-victoria-falls-zimbabw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714488"/>
            <a:ext cx="7429552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Bungee</a:t>
            </a:r>
            <a:r>
              <a:rPr lang="pl-PL" dirty="0" smtClean="0"/>
              <a:t> jumping </a:t>
            </a:r>
            <a:r>
              <a:rPr lang="pl-PL" dirty="0" err="1" smtClean="0"/>
              <a:t>in</a:t>
            </a:r>
            <a:r>
              <a:rPr lang="pl-PL" dirty="0" smtClean="0"/>
              <a:t> New Zealand</a:t>
            </a:r>
            <a:endParaRPr lang="pl-PL" dirty="0"/>
          </a:p>
        </p:txBody>
      </p:sp>
      <p:pic>
        <p:nvPicPr>
          <p:cNvPr id="4" name="Symbol zastępczy zawartości 3" descr="activities-Bungee_Jumping_From_A_Cable_Car-313650884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7024071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Bungee</a:t>
            </a:r>
            <a:r>
              <a:rPr lang="pl-PL" dirty="0" smtClean="0"/>
              <a:t> jumping </a:t>
            </a:r>
            <a:r>
              <a:rPr lang="pl-PL" dirty="0" err="1" smtClean="0"/>
              <a:t>in</a:t>
            </a:r>
            <a:r>
              <a:rPr lang="pl-PL" dirty="0" smtClean="0"/>
              <a:t> New Zealand</a:t>
            </a:r>
            <a:endParaRPr lang="pl-PL" dirty="0"/>
          </a:p>
        </p:txBody>
      </p:sp>
      <p:pic>
        <p:nvPicPr>
          <p:cNvPr id="4" name="Symbol zastępczy zawartości 3" descr="bunge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643866" cy="4720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Bungee</a:t>
            </a:r>
            <a:r>
              <a:rPr lang="pl-PL" dirty="0" smtClean="0"/>
              <a:t> jumping </a:t>
            </a:r>
            <a:r>
              <a:rPr lang="pl-PL" dirty="0" err="1" smtClean="0"/>
              <a:t>in</a:t>
            </a:r>
            <a:r>
              <a:rPr lang="pl-PL" dirty="0" smtClean="0"/>
              <a:t> New Zealand</a:t>
            </a:r>
            <a:endParaRPr lang="pl-PL" dirty="0"/>
          </a:p>
        </p:txBody>
      </p:sp>
      <p:pic>
        <p:nvPicPr>
          <p:cNvPr id="4" name="Symbol zastępczy zawartości 3" descr="bungee-jumping-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71612"/>
            <a:ext cx="857256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9064" y="1000108"/>
            <a:ext cx="8214902" cy="4638692"/>
          </a:xfrm>
        </p:spPr>
        <p:txBody>
          <a:bodyPr/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THE END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watching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Rugby – New </a:t>
            </a:r>
            <a:r>
              <a:rPr lang="pl-PL" dirty="0" err="1" smtClean="0">
                <a:solidFill>
                  <a:srgbClr val="00B0F0"/>
                </a:solidFill>
              </a:rPr>
              <a:t>Zealand’s</a:t>
            </a:r>
            <a:r>
              <a:rPr lang="pl-PL" dirty="0" smtClean="0">
                <a:solidFill>
                  <a:srgbClr val="00B0F0"/>
                </a:solidFill>
              </a:rPr>
              <a:t>  </a:t>
            </a:r>
            <a:r>
              <a:rPr lang="pl-PL" dirty="0" err="1" smtClean="0">
                <a:solidFill>
                  <a:srgbClr val="00B0F0"/>
                </a:solidFill>
              </a:rPr>
              <a:t>favourite</a:t>
            </a:r>
            <a:r>
              <a:rPr lang="pl-PL" dirty="0" smtClean="0">
                <a:solidFill>
                  <a:srgbClr val="00B0F0"/>
                </a:solidFill>
              </a:rPr>
              <a:t> sport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472" y="2332037"/>
            <a:ext cx="7467600" cy="3311541"/>
          </a:xfrm>
        </p:spPr>
        <p:txBody>
          <a:bodyPr/>
          <a:lstStyle/>
          <a:p>
            <a:r>
              <a:rPr lang="pl-PL" dirty="0" smtClean="0"/>
              <a:t>New </a:t>
            </a:r>
            <a:r>
              <a:rPr lang="pl-PL" dirty="0" err="1" smtClean="0"/>
              <a:t>Zealand’s</a:t>
            </a:r>
            <a:r>
              <a:rPr lang="pl-PL" dirty="0" smtClean="0"/>
              <a:t> </a:t>
            </a:r>
            <a:r>
              <a:rPr lang="pl-PL" dirty="0" smtClean="0"/>
              <a:t>national rugby team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called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All </a:t>
            </a:r>
            <a:r>
              <a:rPr lang="pl-PL" dirty="0" err="1" smtClean="0"/>
              <a:t>Blacks</a:t>
            </a:r>
            <a:r>
              <a:rPr lang="pl-PL" dirty="0" smtClean="0"/>
              <a:t>.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New </a:t>
            </a:r>
            <a:r>
              <a:rPr lang="pl-PL" dirty="0" err="1" smtClean="0"/>
              <a:t>Zeland</a:t>
            </a:r>
            <a:r>
              <a:rPr lang="pl-PL" dirty="0" smtClean="0"/>
              <a:t> </a:t>
            </a:r>
            <a:r>
              <a:rPr lang="pl-PL" dirty="0" err="1" smtClean="0"/>
              <a:t>toured</a:t>
            </a:r>
            <a:r>
              <a:rPr lang="pl-PL" dirty="0" smtClean="0"/>
              <a:t> </a:t>
            </a:r>
            <a:r>
              <a:rPr lang="pl-PL" dirty="0" err="1" smtClean="0"/>
              <a:t>England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early</a:t>
            </a:r>
            <a:r>
              <a:rPr lang="pl-PL" dirty="0" smtClean="0"/>
              <a:t> 1900s, a </a:t>
            </a:r>
            <a:r>
              <a:rPr lang="pl-PL" dirty="0" smtClean="0"/>
              <a:t>British reporter </a:t>
            </a:r>
            <a:r>
              <a:rPr lang="pl-PL" dirty="0" smtClean="0"/>
              <a:t>first </a:t>
            </a:r>
            <a:r>
              <a:rPr lang="pl-PL" dirty="0" err="1" smtClean="0"/>
              <a:t>used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phrase</a:t>
            </a:r>
            <a:r>
              <a:rPr lang="pl-PL" dirty="0" smtClean="0"/>
              <a:t> ‘’All </a:t>
            </a:r>
            <a:r>
              <a:rPr lang="pl-PL" dirty="0" err="1" smtClean="0"/>
              <a:t>Blacks</a:t>
            </a:r>
            <a:r>
              <a:rPr lang="pl-PL" dirty="0" smtClean="0"/>
              <a:t>’’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players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</a:t>
            </a:r>
            <a:r>
              <a:rPr lang="pl-PL" dirty="0" err="1" smtClean="0"/>
              <a:t>black</a:t>
            </a:r>
            <a:r>
              <a:rPr lang="pl-PL" dirty="0" smtClean="0"/>
              <a:t> </a:t>
            </a:r>
            <a:r>
              <a:rPr lang="pl-PL" dirty="0" err="1" smtClean="0"/>
              <a:t>costumes</a:t>
            </a:r>
            <a:r>
              <a:rPr lang="pl-PL" dirty="0" smtClean="0"/>
              <a:t>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4" descr="C:\Users\Rafał\Desktop\All_Blacks_log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60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agess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357166"/>
            <a:ext cx="4414555" cy="2937686"/>
          </a:xfrm>
        </p:spPr>
      </p:pic>
      <p:pic>
        <p:nvPicPr>
          <p:cNvPr id="2051" name="Picture 3" descr="C:\Users\Rafał\Desktop\pobra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357562"/>
            <a:ext cx="4929222" cy="328017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714348" y="435769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All </a:t>
            </a:r>
            <a:r>
              <a:rPr lang="pl-PL" sz="2400" b="1" dirty="0" err="1" smtClean="0"/>
              <a:t>Blacks</a:t>
            </a:r>
            <a:r>
              <a:rPr lang="pl-PL" sz="2400" b="1" dirty="0" smtClean="0"/>
              <a:t> team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History</a:t>
            </a:r>
            <a:r>
              <a:rPr lang="pl-PL" dirty="0" smtClean="0"/>
              <a:t> of </a:t>
            </a:r>
            <a:r>
              <a:rPr lang="pl-PL" dirty="0" smtClean="0"/>
              <a:t>Rugby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Most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believe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sport </a:t>
            </a:r>
            <a:r>
              <a:rPr lang="pl-PL" dirty="0" err="1" smtClean="0"/>
              <a:t>began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1823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school</a:t>
            </a:r>
            <a:r>
              <a:rPr lang="pl-PL" dirty="0" smtClean="0"/>
              <a:t>,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smtClean="0"/>
              <a:t>Rugby, </a:t>
            </a:r>
            <a:r>
              <a:rPr lang="pl-PL" dirty="0" err="1" smtClean="0"/>
              <a:t>Warwickshire</a:t>
            </a:r>
            <a:r>
              <a:rPr lang="pl-PL" dirty="0" smtClean="0"/>
              <a:t>, </a:t>
            </a:r>
            <a:r>
              <a:rPr lang="pl-PL" dirty="0" err="1" smtClean="0"/>
              <a:t>England</a:t>
            </a:r>
            <a:r>
              <a:rPr lang="pl-PL" dirty="0" smtClean="0"/>
              <a:t>. Many </a:t>
            </a:r>
            <a:r>
              <a:rPr lang="pl-PL" dirty="0" err="1" smtClean="0"/>
              <a:t>English</a:t>
            </a:r>
            <a:r>
              <a:rPr lang="pl-PL" dirty="0" smtClean="0"/>
              <a:t> </a:t>
            </a:r>
            <a:r>
              <a:rPr lang="pl-PL" dirty="0" err="1" smtClean="0"/>
              <a:t>schools</a:t>
            </a:r>
            <a:r>
              <a:rPr lang="pl-PL" dirty="0" smtClean="0"/>
              <a:t> </a:t>
            </a:r>
            <a:r>
              <a:rPr lang="pl-PL" dirty="0" err="1" smtClean="0"/>
              <a:t>played</a:t>
            </a:r>
            <a:r>
              <a:rPr lang="pl-PL" dirty="0" smtClean="0"/>
              <a:t> </a:t>
            </a:r>
            <a:r>
              <a:rPr lang="pl-PL" dirty="0" smtClean="0"/>
              <a:t>football, but one </a:t>
            </a:r>
            <a:r>
              <a:rPr lang="pl-PL" dirty="0" err="1" smtClean="0"/>
              <a:t>day</a:t>
            </a:r>
            <a:r>
              <a:rPr lang="pl-PL" dirty="0" smtClean="0"/>
              <a:t> a boy </a:t>
            </a:r>
            <a:r>
              <a:rPr lang="pl-PL" dirty="0" err="1" smtClean="0"/>
              <a:t>called</a:t>
            </a:r>
            <a:r>
              <a:rPr lang="pl-PL" dirty="0" smtClean="0"/>
              <a:t> William Webb </a:t>
            </a:r>
            <a:r>
              <a:rPr lang="pl-PL" dirty="0" err="1" smtClean="0"/>
              <a:t>Ellis</a:t>
            </a:r>
            <a:r>
              <a:rPr lang="pl-PL" dirty="0" smtClean="0"/>
              <a:t> </a:t>
            </a:r>
            <a:r>
              <a:rPr lang="pl-PL" dirty="0" err="1" smtClean="0"/>
              <a:t>from</a:t>
            </a:r>
            <a:r>
              <a:rPr lang="pl-PL" dirty="0" smtClean="0"/>
              <a:t> a </a:t>
            </a:r>
            <a:r>
              <a:rPr lang="pl-PL" dirty="0" err="1" smtClean="0"/>
              <a:t>school</a:t>
            </a:r>
            <a:r>
              <a:rPr lang="pl-PL" dirty="0" smtClean="0"/>
              <a:t>  </a:t>
            </a:r>
            <a:r>
              <a:rPr lang="pl-PL" dirty="0" err="1" smtClean="0"/>
              <a:t>in</a:t>
            </a:r>
            <a:r>
              <a:rPr lang="pl-PL" dirty="0" smtClean="0"/>
              <a:t> Rugby, </a:t>
            </a:r>
            <a:r>
              <a:rPr lang="pl-PL" dirty="0" err="1" smtClean="0"/>
              <a:t>decided</a:t>
            </a:r>
            <a:r>
              <a:rPr lang="pl-PL" dirty="0" smtClean="0"/>
              <a:t> to </a:t>
            </a:r>
            <a:r>
              <a:rPr lang="pl-PL" dirty="0" err="1" smtClean="0"/>
              <a:t>pick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ball</a:t>
            </a:r>
            <a:r>
              <a:rPr lang="pl-PL" dirty="0" smtClean="0"/>
              <a:t> and run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his </a:t>
            </a:r>
            <a:r>
              <a:rPr lang="pl-PL" dirty="0" err="1" smtClean="0"/>
              <a:t>hands</a:t>
            </a:r>
            <a:r>
              <a:rPr lang="pl-PL" dirty="0" smtClean="0"/>
              <a:t>. And so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game</a:t>
            </a:r>
            <a:r>
              <a:rPr lang="pl-PL" dirty="0" smtClean="0"/>
              <a:t> of rugby was </a:t>
            </a:r>
            <a:r>
              <a:rPr lang="pl-PL" dirty="0" err="1" smtClean="0"/>
              <a:t>born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New-Zealand-in-NSW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286676" cy="5740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Haka – </a:t>
            </a:r>
            <a:r>
              <a:rPr lang="pl-PL" dirty="0" err="1" smtClean="0"/>
              <a:t>traditional</a:t>
            </a:r>
            <a:r>
              <a:rPr lang="pl-PL" dirty="0" smtClean="0"/>
              <a:t> </a:t>
            </a:r>
            <a:r>
              <a:rPr lang="pl-PL" dirty="0" err="1" smtClean="0"/>
              <a:t>dance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Maori </a:t>
            </a:r>
            <a:r>
              <a:rPr lang="pl-PL" dirty="0" err="1" smtClean="0"/>
              <a:t>word</a:t>
            </a:r>
            <a:r>
              <a:rPr lang="pl-PL" dirty="0" smtClean="0"/>
              <a:t> ‘haka’ </a:t>
            </a:r>
            <a:r>
              <a:rPr lang="pl-PL" dirty="0" err="1" smtClean="0"/>
              <a:t>means</a:t>
            </a:r>
            <a:r>
              <a:rPr lang="pl-PL" dirty="0" smtClean="0"/>
              <a:t> a war </a:t>
            </a:r>
            <a:r>
              <a:rPr lang="pl-PL" dirty="0" err="1" smtClean="0"/>
              <a:t>dance</a:t>
            </a:r>
            <a:r>
              <a:rPr lang="pl-PL" dirty="0" smtClean="0"/>
              <a:t>, and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traditionally</a:t>
            </a:r>
            <a:r>
              <a:rPr lang="pl-PL" dirty="0" smtClean="0"/>
              <a:t> </a:t>
            </a:r>
            <a:r>
              <a:rPr lang="pl-PL" dirty="0" err="1" smtClean="0"/>
              <a:t>performed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a </a:t>
            </a:r>
            <a:r>
              <a:rPr lang="pl-PL" dirty="0" err="1" smtClean="0"/>
              <a:t>battle</a:t>
            </a:r>
            <a:r>
              <a:rPr lang="pl-PL" dirty="0" smtClean="0"/>
              <a:t>. </a:t>
            </a:r>
            <a:r>
              <a:rPr lang="pl-PL" dirty="0" err="1" smtClean="0"/>
              <a:t>However</a:t>
            </a:r>
            <a:r>
              <a:rPr lang="pl-PL" dirty="0" smtClean="0"/>
              <a:t>, </a:t>
            </a:r>
            <a:r>
              <a:rPr lang="pl-PL" dirty="0" err="1" smtClean="0"/>
              <a:t>in</a:t>
            </a:r>
            <a:r>
              <a:rPr lang="pl-PL" dirty="0" smtClean="0"/>
              <a:t> 1987 </a:t>
            </a:r>
            <a:r>
              <a:rPr lang="pl-PL" dirty="0" err="1" smtClean="0"/>
              <a:t>it</a:t>
            </a:r>
            <a:r>
              <a:rPr lang="pl-PL" dirty="0" smtClean="0"/>
              <a:t> was </a:t>
            </a:r>
            <a:r>
              <a:rPr lang="pl-PL" dirty="0" err="1" smtClean="0"/>
              <a:t>performed</a:t>
            </a:r>
            <a:r>
              <a:rPr lang="pl-PL" dirty="0" smtClean="0"/>
              <a:t> for </a:t>
            </a:r>
            <a:r>
              <a:rPr lang="pl-PL" dirty="0" err="1" smtClean="0"/>
              <a:t>the</a:t>
            </a:r>
            <a:r>
              <a:rPr lang="pl-PL" dirty="0" smtClean="0"/>
              <a:t> first time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Rugby </a:t>
            </a:r>
            <a:r>
              <a:rPr lang="pl-PL" dirty="0" err="1" smtClean="0"/>
              <a:t>World</a:t>
            </a:r>
            <a:r>
              <a:rPr lang="pl-PL" dirty="0" smtClean="0"/>
              <a:t> Cup. </a:t>
            </a:r>
            <a:r>
              <a:rPr lang="pl-PL" dirty="0" err="1" smtClean="0"/>
              <a:t>Today</a:t>
            </a:r>
            <a:r>
              <a:rPr lang="pl-PL" dirty="0" smtClean="0"/>
              <a:t>,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always</a:t>
            </a:r>
            <a:r>
              <a:rPr lang="pl-PL" dirty="0" smtClean="0"/>
              <a:t> </a:t>
            </a:r>
            <a:r>
              <a:rPr lang="pl-PL" dirty="0" err="1" smtClean="0"/>
              <a:t>performed</a:t>
            </a:r>
            <a:r>
              <a:rPr lang="pl-PL" dirty="0" smtClean="0"/>
              <a:t> </a:t>
            </a:r>
            <a:r>
              <a:rPr lang="pl-PL" dirty="0" err="1" smtClean="0"/>
              <a:t>before</a:t>
            </a:r>
            <a:r>
              <a:rPr lang="pl-PL" dirty="0" smtClean="0"/>
              <a:t> an international </a:t>
            </a:r>
            <a:r>
              <a:rPr lang="pl-PL" dirty="0" err="1" smtClean="0"/>
              <a:t>match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HAKA DANCE</a:t>
            </a:r>
            <a:endParaRPr lang="pl-PL" dirty="0"/>
          </a:p>
        </p:txBody>
      </p:sp>
      <p:pic>
        <p:nvPicPr>
          <p:cNvPr id="4" name="Symbol zastępczy zawartości 3" descr="teamMain_MaoriAllBlack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02037"/>
            <a:ext cx="7467600" cy="412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					    HAKA</a:t>
            </a:r>
            <a:endParaRPr lang="pl-PL" dirty="0"/>
          </a:p>
        </p:txBody>
      </p:sp>
      <p:pic>
        <p:nvPicPr>
          <p:cNvPr id="4" name="Symbol zastępczy zawartości 3" descr="Haka-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28604"/>
            <a:ext cx="4800888" cy="2880533"/>
          </a:xfrm>
        </p:spPr>
      </p:pic>
      <p:pic>
        <p:nvPicPr>
          <p:cNvPr id="3074" name="Picture 2" descr="C:\Users\Rafał\Desktop\ha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876"/>
            <a:ext cx="447032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Techniczny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</TotalTime>
  <Words>308</Words>
  <PresentationFormat>Pokaz na ekranie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Techniczny</vt:lpstr>
      <vt:lpstr>Sport in New Zealand</vt:lpstr>
      <vt:lpstr>Rugby – New Zealand’s  favourite sport</vt:lpstr>
      <vt:lpstr>Slajd 3</vt:lpstr>
      <vt:lpstr>Slajd 4</vt:lpstr>
      <vt:lpstr>History of Rugby </vt:lpstr>
      <vt:lpstr>Slajd 6</vt:lpstr>
      <vt:lpstr>Haka – traditional dance</vt:lpstr>
      <vt:lpstr>HAKA DANCE</vt:lpstr>
      <vt:lpstr>         HAKA</vt:lpstr>
      <vt:lpstr>HAKA DANCE</vt:lpstr>
      <vt:lpstr>Bungee jumping in New Zeland</vt:lpstr>
      <vt:lpstr>Bungee jumping in New Zealand</vt:lpstr>
      <vt:lpstr>Bungee jumping in New Zealand</vt:lpstr>
      <vt:lpstr>Bungee jumping in New Zealand</vt:lpstr>
      <vt:lpstr>Bungee jumping in New Zealand</vt:lpstr>
      <vt:lpstr> THE END  Thank you for watching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New Zeland</dc:title>
  <dc:creator>Rafał</dc:creator>
  <cp:lastModifiedBy>Małgorzata</cp:lastModifiedBy>
  <cp:revision>8</cp:revision>
  <dcterms:created xsi:type="dcterms:W3CDTF">2015-05-24T18:21:35Z</dcterms:created>
  <dcterms:modified xsi:type="dcterms:W3CDTF">2016-10-31T10:15:45Z</dcterms:modified>
</cp:coreProperties>
</file>