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9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C713A-A97E-4290-A8E3-7C5F5288A6F0}" type="datetimeFigureOut">
              <a:rPr lang="pl-PL" smtClean="0"/>
              <a:pPr/>
              <a:t>2016-10-31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69881-46F7-43FE-B10C-E116D2DA5E4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28596" y="428604"/>
            <a:ext cx="7772400" cy="1470025"/>
          </a:xfrm>
        </p:spPr>
        <p:txBody>
          <a:bodyPr/>
          <a:lstStyle/>
          <a:p>
            <a:r>
              <a:rPr lang="pl-PL" dirty="0" err="1" smtClean="0"/>
              <a:t>Famous</a:t>
            </a:r>
            <a:r>
              <a:rPr lang="pl-PL" dirty="0" smtClean="0"/>
              <a:t> New </a:t>
            </a:r>
            <a:r>
              <a:rPr lang="pl-PL" dirty="0" err="1" smtClean="0"/>
              <a:t>Zelander</a:t>
            </a:r>
            <a:r>
              <a:rPr lang="pl-PL" dirty="0" smtClean="0"/>
              <a:t> – </a:t>
            </a:r>
            <a:br>
              <a:rPr lang="pl-PL" dirty="0" smtClean="0"/>
            </a:br>
            <a:r>
              <a:rPr lang="pl-PL" dirty="0" smtClean="0"/>
              <a:t>Sir Edmund Hillary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86050" y="4786322"/>
            <a:ext cx="6115048" cy="1395410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Wykonawca: Izabela Rogowska </a:t>
            </a:r>
            <a:r>
              <a:rPr lang="pl-PL" dirty="0" err="1" smtClean="0">
                <a:solidFill>
                  <a:schemeClr val="tx1"/>
                </a:solidFill>
              </a:rPr>
              <a:t>IIIa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Opiekun: Małgorzata Stasińska 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Biography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00174"/>
            <a:ext cx="4572000" cy="514353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dirty="0" smtClean="0"/>
              <a:t>Edmund Hillary was </a:t>
            </a:r>
            <a:r>
              <a:rPr lang="pl-PL" dirty="0" err="1" smtClean="0"/>
              <a:t>born</a:t>
            </a:r>
            <a:r>
              <a:rPr lang="pl-PL" dirty="0" smtClean="0"/>
              <a:t> on </a:t>
            </a:r>
            <a:r>
              <a:rPr lang="en-US" dirty="0" smtClean="0"/>
              <a:t>20</a:t>
            </a:r>
            <a:r>
              <a:rPr lang="pl-PL" dirty="0" err="1" smtClean="0"/>
              <a:t>th</a:t>
            </a:r>
            <a:r>
              <a:rPr lang="en-US" dirty="0" smtClean="0"/>
              <a:t> July</a:t>
            </a:r>
            <a:r>
              <a:rPr lang="pl-PL" dirty="0" smtClean="0"/>
              <a:t> 1919, </a:t>
            </a:r>
            <a:r>
              <a:rPr lang="pl-PL" dirty="0" err="1" smtClean="0"/>
              <a:t>in</a:t>
            </a:r>
            <a:r>
              <a:rPr lang="pl-PL" dirty="0" smtClean="0"/>
              <a:t> Auckland, New </a:t>
            </a:r>
            <a:r>
              <a:rPr lang="pl-PL" dirty="0" err="1" smtClean="0"/>
              <a:t>Zeland</a:t>
            </a:r>
            <a:r>
              <a:rPr lang="pl-PL" dirty="0" smtClean="0"/>
              <a:t>. He </a:t>
            </a:r>
            <a:r>
              <a:rPr lang="pl-PL" dirty="0" err="1" smtClean="0"/>
              <a:t>grew</a:t>
            </a:r>
            <a:r>
              <a:rPr lang="pl-PL" dirty="0" smtClean="0"/>
              <a:t> </a:t>
            </a:r>
            <a:r>
              <a:rPr lang="pl-PL" dirty="0" err="1" smtClean="0"/>
              <a:t>up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a </a:t>
            </a:r>
            <a:r>
              <a:rPr lang="pl-PL" dirty="0" err="1" smtClean="0"/>
              <a:t>small</a:t>
            </a:r>
            <a:r>
              <a:rPr lang="pl-PL" dirty="0" smtClean="0"/>
              <a:t> </a:t>
            </a:r>
            <a:r>
              <a:rPr lang="pl-PL" dirty="0" err="1" smtClean="0"/>
              <a:t>town</a:t>
            </a:r>
            <a:r>
              <a:rPr lang="pl-PL" dirty="0" smtClean="0"/>
              <a:t> </a:t>
            </a:r>
            <a:r>
              <a:rPr lang="pl-PL" dirty="0" err="1" smtClean="0"/>
              <a:t>called</a:t>
            </a:r>
            <a:r>
              <a:rPr lang="pl-PL" dirty="0" smtClean="0"/>
              <a:t> </a:t>
            </a:r>
            <a:r>
              <a:rPr lang="pl-PL" dirty="0" err="1" smtClean="0"/>
              <a:t>Tuakau</a:t>
            </a:r>
            <a:r>
              <a:rPr lang="pl-PL" dirty="0" smtClean="0"/>
              <a:t>. A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age</a:t>
            </a:r>
            <a:r>
              <a:rPr lang="pl-PL" dirty="0" smtClean="0"/>
              <a:t> of 11, </a:t>
            </a:r>
            <a:r>
              <a:rPr lang="pl-PL" dirty="0" err="1" smtClean="0"/>
              <a:t>he</a:t>
            </a:r>
            <a:r>
              <a:rPr lang="pl-PL" dirty="0" smtClean="0"/>
              <a:t> </a:t>
            </a:r>
            <a:r>
              <a:rPr lang="pl-PL" dirty="0" err="1" smtClean="0"/>
              <a:t>started</a:t>
            </a:r>
            <a:r>
              <a:rPr lang="pl-PL" dirty="0" smtClean="0"/>
              <a:t> a </a:t>
            </a:r>
            <a:r>
              <a:rPr lang="pl-PL" dirty="0" err="1" smtClean="0"/>
              <a:t>new</a:t>
            </a:r>
            <a:r>
              <a:rPr lang="pl-PL" dirty="0" smtClean="0"/>
              <a:t> </a:t>
            </a:r>
            <a:r>
              <a:rPr lang="pl-PL" dirty="0" err="1" smtClean="0"/>
              <a:t>school</a:t>
            </a:r>
            <a:r>
              <a:rPr lang="pl-PL" dirty="0" smtClean="0"/>
              <a:t>.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teacher</a:t>
            </a:r>
            <a:r>
              <a:rPr lang="pl-PL" dirty="0" smtClean="0"/>
              <a:t> </a:t>
            </a:r>
            <a:r>
              <a:rPr lang="pl-PL" dirty="0" err="1" smtClean="0"/>
              <a:t>thought</a:t>
            </a:r>
            <a:r>
              <a:rPr lang="pl-PL" dirty="0" smtClean="0"/>
              <a:t> </a:t>
            </a:r>
            <a:r>
              <a:rPr lang="pl-PL" dirty="0" err="1" smtClean="0"/>
              <a:t>he</a:t>
            </a:r>
            <a:r>
              <a:rPr lang="pl-PL" dirty="0" smtClean="0"/>
              <a:t> </a:t>
            </a:r>
            <a:r>
              <a:rPr lang="pl-PL" dirty="0" err="1" smtClean="0"/>
              <a:t>looked</a:t>
            </a:r>
            <a:r>
              <a:rPr lang="pl-PL" dirty="0" smtClean="0"/>
              <a:t> </a:t>
            </a:r>
            <a:r>
              <a:rPr lang="pl-PL" dirty="0" err="1" smtClean="0"/>
              <a:t>very</a:t>
            </a:r>
            <a:r>
              <a:rPr lang="pl-PL" dirty="0" smtClean="0"/>
              <a:t> </a:t>
            </a:r>
            <a:r>
              <a:rPr lang="pl-PL" dirty="0" err="1" smtClean="0"/>
              <a:t>thin</a:t>
            </a:r>
            <a:r>
              <a:rPr lang="pl-PL" dirty="0" smtClean="0"/>
              <a:t>, and </a:t>
            </a:r>
            <a:r>
              <a:rPr lang="pl-PL" dirty="0" err="1" smtClean="0"/>
              <a:t>sent</a:t>
            </a:r>
            <a:r>
              <a:rPr lang="pl-PL" dirty="0" smtClean="0"/>
              <a:t> </a:t>
            </a:r>
            <a:r>
              <a:rPr lang="pl-PL" dirty="0" err="1" smtClean="0"/>
              <a:t>him</a:t>
            </a:r>
            <a:r>
              <a:rPr lang="pl-PL" dirty="0" smtClean="0"/>
              <a:t> to </a:t>
            </a:r>
            <a:r>
              <a:rPr lang="pl-PL" dirty="0" err="1" smtClean="0"/>
              <a:t>special</a:t>
            </a:r>
            <a:r>
              <a:rPr lang="pl-PL" dirty="0" smtClean="0"/>
              <a:t> </a:t>
            </a:r>
            <a:r>
              <a:rPr lang="pl-PL" dirty="0" err="1" smtClean="0"/>
              <a:t>lessons</a:t>
            </a:r>
            <a:r>
              <a:rPr lang="pl-PL" dirty="0" smtClean="0"/>
              <a:t> to </a:t>
            </a:r>
            <a:r>
              <a:rPr lang="pl-PL" dirty="0" err="1" smtClean="0"/>
              <a:t>improve</a:t>
            </a:r>
            <a:r>
              <a:rPr lang="pl-PL" dirty="0" smtClean="0"/>
              <a:t> his </a:t>
            </a:r>
            <a:r>
              <a:rPr lang="pl-PL" dirty="0" err="1" smtClean="0"/>
              <a:t>physical</a:t>
            </a:r>
            <a:r>
              <a:rPr lang="pl-PL" dirty="0" smtClean="0"/>
              <a:t> </a:t>
            </a:r>
            <a:r>
              <a:rPr lang="pl-PL" dirty="0" err="1" smtClean="0"/>
              <a:t>skills</a:t>
            </a:r>
            <a:r>
              <a:rPr lang="pl-PL" dirty="0" smtClean="0"/>
              <a:t>. </a:t>
            </a:r>
            <a:endParaRPr lang="pl-PL" dirty="0"/>
          </a:p>
        </p:txBody>
      </p:sp>
      <p:pic>
        <p:nvPicPr>
          <p:cNvPr id="5123" name="Picture 3" descr="F:\HILLARY\edmund-hilla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00174"/>
            <a:ext cx="4000528" cy="378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Y</a:t>
            </a:r>
            <a:r>
              <a:rPr lang="pl-PL" dirty="0" err="1" smtClean="0"/>
              <a:t>outh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28736"/>
            <a:ext cx="4357686" cy="51435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dirty="0" smtClean="0"/>
              <a:t>Edmund Hillary </a:t>
            </a:r>
            <a:r>
              <a:rPr lang="pl-PL" dirty="0" err="1" smtClean="0"/>
              <a:t>always</a:t>
            </a:r>
            <a:r>
              <a:rPr lang="pl-PL" dirty="0" smtClean="0"/>
              <a:t> </a:t>
            </a:r>
            <a:r>
              <a:rPr lang="pl-PL" dirty="0" err="1" smtClean="0"/>
              <a:t>loved</a:t>
            </a:r>
            <a:r>
              <a:rPr lang="pl-PL" dirty="0" smtClean="0"/>
              <a:t> </a:t>
            </a:r>
            <a:r>
              <a:rPr lang="pl-PL" dirty="0" err="1" smtClean="0"/>
              <a:t>reading</a:t>
            </a:r>
            <a:r>
              <a:rPr lang="pl-PL" dirty="0" smtClean="0"/>
              <a:t> </a:t>
            </a:r>
            <a:r>
              <a:rPr lang="pl-PL" dirty="0" err="1" smtClean="0"/>
              <a:t>adventure</a:t>
            </a:r>
            <a:r>
              <a:rPr lang="pl-PL" dirty="0" smtClean="0"/>
              <a:t> </a:t>
            </a:r>
            <a:r>
              <a:rPr lang="pl-PL" dirty="0" err="1" smtClean="0"/>
              <a:t>stories</a:t>
            </a:r>
            <a:r>
              <a:rPr lang="pl-PL" dirty="0" smtClean="0"/>
              <a:t>. His </a:t>
            </a:r>
            <a:r>
              <a:rPr lang="pl-PL" dirty="0" err="1" smtClean="0"/>
              <a:t>hero</a:t>
            </a:r>
            <a:r>
              <a:rPr lang="pl-PL" dirty="0" smtClean="0"/>
              <a:t> was a </a:t>
            </a:r>
            <a:r>
              <a:rPr lang="pl-PL" dirty="0" err="1" smtClean="0"/>
              <a:t>famous</a:t>
            </a:r>
            <a:r>
              <a:rPr lang="pl-PL" dirty="0" smtClean="0"/>
              <a:t> </a:t>
            </a:r>
            <a:r>
              <a:rPr lang="pl-PL" dirty="0" err="1" smtClean="0"/>
              <a:t>mountaineer</a:t>
            </a:r>
            <a:r>
              <a:rPr lang="pl-PL" dirty="0" smtClean="0"/>
              <a:t> </a:t>
            </a:r>
            <a:r>
              <a:rPr lang="pl-PL" dirty="0" err="1" smtClean="0"/>
              <a:t>named</a:t>
            </a:r>
            <a:r>
              <a:rPr lang="pl-PL" dirty="0" smtClean="0"/>
              <a:t> Eric </a:t>
            </a:r>
            <a:r>
              <a:rPr lang="pl-PL" dirty="0" err="1" smtClean="0"/>
              <a:t>Shipton</a:t>
            </a:r>
            <a:r>
              <a:rPr lang="pl-PL" dirty="0" smtClean="0"/>
              <a:t>. He </a:t>
            </a:r>
            <a:r>
              <a:rPr lang="pl-PL" dirty="0" err="1" smtClean="0"/>
              <a:t>had</a:t>
            </a:r>
            <a:r>
              <a:rPr lang="pl-PL" dirty="0" smtClean="0"/>
              <a:t> his first </a:t>
            </a:r>
            <a:r>
              <a:rPr lang="pl-PL" dirty="0" err="1" smtClean="0"/>
              <a:t>experience</a:t>
            </a:r>
            <a:r>
              <a:rPr lang="pl-PL" dirty="0" smtClean="0"/>
              <a:t> of </a:t>
            </a:r>
            <a:r>
              <a:rPr lang="pl-PL" dirty="0" err="1" smtClean="0"/>
              <a:t>the</a:t>
            </a:r>
            <a:r>
              <a:rPr lang="pl-PL" dirty="0" smtClean="0"/>
              <a:t> mountains, </a:t>
            </a:r>
            <a:r>
              <a:rPr lang="pl-PL" dirty="0" err="1" smtClean="0"/>
              <a:t>when</a:t>
            </a:r>
            <a:r>
              <a:rPr lang="pl-PL" dirty="0" smtClean="0"/>
              <a:t> </a:t>
            </a:r>
            <a:r>
              <a:rPr lang="pl-PL" dirty="0" err="1" smtClean="0"/>
              <a:t>he</a:t>
            </a:r>
            <a:r>
              <a:rPr lang="pl-PL" dirty="0" smtClean="0"/>
              <a:t> went on a </a:t>
            </a:r>
            <a:r>
              <a:rPr lang="pl-PL" dirty="0" err="1" smtClean="0"/>
              <a:t>class</a:t>
            </a:r>
            <a:r>
              <a:rPr lang="pl-PL" dirty="0" smtClean="0"/>
              <a:t> </a:t>
            </a:r>
            <a:r>
              <a:rPr lang="pl-PL" dirty="0" err="1" smtClean="0"/>
              <a:t>trip</a:t>
            </a:r>
            <a:r>
              <a:rPr lang="pl-PL" dirty="0"/>
              <a:t> </a:t>
            </a:r>
            <a:r>
              <a:rPr lang="pl-PL" dirty="0" smtClean="0"/>
              <a:t>to Mount </a:t>
            </a:r>
            <a:r>
              <a:rPr lang="pl-PL" dirty="0" err="1" smtClean="0"/>
              <a:t>Ruapehu</a:t>
            </a:r>
            <a:r>
              <a:rPr lang="pl-PL" dirty="0" smtClean="0"/>
              <a:t>. </a:t>
            </a:r>
            <a:r>
              <a:rPr lang="pl-PL" dirty="0" err="1" smtClean="0"/>
              <a:t>Hillary’s</a:t>
            </a:r>
            <a:r>
              <a:rPr lang="pl-PL" dirty="0" smtClean="0"/>
              <a:t> first </a:t>
            </a:r>
            <a:r>
              <a:rPr lang="pl-PL" dirty="0" err="1" smtClean="0"/>
              <a:t>climb</a:t>
            </a:r>
            <a:r>
              <a:rPr lang="pl-PL" dirty="0" smtClean="0"/>
              <a:t> was </a:t>
            </a:r>
            <a:r>
              <a:rPr lang="pl-PL" dirty="0" err="1" smtClean="0"/>
              <a:t>the</a:t>
            </a:r>
            <a:r>
              <a:rPr lang="pl-PL" dirty="0" smtClean="0"/>
              <a:t> 7,500-foot Mount Oliver </a:t>
            </a:r>
            <a:r>
              <a:rPr lang="pl-PL" dirty="0" err="1" smtClean="0"/>
              <a:t>in</a:t>
            </a:r>
            <a:r>
              <a:rPr lang="pl-PL" dirty="0" smtClean="0"/>
              <a:t> southern New </a:t>
            </a:r>
            <a:r>
              <a:rPr lang="pl-PL" dirty="0" err="1" smtClean="0"/>
              <a:t>Zeland</a:t>
            </a:r>
            <a:r>
              <a:rPr lang="pl-PL" dirty="0" smtClean="0"/>
              <a:t>.  </a:t>
            </a:r>
            <a:endParaRPr lang="pl-PL" dirty="0"/>
          </a:p>
        </p:txBody>
      </p:sp>
      <p:pic>
        <p:nvPicPr>
          <p:cNvPr id="4" name="Picture 2" descr="http://media-2.web.britannica.com/eb-media/31/11031-004-6BE7CB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32400"/>
            <a:ext cx="3786214" cy="4854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Mount Everest First </a:t>
            </a:r>
            <a:r>
              <a:rPr lang="pl-PL" dirty="0" err="1"/>
              <a:t>E</a:t>
            </a:r>
            <a:r>
              <a:rPr lang="pl-PL" dirty="0" err="1" smtClean="0"/>
              <a:t>xpedition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142908" y="1142984"/>
            <a:ext cx="4714876" cy="5715016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dirty="0" smtClean="0"/>
              <a:t>In 1951, Hillary </a:t>
            </a:r>
            <a:r>
              <a:rPr lang="pl-PL" dirty="0" err="1" smtClean="0"/>
              <a:t>trakked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Himalayan</a:t>
            </a:r>
            <a:r>
              <a:rPr lang="pl-PL" dirty="0" smtClean="0"/>
              <a:t> Mountains </a:t>
            </a:r>
            <a:r>
              <a:rPr lang="pl-PL" dirty="0" err="1" smtClean="0"/>
              <a:t>with</a:t>
            </a:r>
            <a:r>
              <a:rPr lang="pl-PL" dirty="0" smtClean="0"/>
              <a:t> a New </a:t>
            </a:r>
            <a:r>
              <a:rPr lang="pl-PL" dirty="0" err="1" smtClean="0"/>
              <a:t>Zeland</a:t>
            </a:r>
            <a:r>
              <a:rPr lang="pl-PL" dirty="0" smtClean="0"/>
              <a:t> </a:t>
            </a:r>
            <a:r>
              <a:rPr lang="pl-PL" dirty="0" err="1" smtClean="0"/>
              <a:t>climbing</a:t>
            </a:r>
            <a:r>
              <a:rPr lang="pl-PL" dirty="0" smtClean="0"/>
              <a:t> team. </a:t>
            </a:r>
            <a:r>
              <a:rPr lang="pl-PL" dirty="0" err="1" smtClean="0"/>
              <a:t>Later</a:t>
            </a:r>
            <a:r>
              <a:rPr lang="pl-PL" dirty="0" smtClean="0"/>
              <a:t>, </a:t>
            </a:r>
            <a:r>
              <a:rPr lang="pl-PL" dirty="0" err="1" smtClean="0"/>
              <a:t>he</a:t>
            </a:r>
            <a:r>
              <a:rPr lang="pl-PL" dirty="0" smtClean="0"/>
              <a:t> was part of an Everest </a:t>
            </a:r>
            <a:r>
              <a:rPr lang="pl-PL" dirty="0" err="1" smtClean="0"/>
              <a:t>exploration</a:t>
            </a:r>
            <a:r>
              <a:rPr lang="pl-PL" dirty="0"/>
              <a:t> </a:t>
            </a:r>
            <a:r>
              <a:rPr lang="pl-PL" dirty="0" smtClean="0"/>
              <a:t>team </a:t>
            </a:r>
            <a:r>
              <a:rPr lang="pl-PL" dirty="0" err="1" smtClean="0"/>
              <a:t>led</a:t>
            </a:r>
            <a:r>
              <a:rPr lang="pl-PL" dirty="0" smtClean="0"/>
              <a:t> by his old </a:t>
            </a:r>
            <a:r>
              <a:rPr lang="pl-PL" dirty="0" err="1" smtClean="0"/>
              <a:t>hero</a:t>
            </a:r>
            <a:r>
              <a:rPr lang="pl-PL" dirty="0" smtClean="0"/>
              <a:t>, Eric </a:t>
            </a:r>
            <a:r>
              <a:rPr lang="pl-PL" dirty="0" err="1" smtClean="0"/>
              <a:t>Shipton</a:t>
            </a:r>
            <a:r>
              <a:rPr lang="pl-PL" dirty="0" smtClean="0"/>
              <a:t>. On 29 May, 1953, Edmund Hillary and </a:t>
            </a:r>
            <a:r>
              <a:rPr lang="pl-PL" dirty="0" err="1" smtClean="0"/>
              <a:t>Sherpa</a:t>
            </a:r>
            <a:r>
              <a:rPr lang="pl-PL" dirty="0" smtClean="0"/>
              <a:t>, Tenzing </a:t>
            </a:r>
            <a:r>
              <a:rPr lang="pl-PL" dirty="0" err="1" smtClean="0"/>
              <a:t>Norgay</a:t>
            </a:r>
            <a:r>
              <a:rPr lang="pl-PL" dirty="0" smtClean="0"/>
              <a:t> </a:t>
            </a:r>
            <a:r>
              <a:rPr lang="pl-PL" dirty="0" err="1" smtClean="0"/>
              <a:t>became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first </a:t>
            </a:r>
            <a:r>
              <a:rPr lang="pl-PL" dirty="0" err="1" smtClean="0"/>
              <a:t>two</a:t>
            </a:r>
            <a:r>
              <a:rPr lang="pl-PL" dirty="0" smtClean="0"/>
              <a:t> men to stand on top of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/>
              <a:t>w</a:t>
            </a:r>
            <a:r>
              <a:rPr lang="pl-PL" dirty="0" err="1" smtClean="0"/>
              <a:t>orld’s</a:t>
            </a:r>
            <a:r>
              <a:rPr lang="pl-PL" dirty="0" smtClean="0"/>
              <a:t> </a:t>
            </a:r>
            <a:r>
              <a:rPr lang="pl-PL" dirty="0" err="1" smtClean="0"/>
              <a:t>highest</a:t>
            </a:r>
            <a:r>
              <a:rPr lang="pl-PL" dirty="0" smtClean="0"/>
              <a:t> </a:t>
            </a:r>
            <a:r>
              <a:rPr lang="pl-PL" dirty="0" err="1" smtClean="0"/>
              <a:t>mountain</a:t>
            </a:r>
            <a:r>
              <a:rPr lang="pl-PL" dirty="0" smtClean="0"/>
              <a:t>, Mount Everest.  </a:t>
            </a:r>
            <a:endParaRPr lang="pl-PL" dirty="0"/>
          </a:p>
        </p:txBody>
      </p:sp>
      <p:pic>
        <p:nvPicPr>
          <p:cNvPr id="3073" name="Picture 1" descr="F:\HILLARY\pobra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143380"/>
            <a:ext cx="3990843" cy="2560647"/>
          </a:xfrm>
          <a:prstGeom prst="rect">
            <a:avLst/>
          </a:prstGeom>
          <a:noFill/>
        </p:spPr>
      </p:pic>
      <p:pic>
        <p:nvPicPr>
          <p:cNvPr id="3074" name="Picture 2" descr="F:\HILLARY\everest-map-southco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428736"/>
            <a:ext cx="389585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/>
              <a:t>Personal</a:t>
            </a:r>
            <a:r>
              <a:rPr lang="pl-PL" dirty="0"/>
              <a:t> </a:t>
            </a:r>
            <a:r>
              <a:rPr lang="pl-PL" dirty="0" smtClean="0"/>
              <a:t>life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14422"/>
            <a:ext cx="4572000" cy="5643578"/>
          </a:xfrm>
        </p:spPr>
        <p:txBody>
          <a:bodyPr vert="horz">
            <a:normAutofit/>
          </a:bodyPr>
          <a:lstStyle/>
          <a:p>
            <a:pPr algn="ctr">
              <a:buNone/>
            </a:pPr>
            <a:r>
              <a:rPr lang="pl-PL" dirty="0" smtClean="0"/>
              <a:t>In 1953, Edmund and his </a:t>
            </a:r>
            <a:r>
              <a:rPr lang="pl-PL" dirty="0" err="1" smtClean="0"/>
              <a:t>wife</a:t>
            </a:r>
            <a:r>
              <a:rPr lang="pl-PL" dirty="0" smtClean="0"/>
              <a:t>, </a:t>
            </a:r>
            <a:r>
              <a:rPr lang="pl-PL" dirty="0" err="1" smtClean="0"/>
              <a:t>Louise</a:t>
            </a:r>
            <a:r>
              <a:rPr lang="pl-PL" dirty="0" smtClean="0"/>
              <a:t>, </a:t>
            </a:r>
            <a:r>
              <a:rPr lang="pl-PL" dirty="0" err="1" smtClean="0"/>
              <a:t>travelled</a:t>
            </a:r>
            <a:r>
              <a:rPr lang="pl-PL" dirty="0" smtClean="0"/>
              <a:t> </a:t>
            </a:r>
            <a:r>
              <a:rPr lang="pl-PL" dirty="0" err="1" smtClean="0"/>
              <a:t>all</a:t>
            </a:r>
            <a:r>
              <a:rPr lang="pl-PL" dirty="0" smtClean="0"/>
              <a:t> </a:t>
            </a:r>
            <a:r>
              <a:rPr lang="pl-PL" dirty="0" err="1" smtClean="0"/>
              <a:t>over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world</a:t>
            </a:r>
            <a:r>
              <a:rPr lang="pl-PL" dirty="0" smtClean="0"/>
              <a:t>, </a:t>
            </a:r>
            <a:r>
              <a:rPr lang="pl-PL" dirty="0" err="1" smtClean="0"/>
              <a:t>where</a:t>
            </a:r>
            <a:r>
              <a:rPr lang="pl-PL" dirty="0" smtClean="0"/>
              <a:t> </a:t>
            </a:r>
            <a:r>
              <a:rPr lang="pl-PL" dirty="0" err="1" smtClean="0"/>
              <a:t>he</a:t>
            </a:r>
            <a:r>
              <a:rPr lang="pl-PL" dirty="0" smtClean="0"/>
              <a:t> gave </a:t>
            </a:r>
            <a:r>
              <a:rPr lang="pl-PL" dirty="0" err="1" smtClean="0"/>
              <a:t>lectures</a:t>
            </a:r>
            <a:r>
              <a:rPr lang="pl-PL" dirty="0" smtClean="0"/>
              <a:t> </a:t>
            </a:r>
            <a:r>
              <a:rPr lang="pl-PL" dirty="0" err="1" smtClean="0"/>
              <a:t>about</a:t>
            </a:r>
            <a:r>
              <a:rPr lang="pl-PL" dirty="0" smtClean="0"/>
              <a:t> his </a:t>
            </a:r>
            <a:r>
              <a:rPr lang="pl-PL" dirty="0" err="1" smtClean="0"/>
              <a:t>trip</a:t>
            </a:r>
            <a:r>
              <a:rPr lang="pl-PL" dirty="0" smtClean="0"/>
              <a:t> to Everest. He </a:t>
            </a:r>
            <a:r>
              <a:rPr lang="pl-PL" dirty="0" err="1" smtClean="0"/>
              <a:t>had</a:t>
            </a:r>
            <a:r>
              <a:rPr lang="pl-PL" dirty="0" smtClean="0"/>
              <a:t> </a:t>
            </a:r>
            <a:r>
              <a:rPr lang="pl-PL" dirty="0" err="1" smtClean="0"/>
              <a:t>got</a:t>
            </a:r>
            <a:r>
              <a:rPr lang="pl-PL" dirty="0" smtClean="0"/>
              <a:t> </a:t>
            </a:r>
            <a:r>
              <a:rPr lang="pl-PL" dirty="0" err="1" smtClean="0"/>
              <a:t>three</a:t>
            </a:r>
            <a:r>
              <a:rPr lang="pl-PL" dirty="0" smtClean="0"/>
              <a:t> </a:t>
            </a:r>
            <a:r>
              <a:rPr lang="pl-PL" dirty="0" err="1" smtClean="0"/>
              <a:t>children</a:t>
            </a:r>
            <a:r>
              <a:rPr lang="pl-PL" dirty="0" smtClean="0"/>
              <a:t> (Peter, Sarah and </a:t>
            </a:r>
            <a:r>
              <a:rPr lang="pl-PL" dirty="0" err="1" smtClean="0"/>
              <a:t>Belinda</a:t>
            </a:r>
            <a:r>
              <a:rPr lang="pl-PL" dirty="0" smtClean="0"/>
              <a:t>). His first </a:t>
            </a:r>
            <a:r>
              <a:rPr lang="pl-PL" dirty="0" err="1" smtClean="0"/>
              <a:t>wife</a:t>
            </a:r>
            <a:r>
              <a:rPr lang="pl-PL" dirty="0" smtClean="0"/>
              <a:t> and </a:t>
            </a:r>
            <a:r>
              <a:rPr lang="pl-PL" dirty="0" err="1" smtClean="0"/>
              <a:t>Belinda</a:t>
            </a:r>
            <a:r>
              <a:rPr lang="pl-PL" dirty="0" smtClean="0"/>
              <a:t> </a:t>
            </a:r>
            <a:r>
              <a:rPr lang="pl-PL" dirty="0" err="1" smtClean="0"/>
              <a:t>died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a  </a:t>
            </a:r>
            <a:r>
              <a:rPr lang="pl-PL" dirty="0" err="1" smtClean="0"/>
              <a:t>helicopter</a:t>
            </a:r>
            <a:r>
              <a:rPr lang="pl-PL" dirty="0" smtClean="0"/>
              <a:t> </a:t>
            </a:r>
            <a:r>
              <a:rPr lang="pl-PL" dirty="0" err="1" smtClean="0"/>
              <a:t>crash</a:t>
            </a:r>
            <a:r>
              <a:rPr lang="pl-PL" dirty="0" smtClean="0"/>
              <a:t> </a:t>
            </a:r>
            <a:r>
              <a:rPr lang="pl-PL" dirty="0" err="1" smtClean="0"/>
              <a:t>in</a:t>
            </a:r>
            <a:r>
              <a:rPr lang="pl-PL" dirty="0" smtClean="0"/>
              <a:t> 1975.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pic>
        <p:nvPicPr>
          <p:cNvPr id="4" name="Picture 2" descr="http://www.achievement.org/achievers/hil0/large/hil0-0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285860"/>
            <a:ext cx="3843338" cy="31146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0" name="AutoShape 2" descr="Znalezione obrazy dla zapytania edmund hillary wif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2" name="AutoShape 4" descr="Znalezione obrazy dla zapytania edmund hillary wif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54" name="AutoShape 6" descr="Znalezione obrazy dla zapytania edmund hillary wif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Help for </a:t>
            </a:r>
            <a:r>
              <a:rPr lang="pl-PL" dirty="0" err="1" smtClean="0"/>
              <a:t>Sherpas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-357222" y="1285860"/>
            <a:ext cx="4786346" cy="52864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Hillary </a:t>
            </a:r>
            <a:r>
              <a:rPr lang="pl-PL" dirty="0" err="1" smtClean="0"/>
              <a:t>always</a:t>
            </a:r>
            <a:r>
              <a:rPr lang="pl-PL" dirty="0" smtClean="0"/>
              <a:t> </a:t>
            </a:r>
            <a:r>
              <a:rPr lang="pl-PL" dirty="0" err="1" smtClean="0"/>
              <a:t>wanted</a:t>
            </a:r>
            <a:r>
              <a:rPr lang="pl-PL" dirty="0" smtClean="0"/>
              <a:t> to </a:t>
            </a:r>
            <a:r>
              <a:rPr lang="pl-PL" dirty="0" err="1" smtClean="0"/>
              <a:t>thank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Sherpa</a:t>
            </a:r>
            <a:r>
              <a:rPr lang="pl-PL" dirty="0" smtClean="0"/>
              <a:t> </a:t>
            </a:r>
            <a:r>
              <a:rPr lang="pl-PL" dirty="0" err="1" smtClean="0"/>
              <a:t>people</a:t>
            </a:r>
            <a:r>
              <a:rPr lang="pl-PL" dirty="0" smtClean="0"/>
              <a:t>, </a:t>
            </a:r>
            <a:r>
              <a:rPr lang="pl-PL" dirty="0" err="1" smtClean="0"/>
              <a:t>who</a:t>
            </a:r>
            <a:r>
              <a:rPr lang="pl-PL" dirty="0" smtClean="0"/>
              <a:t> live </a:t>
            </a:r>
            <a:r>
              <a:rPr lang="pl-PL" dirty="0" err="1" smtClean="0"/>
              <a:t>around</a:t>
            </a:r>
            <a:r>
              <a:rPr lang="pl-PL" dirty="0"/>
              <a:t> </a:t>
            </a:r>
            <a:r>
              <a:rPr lang="pl-PL" dirty="0" smtClean="0"/>
              <a:t>Mount Everest, for </a:t>
            </a:r>
            <a:r>
              <a:rPr lang="pl-PL" dirty="0" err="1" smtClean="0"/>
              <a:t>helping</a:t>
            </a:r>
            <a:r>
              <a:rPr lang="pl-PL" dirty="0" smtClean="0"/>
              <a:t> </a:t>
            </a:r>
            <a:r>
              <a:rPr lang="pl-PL" dirty="0" err="1" smtClean="0"/>
              <a:t>him</a:t>
            </a:r>
            <a:r>
              <a:rPr lang="pl-PL" dirty="0" smtClean="0"/>
              <a:t> on </a:t>
            </a:r>
            <a:r>
              <a:rPr lang="pl-PL" dirty="0" err="1" smtClean="0"/>
              <a:t>the</a:t>
            </a:r>
            <a:r>
              <a:rPr lang="pl-PL" dirty="0" smtClean="0"/>
              <a:t> Everest </a:t>
            </a:r>
            <a:r>
              <a:rPr lang="pl-PL" dirty="0" err="1" smtClean="0"/>
              <a:t>expedition</a:t>
            </a:r>
            <a:r>
              <a:rPr lang="pl-PL" dirty="0" smtClean="0"/>
              <a:t>. So </a:t>
            </a:r>
            <a:r>
              <a:rPr lang="pl-PL" dirty="0" err="1" smtClean="0"/>
              <a:t>in</a:t>
            </a:r>
            <a:r>
              <a:rPr lang="pl-PL" dirty="0" smtClean="0"/>
              <a:t> 1961, </a:t>
            </a:r>
            <a:r>
              <a:rPr lang="pl-PL" dirty="0" err="1" smtClean="0"/>
              <a:t>he</a:t>
            </a:r>
            <a:r>
              <a:rPr lang="pl-PL" dirty="0" smtClean="0"/>
              <a:t> went back to Nepal and </a:t>
            </a:r>
            <a:r>
              <a:rPr lang="pl-PL" dirty="0" err="1" smtClean="0"/>
              <a:t>helped</a:t>
            </a:r>
            <a:r>
              <a:rPr lang="pl-PL" dirty="0" smtClean="0"/>
              <a:t> to </a:t>
            </a:r>
            <a:r>
              <a:rPr lang="pl-PL" dirty="0" err="1" smtClean="0"/>
              <a:t>build</a:t>
            </a:r>
            <a:r>
              <a:rPr lang="pl-PL" dirty="0" smtClean="0"/>
              <a:t> </a:t>
            </a:r>
            <a:r>
              <a:rPr lang="pl-PL" dirty="0" err="1" smtClean="0"/>
              <a:t>them</a:t>
            </a:r>
            <a:r>
              <a:rPr lang="pl-PL" dirty="0" smtClean="0"/>
              <a:t> </a:t>
            </a:r>
            <a:r>
              <a:rPr lang="pl-PL" dirty="0" err="1" smtClean="0"/>
              <a:t>their</a:t>
            </a:r>
            <a:r>
              <a:rPr lang="pl-PL" dirty="0" smtClean="0"/>
              <a:t> first </a:t>
            </a:r>
            <a:r>
              <a:rPr lang="pl-PL" dirty="0" err="1" smtClean="0"/>
              <a:t>school</a:t>
            </a:r>
            <a:r>
              <a:rPr lang="pl-PL" dirty="0" smtClean="0"/>
              <a:t>.</a:t>
            </a:r>
            <a:r>
              <a:rPr lang="pl-PL" dirty="0" smtClean="0">
                <a:solidFill>
                  <a:srgbClr val="FFFF00"/>
                </a:solidFill>
              </a:rPr>
              <a:t>.</a:t>
            </a:r>
            <a:endParaRPr lang="pl-PL" dirty="0" smtClean="0">
              <a:solidFill>
                <a:srgbClr val="FFFF00"/>
              </a:solidFill>
            </a:endParaRPr>
          </a:p>
        </p:txBody>
      </p:sp>
      <p:pic>
        <p:nvPicPr>
          <p:cNvPr id="1028" name="Picture 4" descr="http://c8.alamy.com/comp/ED95M1/the-sir-edmund-hillary-school-at-khumjung-village-sagarmatha-national-ED95M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714488"/>
            <a:ext cx="4143404" cy="2893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Znalezione obrazy dla zapytania Edmund hillary schoo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4991099"/>
            <a:ext cx="1866900" cy="18669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4" name="Picture 10" descr="http://www.siredmundhillary.co.uk/public/Content_Management/main/images/OceanUpload4021_compress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5072074"/>
            <a:ext cx="1918242" cy="178592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Second</a:t>
            </a:r>
            <a:r>
              <a:rPr lang="pl-PL" dirty="0" smtClean="0"/>
              <a:t> </a:t>
            </a:r>
            <a:r>
              <a:rPr lang="pl-PL" dirty="0" err="1" smtClean="0"/>
              <a:t>marriage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829196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pl-PL" sz="4700" dirty="0" smtClean="0"/>
              <a:t>Many </a:t>
            </a:r>
            <a:r>
              <a:rPr lang="pl-PL" sz="4700" dirty="0" err="1" smtClean="0"/>
              <a:t>years</a:t>
            </a:r>
            <a:r>
              <a:rPr lang="pl-PL" sz="4700" dirty="0" smtClean="0"/>
              <a:t> </a:t>
            </a:r>
            <a:r>
              <a:rPr lang="pl-PL" sz="4700" dirty="0" err="1" smtClean="0"/>
              <a:t>later</a:t>
            </a:r>
            <a:r>
              <a:rPr lang="pl-PL" sz="4700" dirty="0" smtClean="0"/>
              <a:t> </a:t>
            </a:r>
            <a:r>
              <a:rPr lang="pl-PL" sz="4700" dirty="0" err="1" smtClean="0"/>
              <a:t>he</a:t>
            </a:r>
            <a:r>
              <a:rPr lang="pl-PL" sz="4700" dirty="0" smtClean="0"/>
              <a:t> </a:t>
            </a:r>
            <a:endParaRPr lang="pl-PL" sz="4700" dirty="0" smtClean="0"/>
          </a:p>
          <a:p>
            <a:pPr algn="just">
              <a:lnSpc>
                <a:spcPct val="120000"/>
              </a:lnSpc>
              <a:buNone/>
            </a:pPr>
            <a:r>
              <a:rPr lang="pl-PL" sz="4700" dirty="0" err="1" smtClean="0"/>
              <a:t>married</a:t>
            </a:r>
            <a:r>
              <a:rPr lang="pl-PL" sz="4700" dirty="0" smtClean="0"/>
              <a:t> </a:t>
            </a:r>
            <a:r>
              <a:rPr lang="pl-PL" sz="4700" dirty="0" err="1" smtClean="0"/>
              <a:t>again</a:t>
            </a:r>
            <a:r>
              <a:rPr lang="pl-PL" sz="4700" dirty="0" smtClean="0"/>
              <a:t>. His </a:t>
            </a:r>
            <a:endParaRPr lang="pl-PL" sz="4700" dirty="0" smtClean="0"/>
          </a:p>
          <a:p>
            <a:pPr algn="just">
              <a:lnSpc>
                <a:spcPct val="120000"/>
              </a:lnSpc>
              <a:buNone/>
            </a:pPr>
            <a:r>
              <a:rPr lang="pl-PL" sz="4700" dirty="0" err="1" smtClean="0"/>
              <a:t>wife</a:t>
            </a:r>
            <a:r>
              <a:rPr lang="pl-PL" sz="4700" dirty="0" smtClean="0"/>
              <a:t>, </a:t>
            </a:r>
            <a:r>
              <a:rPr lang="pl-PL" sz="4700" dirty="0" err="1" smtClean="0"/>
              <a:t>June</a:t>
            </a:r>
            <a:r>
              <a:rPr lang="pl-PL" sz="4700" dirty="0" smtClean="0"/>
              <a:t>, </a:t>
            </a:r>
            <a:r>
              <a:rPr lang="pl-PL" sz="4700" dirty="0" err="1" smtClean="0"/>
              <a:t>also</a:t>
            </a:r>
            <a:r>
              <a:rPr lang="pl-PL" sz="4700" dirty="0" smtClean="0"/>
              <a:t> </a:t>
            </a:r>
            <a:r>
              <a:rPr lang="pl-PL" sz="4700" dirty="0" err="1" smtClean="0"/>
              <a:t>loved</a:t>
            </a:r>
            <a:endParaRPr lang="pl-PL" sz="4700" dirty="0" smtClean="0"/>
          </a:p>
          <a:p>
            <a:pPr algn="just">
              <a:lnSpc>
                <a:spcPct val="120000"/>
              </a:lnSpc>
              <a:buNone/>
            </a:pPr>
            <a:r>
              <a:rPr lang="pl-PL" sz="4700" dirty="0" smtClean="0"/>
              <a:t> </a:t>
            </a:r>
            <a:r>
              <a:rPr lang="pl-PL" sz="4700" dirty="0" smtClean="0"/>
              <a:t>Nepal and mountains</a:t>
            </a:r>
            <a:r>
              <a:rPr lang="pl-PL" sz="4700" dirty="0" smtClean="0"/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pl-PL" sz="4700" dirty="0" smtClean="0"/>
              <a:t> </a:t>
            </a:r>
            <a:r>
              <a:rPr lang="pl-PL" sz="4700" dirty="0" err="1" smtClean="0"/>
              <a:t>They</a:t>
            </a:r>
            <a:r>
              <a:rPr lang="pl-PL" sz="4700" dirty="0" smtClean="0"/>
              <a:t>  </a:t>
            </a:r>
            <a:r>
              <a:rPr lang="pl-PL" sz="4700" dirty="0" err="1" smtClean="0"/>
              <a:t>worked</a:t>
            </a:r>
            <a:r>
              <a:rPr lang="pl-PL" sz="4700" dirty="0" smtClean="0"/>
              <a:t> </a:t>
            </a:r>
            <a:r>
              <a:rPr lang="pl-PL" sz="4700" dirty="0" err="1" smtClean="0"/>
              <a:t>with</a:t>
            </a:r>
            <a:r>
              <a:rPr lang="pl-PL" sz="4700" dirty="0" smtClean="0"/>
              <a:t> </a:t>
            </a:r>
            <a:endParaRPr lang="pl-PL" sz="4700" dirty="0" smtClean="0"/>
          </a:p>
          <a:p>
            <a:pPr algn="just">
              <a:lnSpc>
                <a:spcPct val="120000"/>
              </a:lnSpc>
              <a:buNone/>
            </a:pPr>
            <a:r>
              <a:rPr lang="pl-PL" sz="4700" dirty="0" err="1" smtClean="0"/>
              <a:t>the</a:t>
            </a:r>
            <a:r>
              <a:rPr lang="pl-PL" sz="4700" dirty="0" smtClean="0"/>
              <a:t> </a:t>
            </a:r>
            <a:r>
              <a:rPr lang="pl-PL" sz="4700" dirty="0" err="1" smtClean="0"/>
              <a:t>Sherpa</a:t>
            </a:r>
            <a:r>
              <a:rPr lang="pl-PL" sz="4700" dirty="0" smtClean="0"/>
              <a:t> </a:t>
            </a:r>
            <a:r>
              <a:rPr lang="pl-PL" sz="4700" dirty="0" err="1" smtClean="0"/>
              <a:t>people</a:t>
            </a:r>
            <a:r>
              <a:rPr lang="pl-PL" sz="4700" dirty="0" smtClean="0"/>
              <a:t>. </a:t>
            </a:r>
            <a:r>
              <a:rPr lang="pl-PL" sz="4700" dirty="0" err="1" smtClean="0"/>
              <a:t>Their</a:t>
            </a:r>
            <a:endParaRPr lang="pl-PL" sz="4700" dirty="0" smtClean="0"/>
          </a:p>
          <a:p>
            <a:pPr algn="just">
              <a:lnSpc>
                <a:spcPct val="120000"/>
              </a:lnSpc>
              <a:buNone/>
            </a:pPr>
            <a:r>
              <a:rPr lang="pl-PL" sz="4700" dirty="0" smtClean="0"/>
              <a:t> </a:t>
            </a:r>
            <a:r>
              <a:rPr lang="pl-PL" sz="4700" dirty="0" err="1" smtClean="0"/>
              <a:t>work</a:t>
            </a:r>
            <a:r>
              <a:rPr lang="pl-PL" sz="4700" dirty="0" smtClean="0"/>
              <a:t> </a:t>
            </a:r>
            <a:r>
              <a:rPr lang="pl-PL" sz="4700" dirty="0" err="1" smtClean="0"/>
              <a:t>has</a:t>
            </a:r>
            <a:r>
              <a:rPr lang="pl-PL" sz="4700" dirty="0" smtClean="0"/>
              <a:t> </a:t>
            </a:r>
            <a:r>
              <a:rPr lang="pl-PL" sz="4700" dirty="0" err="1" smtClean="0"/>
              <a:t>led</a:t>
            </a:r>
            <a:r>
              <a:rPr lang="pl-PL" sz="4700" dirty="0" smtClean="0"/>
              <a:t> to </a:t>
            </a:r>
            <a:r>
              <a:rPr lang="pl-PL" sz="4700" dirty="0" err="1" smtClean="0"/>
              <a:t>more</a:t>
            </a:r>
            <a:r>
              <a:rPr lang="pl-PL" sz="4700" dirty="0" smtClean="0"/>
              <a:t> </a:t>
            </a:r>
            <a:r>
              <a:rPr lang="pl-PL" sz="4700" dirty="0" err="1" smtClean="0"/>
              <a:t>than</a:t>
            </a:r>
            <a:r>
              <a:rPr lang="pl-PL" sz="4700" dirty="0" smtClean="0"/>
              <a:t> 27 </a:t>
            </a:r>
            <a:r>
              <a:rPr lang="pl-PL" sz="4700" dirty="0" err="1" smtClean="0"/>
              <a:t>schools</a:t>
            </a:r>
            <a:r>
              <a:rPr lang="pl-PL" sz="4700" dirty="0" smtClean="0"/>
              <a:t> </a:t>
            </a:r>
            <a:r>
              <a:rPr lang="pl-PL" sz="4700" dirty="0" err="1" smtClean="0"/>
              <a:t>in</a:t>
            </a:r>
            <a:r>
              <a:rPr lang="pl-PL" sz="4700" dirty="0" smtClean="0"/>
              <a:t> </a:t>
            </a:r>
            <a:r>
              <a:rPr lang="pl-PL" sz="4700" dirty="0" err="1" smtClean="0"/>
              <a:t>the</a:t>
            </a:r>
            <a:r>
              <a:rPr lang="pl-PL" sz="4700" dirty="0" smtClean="0"/>
              <a:t> </a:t>
            </a:r>
            <a:r>
              <a:rPr lang="pl-PL" sz="4700" dirty="0" err="1" smtClean="0"/>
              <a:t>area</a:t>
            </a:r>
            <a:r>
              <a:rPr lang="pl-PL" sz="4700" dirty="0" smtClean="0"/>
              <a:t>, </a:t>
            </a:r>
            <a:r>
              <a:rPr lang="pl-PL" sz="4700" dirty="0" err="1" smtClean="0"/>
              <a:t>two</a:t>
            </a:r>
            <a:r>
              <a:rPr lang="pl-PL" sz="4700" dirty="0" smtClean="0"/>
              <a:t> </a:t>
            </a:r>
            <a:r>
              <a:rPr lang="pl-PL" sz="4700" dirty="0" err="1" smtClean="0"/>
              <a:t>hospitals</a:t>
            </a:r>
            <a:r>
              <a:rPr lang="pl-PL" sz="4700" dirty="0" smtClean="0"/>
              <a:t>, and many </a:t>
            </a:r>
            <a:r>
              <a:rPr lang="pl-PL" sz="4700" dirty="0" err="1" smtClean="0"/>
              <a:t>other</a:t>
            </a:r>
            <a:r>
              <a:rPr lang="pl-PL" sz="4700" dirty="0" smtClean="0"/>
              <a:t>  </a:t>
            </a:r>
            <a:r>
              <a:rPr lang="pl-PL" sz="4700" dirty="0" err="1" smtClean="0"/>
              <a:t>facilities</a:t>
            </a:r>
            <a:r>
              <a:rPr lang="pl-PL" sz="4700" dirty="0" smtClean="0"/>
              <a:t>. </a:t>
            </a:r>
            <a:r>
              <a:rPr lang="pl-PL" sz="4700" dirty="0" err="1" smtClean="0"/>
              <a:t>Unfortunately</a:t>
            </a:r>
            <a:r>
              <a:rPr lang="pl-PL" sz="4700" dirty="0" smtClean="0"/>
              <a:t>, </a:t>
            </a:r>
            <a:r>
              <a:rPr lang="pl-PL" sz="4700" dirty="0" err="1" smtClean="0"/>
              <a:t>the</a:t>
            </a:r>
            <a:r>
              <a:rPr lang="pl-PL" sz="4700" dirty="0" smtClean="0"/>
              <a:t> </a:t>
            </a:r>
            <a:r>
              <a:rPr lang="pl-PL" sz="4700" dirty="0" err="1" smtClean="0"/>
              <a:t>schools</a:t>
            </a:r>
            <a:r>
              <a:rPr lang="pl-PL" sz="4700" dirty="0" smtClean="0"/>
              <a:t> </a:t>
            </a:r>
            <a:r>
              <a:rPr lang="pl-PL" sz="4700" dirty="0" err="1" smtClean="0"/>
              <a:t>in</a:t>
            </a:r>
            <a:r>
              <a:rPr lang="pl-PL" sz="4700" dirty="0" smtClean="0"/>
              <a:t> Nepal </a:t>
            </a:r>
            <a:r>
              <a:rPr lang="pl-PL" sz="4700" dirty="0" err="1" smtClean="0"/>
              <a:t>were</a:t>
            </a:r>
            <a:r>
              <a:rPr lang="pl-PL" sz="4700" dirty="0" smtClean="0"/>
              <a:t> </a:t>
            </a:r>
            <a:r>
              <a:rPr lang="pl-PL" sz="4700" dirty="0" err="1" smtClean="0"/>
              <a:t>destroyed</a:t>
            </a:r>
            <a:r>
              <a:rPr lang="pl-PL" sz="4700" dirty="0" smtClean="0"/>
              <a:t> </a:t>
            </a:r>
            <a:r>
              <a:rPr lang="pl-PL" sz="4700" dirty="0" err="1" smtClean="0"/>
              <a:t>in</a:t>
            </a:r>
            <a:r>
              <a:rPr lang="pl-PL" sz="4700" dirty="0" smtClean="0"/>
              <a:t> </a:t>
            </a:r>
            <a:r>
              <a:rPr lang="pl-PL" sz="4700" dirty="0" err="1" smtClean="0"/>
              <a:t>the</a:t>
            </a:r>
            <a:r>
              <a:rPr lang="pl-PL" sz="4700" dirty="0" smtClean="0"/>
              <a:t> 2015 </a:t>
            </a:r>
            <a:r>
              <a:rPr lang="pl-PL" sz="4700" dirty="0" smtClean="0"/>
              <a:t>earthquake.  Edmund Hillary </a:t>
            </a:r>
            <a:r>
              <a:rPr lang="pl-PL" sz="4700" dirty="0" err="1" smtClean="0"/>
              <a:t>died</a:t>
            </a:r>
            <a:r>
              <a:rPr lang="pl-PL" sz="4700" dirty="0" smtClean="0"/>
              <a:t> </a:t>
            </a:r>
            <a:r>
              <a:rPr lang="pl-PL" sz="4700" dirty="0" err="1" smtClean="0"/>
              <a:t>in</a:t>
            </a:r>
            <a:r>
              <a:rPr lang="pl-PL" sz="4700" dirty="0" smtClean="0"/>
              <a:t> 2008.</a:t>
            </a:r>
            <a:endParaRPr lang="pl-PL" sz="4700" dirty="0" smtClean="0"/>
          </a:p>
          <a:p>
            <a:endParaRPr lang="pl-PL" dirty="0"/>
          </a:p>
        </p:txBody>
      </p:sp>
      <p:pic>
        <p:nvPicPr>
          <p:cNvPr id="4" name="Picture 8" descr="http://www.odt.co.nz/files/story/2010/11/sir-ed-s-watches-cause-family-row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1500174"/>
            <a:ext cx="4143404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786190"/>
            <a:ext cx="7615262" cy="23399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6600" i="1" dirty="0" err="1" smtClean="0">
                <a:latin typeface="Gigi" pitchFamily="82" charset="0"/>
              </a:rPr>
              <a:t>Thanks</a:t>
            </a:r>
            <a:r>
              <a:rPr lang="pl-PL" sz="6600" i="1" dirty="0" smtClean="0">
                <a:latin typeface="Gigi" pitchFamily="82" charset="0"/>
              </a:rPr>
              <a:t> for </a:t>
            </a:r>
            <a:r>
              <a:rPr lang="pl-PL" sz="6600" i="1" dirty="0" err="1" smtClean="0">
                <a:latin typeface="Gigi" pitchFamily="82" charset="0"/>
              </a:rPr>
              <a:t>watching</a:t>
            </a:r>
            <a:r>
              <a:rPr lang="pl-PL" sz="6600" i="1" dirty="0" smtClean="0">
                <a:latin typeface="Gigi" pitchFamily="82" charset="0"/>
              </a:rPr>
              <a:t> </a:t>
            </a:r>
            <a:r>
              <a:rPr lang="pl-PL" sz="6600" i="1" dirty="0" smtClean="0">
                <a:latin typeface="Gigi" pitchFamily="82" charset="0"/>
                <a:sym typeface="Wingdings" pitchFamily="2" charset="2"/>
              </a:rPr>
              <a:t></a:t>
            </a:r>
            <a:endParaRPr lang="pl-PL" sz="7200" i="1" dirty="0">
              <a:latin typeface="Gigi" pitchFamily="8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365</Words>
  <Application>Microsoft Office PowerPoint</Application>
  <PresentationFormat>Pokaz na ekranie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Famous New Zelander –  Sir Edmund Hillary</vt:lpstr>
      <vt:lpstr>Biography</vt:lpstr>
      <vt:lpstr>Youth</vt:lpstr>
      <vt:lpstr>Mount Everest First Expedition</vt:lpstr>
      <vt:lpstr>Personal life</vt:lpstr>
      <vt:lpstr>Help for Sherpas</vt:lpstr>
      <vt:lpstr>Second marriage</vt:lpstr>
      <vt:lpstr>Slajd 8</vt:lpstr>
    </vt:vector>
  </TitlesOfParts>
  <Company>Prywatny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Zeland – Sir Edmund Hillary</dc:title>
  <dc:creator>Użytkownik</dc:creator>
  <cp:lastModifiedBy>Małgorzata</cp:lastModifiedBy>
  <cp:revision>20</cp:revision>
  <dcterms:created xsi:type="dcterms:W3CDTF">2015-05-24T11:00:36Z</dcterms:created>
  <dcterms:modified xsi:type="dcterms:W3CDTF">2016-10-31T07:28:20Z</dcterms:modified>
</cp:coreProperties>
</file>