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786" y="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2016-10-31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2016-10-31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2016-10-31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2016-10-31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2016-10-31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2016-10-31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2016-10-31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2016-10-31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2016-10-31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2016-10-31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2016-10-31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2016-10-31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 descr="Peter_Jackson_SDCC_201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1800" y="188640"/>
            <a:ext cx="3866297" cy="54644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4797152"/>
            <a:ext cx="7772400" cy="1470025"/>
          </a:xfrm>
        </p:spPr>
        <p:txBody>
          <a:bodyPr>
            <a:normAutofit/>
          </a:bodyPr>
          <a:lstStyle/>
          <a:p>
            <a:r>
              <a:rPr lang="pl-PL" sz="8800" dirty="0" smtClean="0"/>
              <a:t>Peter Jackson </a:t>
            </a:r>
            <a:endParaRPr lang="pl-PL" sz="8800" dirty="0"/>
          </a:p>
        </p:txBody>
      </p:sp>
      <p:sp>
        <p:nvSpPr>
          <p:cNvPr id="4" name="pole tekstowe 3"/>
          <p:cNvSpPr txBox="1"/>
          <p:nvPr/>
        </p:nvSpPr>
        <p:spPr>
          <a:xfrm>
            <a:off x="1357290" y="6143644"/>
            <a:ext cx="633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W</a:t>
            </a:r>
            <a:r>
              <a:rPr lang="pl-PL" dirty="0" smtClean="0"/>
              <a:t>ykonał</a:t>
            </a:r>
            <a:r>
              <a:rPr lang="pl-PL" dirty="0" smtClean="0"/>
              <a:t>: Karol Woliński       Opiekun: Małgorzata Stasińska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Peter Jackson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4258816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u="sng" dirty="0" smtClean="0"/>
              <a:t>Date of Birth</a:t>
            </a:r>
            <a:r>
              <a:rPr lang="en-US" dirty="0" smtClean="0"/>
              <a:t>: </a:t>
            </a:r>
            <a:r>
              <a:rPr lang="en-US" dirty="0" smtClean="0"/>
              <a:t>1961</a:t>
            </a:r>
            <a:r>
              <a:rPr lang="pl-PL" dirty="0" smtClean="0"/>
              <a:t>/</a:t>
            </a:r>
            <a:r>
              <a:rPr lang="en-US" dirty="0" smtClean="0"/>
              <a:t>10</a:t>
            </a:r>
            <a:r>
              <a:rPr lang="pl-PL" dirty="0" smtClean="0"/>
              <a:t>/</a:t>
            </a:r>
            <a:r>
              <a:rPr lang="en-US" dirty="0" smtClean="0"/>
              <a:t>31 (</a:t>
            </a:r>
            <a:r>
              <a:rPr lang="pl-PL" dirty="0" err="1" smtClean="0"/>
              <a:t>Y</a:t>
            </a:r>
            <a:r>
              <a:rPr lang="pl-PL" dirty="0" err="1" smtClean="0"/>
              <a:t>es</a:t>
            </a:r>
            <a:r>
              <a:rPr lang="pl-PL" dirty="0" smtClean="0"/>
              <a:t>, </a:t>
            </a:r>
            <a:r>
              <a:rPr lang="pl-PL" dirty="0" err="1" smtClean="0"/>
              <a:t>he</a:t>
            </a:r>
            <a:r>
              <a:rPr lang="pl-PL" dirty="0" smtClean="0"/>
              <a:t> was </a:t>
            </a:r>
            <a:r>
              <a:rPr lang="pl-PL" dirty="0" err="1" smtClean="0"/>
              <a:t>born</a:t>
            </a:r>
            <a:r>
              <a:rPr lang="pl-PL" dirty="0" smtClean="0"/>
              <a:t> on </a:t>
            </a:r>
            <a:r>
              <a:rPr lang="pl-PL" dirty="0" err="1" smtClean="0"/>
              <a:t>Halloween</a:t>
            </a:r>
            <a:r>
              <a:rPr lang="pl-PL" dirty="0" smtClean="0"/>
              <a:t>)</a:t>
            </a:r>
            <a:endParaRPr lang="pl-PL" dirty="0" smtClean="0"/>
          </a:p>
          <a:p>
            <a:pPr>
              <a:buNone/>
            </a:pPr>
            <a:r>
              <a:rPr lang="en-US" u="sng" dirty="0" smtClean="0"/>
              <a:t>Place of birth</a:t>
            </a:r>
            <a:r>
              <a:rPr lang="en-US" dirty="0" smtClean="0"/>
              <a:t>: </a:t>
            </a:r>
            <a:r>
              <a:rPr lang="en-US" dirty="0" err="1" smtClean="0"/>
              <a:t>Pukerua</a:t>
            </a:r>
            <a:r>
              <a:rPr lang="en-US" dirty="0" smtClean="0"/>
              <a:t> Bay, New Zealand </a:t>
            </a:r>
            <a:endParaRPr lang="pl-PL" dirty="0" smtClean="0"/>
          </a:p>
          <a:p>
            <a:pPr>
              <a:buNone/>
            </a:pPr>
            <a:r>
              <a:rPr lang="en-US" u="sng" dirty="0" smtClean="0"/>
              <a:t>Height</a:t>
            </a:r>
            <a:r>
              <a:rPr lang="en-US" dirty="0" smtClean="0"/>
              <a:t>: 169 cm </a:t>
            </a:r>
            <a:endParaRPr lang="pl-PL" dirty="0" smtClean="0"/>
          </a:p>
          <a:p>
            <a:pPr>
              <a:buNone/>
            </a:pPr>
            <a:r>
              <a:rPr lang="en-US" u="sng" dirty="0" smtClean="0"/>
              <a:t>Marital status</a:t>
            </a:r>
            <a:r>
              <a:rPr lang="en-US" dirty="0" smtClean="0"/>
              <a:t>: wife Fran Walsh ( since 1987 ), 2 children: son Billy (b. 1995) and daughter Katie (b. 1996)</a:t>
            </a:r>
            <a:endParaRPr lang="pl-PL" dirty="0"/>
          </a:p>
        </p:txBody>
      </p:sp>
      <p:pic>
        <p:nvPicPr>
          <p:cNvPr id="1026" name="Picture 2" descr="C:\Users\user\Desktop\Peter_Jacks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628800"/>
            <a:ext cx="3024336" cy="45365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Childhood</a:t>
            </a:r>
            <a:r>
              <a:rPr lang="pl-PL" dirty="0" smtClean="0"/>
              <a:t> &amp; </a:t>
            </a:r>
            <a:r>
              <a:rPr lang="pl-PL" dirty="0" err="1" smtClean="0"/>
              <a:t>Early</a:t>
            </a:r>
            <a:r>
              <a:rPr lang="pl-PL" dirty="0" smtClean="0"/>
              <a:t> </a:t>
            </a:r>
            <a:r>
              <a:rPr lang="pl-PL" dirty="0" err="1" smtClean="0"/>
              <a:t>years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988840"/>
            <a:ext cx="4618856" cy="4226242"/>
          </a:xfrm>
        </p:spPr>
        <p:txBody>
          <a:bodyPr>
            <a:noAutofit/>
          </a:bodyPr>
          <a:lstStyle/>
          <a:p>
            <a:pPr marL="0">
              <a:buNone/>
            </a:pPr>
            <a:r>
              <a:rPr lang="pl-PL" sz="2800" dirty="0" smtClean="0"/>
              <a:t>Since</a:t>
            </a:r>
            <a:r>
              <a:rPr lang="en-US" sz="2800" dirty="0" smtClean="0"/>
              <a:t> </a:t>
            </a:r>
            <a:r>
              <a:rPr lang="en-US" sz="2800" dirty="0" smtClean="0"/>
              <a:t>he was a</a:t>
            </a:r>
            <a:r>
              <a:rPr lang="pl-PL" sz="2800" dirty="0" smtClean="0"/>
              <a:t> y</a:t>
            </a:r>
            <a:r>
              <a:rPr lang="en-US" sz="2800" dirty="0" err="1" smtClean="0"/>
              <a:t>oung</a:t>
            </a:r>
            <a:r>
              <a:rPr lang="en-US" sz="2800" dirty="0" smtClean="0"/>
              <a:t> boy he </a:t>
            </a:r>
            <a:r>
              <a:rPr lang="pl-PL" sz="2800" dirty="0" err="1" smtClean="0"/>
              <a:t>has</a:t>
            </a:r>
            <a:r>
              <a:rPr lang="pl-PL" sz="2800" dirty="0" smtClean="0"/>
              <a:t> </a:t>
            </a:r>
            <a:r>
              <a:rPr lang="pl-PL" sz="2800" dirty="0" err="1" smtClean="0"/>
              <a:t>been</a:t>
            </a:r>
            <a:r>
              <a:rPr lang="en-US" sz="2800" dirty="0" smtClean="0"/>
              <a:t> </a:t>
            </a:r>
            <a:r>
              <a:rPr lang="en-US" sz="2800" dirty="0" smtClean="0"/>
              <a:t>interested in filmmaking</a:t>
            </a:r>
            <a:r>
              <a:rPr lang="pl-PL" sz="2800" dirty="0" smtClean="0"/>
              <a:t>. One </a:t>
            </a:r>
            <a:r>
              <a:rPr lang="pl-PL" sz="2800" dirty="0" smtClean="0"/>
              <a:t>of his </a:t>
            </a:r>
            <a:r>
              <a:rPr lang="pl-PL" sz="2800" dirty="0" err="1" smtClean="0"/>
              <a:t>main</a:t>
            </a:r>
            <a:r>
              <a:rPr lang="pl-PL" sz="2800" dirty="0" smtClean="0"/>
              <a:t> </a:t>
            </a:r>
            <a:r>
              <a:rPr lang="pl-PL" sz="2800" dirty="0" err="1" smtClean="0"/>
              <a:t>interests</a:t>
            </a:r>
            <a:r>
              <a:rPr lang="pl-PL" sz="2800" dirty="0" smtClean="0"/>
              <a:t> was </a:t>
            </a:r>
            <a:r>
              <a:rPr lang="pl-PL" sz="2800" dirty="0" err="1" smtClean="0"/>
              <a:t>watching</a:t>
            </a:r>
            <a:r>
              <a:rPr lang="pl-PL" sz="2800" dirty="0" smtClean="0"/>
              <a:t> horror </a:t>
            </a:r>
            <a:r>
              <a:rPr lang="pl-PL" sz="2800" dirty="0" err="1" smtClean="0"/>
              <a:t>films</a:t>
            </a:r>
            <a:r>
              <a:rPr lang="pl-PL" sz="2800" dirty="0" smtClean="0"/>
              <a:t>, </a:t>
            </a:r>
            <a:r>
              <a:rPr lang="pl-PL" sz="2800" dirty="0" err="1" smtClean="0"/>
              <a:t>maybe</a:t>
            </a:r>
            <a:r>
              <a:rPr lang="pl-PL" sz="2800" dirty="0" smtClean="0"/>
              <a:t> </a:t>
            </a:r>
            <a:r>
              <a:rPr lang="pl-PL" sz="2800" dirty="0" err="1" smtClean="0"/>
              <a:t>because</a:t>
            </a:r>
            <a:r>
              <a:rPr lang="pl-PL" sz="2800" dirty="0" smtClean="0"/>
              <a:t> of his </a:t>
            </a:r>
            <a:r>
              <a:rPr lang="pl-PL" sz="2800" dirty="0" err="1" smtClean="0"/>
              <a:t>birthday</a:t>
            </a:r>
            <a:r>
              <a:rPr lang="pl-PL" sz="2800" dirty="0" smtClean="0"/>
              <a:t> </a:t>
            </a:r>
            <a:r>
              <a:rPr lang="pl-PL" sz="2800" dirty="0" err="1" smtClean="0"/>
              <a:t>date</a:t>
            </a:r>
            <a:r>
              <a:rPr lang="pl-PL" sz="2800" dirty="0" smtClean="0"/>
              <a:t>?</a:t>
            </a:r>
          </a:p>
          <a:p>
            <a:pPr marL="0">
              <a:buNone/>
            </a:pPr>
            <a:r>
              <a:rPr lang="pl-PL" sz="2800" dirty="0" smtClean="0"/>
              <a:t> </a:t>
            </a:r>
            <a:r>
              <a:rPr lang="pl-PL" sz="2800" dirty="0" smtClean="0"/>
              <a:t>He </a:t>
            </a:r>
            <a:r>
              <a:rPr lang="pl-PL" sz="2800" dirty="0" err="1" smtClean="0"/>
              <a:t>stopped</a:t>
            </a:r>
            <a:r>
              <a:rPr lang="pl-PL" sz="2800" dirty="0" smtClean="0"/>
              <a:t> his </a:t>
            </a:r>
            <a:r>
              <a:rPr lang="pl-PL" sz="2800" dirty="0" err="1" smtClean="0"/>
              <a:t>education</a:t>
            </a:r>
            <a:r>
              <a:rPr lang="pl-PL" sz="2800" dirty="0" smtClean="0"/>
              <a:t> </a:t>
            </a:r>
            <a:r>
              <a:rPr lang="pl-PL" sz="2800" dirty="0" err="1" smtClean="0"/>
              <a:t>when</a:t>
            </a:r>
            <a:r>
              <a:rPr lang="pl-PL" sz="2800" dirty="0" smtClean="0"/>
              <a:t> </a:t>
            </a:r>
            <a:r>
              <a:rPr lang="pl-PL" sz="2800" dirty="0" err="1" smtClean="0"/>
              <a:t>he</a:t>
            </a:r>
            <a:r>
              <a:rPr lang="pl-PL" sz="2800" dirty="0" smtClean="0"/>
              <a:t> was 17. He </a:t>
            </a:r>
            <a:r>
              <a:rPr lang="pl-PL" sz="2800" dirty="0" err="1" smtClean="0"/>
              <a:t>never</a:t>
            </a:r>
            <a:r>
              <a:rPr lang="pl-PL" sz="2800" dirty="0" smtClean="0"/>
              <a:t> </a:t>
            </a:r>
            <a:r>
              <a:rPr lang="pl-PL" sz="2800" dirty="0" err="1" smtClean="0"/>
              <a:t>finished</a:t>
            </a:r>
            <a:r>
              <a:rPr lang="pl-PL" sz="2800" dirty="0" smtClean="0"/>
              <a:t> </a:t>
            </a:r>
            <a:r>
              <a:rPr lang="pl-PL" sz="2800" dirty="0" smtClean="0"/>
              <a:t>high </a:t>
            </a:r>
            <a:r>
              <a:rPr lang="pl-PL" sz="2800" dirty="0" err="1" smtClean="0"/>
              <a:t>school</a:t>
            </a:r>
            <a:r>
              <a:rPr lang="pl-PL" sz="2800" dirty="0" smtClean="0"/>
              <a:t>.</a:t>
            </a:r>
          </a:p>
        </p:txBody>
      </p:sp>
      <p:pic>
        <p:nvPicPr>
          <p:cNvPr id="2052" name="Picture 4" descr="Peter Jackson as a child in New Zealand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2071678"/>
            <a:ext cx="3810000" cy="35004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Career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5301208"/>
            <a:ext cx="7560840" cy="1224136"/>
          </a:xfrm>
        </p:spPr>
        <p:txBody>
          <a:bodyPr/>
          <a:lstStyle/>
          <a:p>
            <a:pPr marL="0" algn="ctr">
              <a:buNone/>
            </a:pPr>
            <a:r>
              <a:rPr lang="pl-PL" sz="2800" dirty="0" smtClean="0"/>
              <a:t>His first Film was „Bad </a:t>
            </a:r>
            <a:r>
              <a:rPr lang="pl-PL" sz="2800" dirty="0" err="1" smtClean="0"/>
              <a:t>Taste</a:t>
            </a:r>
            <a:r>
              <a:rPr lang="pl-PL" sz="2800" dirty="0" smtClean="0"/>
              <a:t>” and </a:t>
            </a:r>
            <a:r>
              <a:rPr lang="pl-PL" sz="2800" dirty="0" err="1" smtClean="0"/>
              <a:t>the</a:t>
            </a:r>
            <a:r>
              <a:rPr lang="pl-PL" sz="2800" dirty="0" smtClean="0"/>
              <a:t> film was </a:t>
            </a:r>
            <a:r>
              <a:rPr lang="pl-PL" sz="2800" dirty="0" err="1" smtClean="0"/>
              <a:t>funded</a:t>
            </a:r>
            <a:r>
              <a:rPr lang="pl-PL" sz="2800" dirty="0" smtClean="0"/>
              <a:t> </a:t>
            </a:r>
            <a:r>
              <a:rPr lang="pl-PL" sz="2800" dirty="0" err="1" smtClean="0"/>
              <a:t>with</a:t>
            </a:r>
            <a:r>
              <a:rPr lang="pl-PL" sz="2800" dirty="0" smtClean="0"/>
              <a:t> his </a:t>
            </a:r>
            <a:r>
              <a:rPr lang="pl-PL" sz="2800" dirty="0" err="1" smtClean="0"/>
              <a:t>own</a:t>
            </a:r>
            <a:r>
              <a:rPr lang="pl-PL" sz="2800" dirty="0" smtClean="0"/>
              <a:t> </a:t>
            </a:r>
            <a:r>
              <a:rPr lang="pl-PL" sz="2800" dirty="0" err="1" smtClean="0"/>
              <a:t>money</a:t>
            </a:r>
            <a:r>
              <a:rPr lang="pl-PL" sz="2800" dirty="0" smtClean="0"/>
              <a:t>. </a:t>
            </a:r>
          </a:p>
          <a:p>
            <a:pPr marL="0" algn="ctr">
              <a:buNone/>
            </a:pPr>
            <a:endParaRPr lang="pl-PL" dirty="0"/>
          </a:p>
        </p:txBody>
      </p:sp>
      <p:pic>
        <p:nvPicPr>
          <p:cNvPr id="3073" name="Picture 1" descr="C:\Users\user\Desktop\039568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268760"/>
            <a:ext cx="5715000" cy="37433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Nominations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59632" y="1556792"/>
            <a:ext cx="6491064" cy="4525963"/>
          </a:xfrm>
        </p:spPr>
        <p:txBody>
          <a:bodyPr>
            <a:normAutofit fontScale="92500"/>
          </a:bodyPr>
          <a:lstStyle/>
          <a:p>
            <a:pPr marL="0">
              <a:buNone/>
            </a:pPr>
            <a:r>
              <a:rPr lang="pl-PL" dirty="0" err="1" smtClean="0"/>
              <a:t>Oscars</a:t>
            </a:r>
            <a:r>
              <a:rPr lang="pl-PL" dirty="0" smtClean="0"/>
              <a:t>:</a:t>
            </a:r>
          </a:p>
          <a:p>
            <a:pPr marL="0">
              <a:buNone/>
            </a:pPr>
            <a:r>
              <a:rPr lang="pl-PL" dirty="0" smtClean="0"/>
              <a:t>2004- </a:t>
            </a:r>
            <a:r>
              <a:rPr lang="pl-PL" dirty="0" err="1" smtClean="0"/>
              <a:t>best</a:t>
            </a:r>
            <a:r>
              <a:rPr lang="pl-PL" dirty="0" smtClean="0"/>
              <a:t> film „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smtClean="0"/>
              <a:t>Lord </a:t>
            </a:r>
            <a:r>
              <a:rPr lang="pl-PL" dirty="0" smtClean="0"/>
              <a:t>of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R</a:t>
            </a:r>
            <a:r>
              <a:rPr lang="pl-PL" dirty="0" err="1" smtClean="0"/>
              <a:t>ings</a:t>
            </a:r>
            <a:r>
              <a:rPr lang="pl-PL" dirty="0" smtClean="0"/>
              <a:t>”</a:t>
            </a:r>
          </a:p>
          <a:p>
            <a:pPr marL="0">
              <a:buNone/>
            </a:pPr>
            <a:r>
              <a:rPr lang="pl-PL" dirty="0" smtClean="0"/>
              <a:t>2003- </a:t>
            </a:r>
            <a:r>
              <a:rPr lang="pl-PL" dirty="0" err="1" smtClean="0"/>
              <a:t>best</a:t>
            </a:r>
            <a:r>
              <a:rPr lang="pl-PL" dirty="0" smtClean="0"/>
              <a:t> </a:t>
            </a:r>
            <a:r>
              <a:rPr lang="pl-PL" dirty="0" err="1" smtClean="0"/>
              <a:t>script</a:t>
            </a:r>
            <a:r>
              <a:rPr lang="pl-PL" dirty="0" smtClean="0"/>
              <a:t> „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smtClean="0"/>
              <a:t>Lord </a:t>
            </a:r>
            <a:r>
              <a:rPr lang="pl-PL" dirty="0" smtClean="0"/>
              <a:t>of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R</a:t>
            </a:r>
            <a:r>
              <a:rPr lang="pl-PL" dirty="0" err="1" smtClean="0"/>
              <a:t>ings</a:t>
            </a:r>
            <a:r>
              <a:rPr lang="pl-PL" dirty="0" smtClean="0"/>
              <a:t>”</a:t>
            </a:r>
          </a:p>
          <a:p>
            <a:pPr marL="0">
              <a:buNone/>
            </a:pPr>
            <a:r>
              <a:rPr lang="pl-PL" dirty="0" smtClean="0"/>
              <a:t>Golden </a:t>
            </a:r>
            <a:r>
              <a:rPr lang="pl-PL" dirty="0" err="1" smtClean="0"/>
              <a:t>Globes</a:t>
            </a:r>
            <a:r>
              <a:rPr lang="pl-PL" dirty="0" smtClean="0"/>
              <a:t>:</a:t>
            </a:r>
          </a:p>
          <a:p>
            <a:pPr marL="0">
              <a:buNone/>
            </a:pPr>
            <a:r>
              <a:rPr lang="pl-PL" dirty="0" smtClean="0"/>
              <a:t>2005- </a:t>
            </a:r>
            <a:r>
              <a:rPr lang="pl-PL" dirty="0" err="1" smtClean="0"/>
              <a:t>best</a:t>
            </a:r>
            <a:r>
              <a:rPr lang="pl-PL" dirty="0" smtClean="0"/>
              <a:t> </a:t>
            </a:r>
            <a:r>
              <a:rPr lang="pl-PL" dirty="0" err="1" smtClean="0"/>
              <a:t>director</a:t>
            </a:r>
            <a:r>
              <a:rPr lang="pl-PL" dirty="0" smtClean="0"/>
              <a:t> „King </a:t>
            </a:r>
            <a:r>
              <a:rPr lang="pl-PL" dirty="0" smtClean="0"/>
              <a:t>K</a:t>
            </a:r>
            <a:r>
              <a:rPr lang="pl-PL" dirty="0" smtClean="0"/>
              <a:t>ong</a:t>
            </a:r>
            <a:r>
              <a:rPr lang="pl-PL" dirty="0" smtClean="0"/>
              <a:t>”</a:t>
            </a:r>
          </a:p>
          <a:p>
            <a:pPr marL="0">
              <a:buNone/>
            </a:pPr>
            <a:endParaRPr lang="pl-PL" dirty="0" smtClean="0"/>
          </a:p>
          <a:p>
            <a:pPr marL="0">
              <a:buNone/>
            </a:pPr>
            <a:r>
              <a:rPr lang="pl-PL" dirty="0" smtClean="0"/>
              <a:t>Total </a:t>
            </a:r>
            <a:r>
              <a:rPr lang="pl-PL" dirty="0" err="1" smtClean="0"/>
              <a:t>Awards</a:t>
            </a:r>
            <a:r>
              <a:rPr lang="pl-PL" dirty="0" smtClean="0"/>
              <a:t>: 77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Photos</a:t>
            </a:r>
            <a:endParaRPr lang="pl-PL" dirty="0"/>
          </a:p>
        </p:txBody>
      </p:sp>
      <p:pic>
        <p:nvPicPr>
          <p:cNvPr id="4" name="Symbol zastępczy zawartości 3" descr="320085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87824" y="1556792"/>
            <a:ext cx="3437731" cy="41310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Photos</a:t>
            </a:r>
            <a:endParaRPr lang="pl-PL" dirty="0"/>
          </a:p>
        </p:txBody>
      </p:sp>
      <p:pic>
        <p:nvPicPr>
          <p:cNvPr id="4" name="Symbol zastępczy zawartości 3" descr="PeterJackson_Hobbit_directin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48922" y="1600200"/>
            <a:ext cx="8046156" cy="45259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Photos</a:t>
            </a:r>
            <a:endParaRPr lang="pl-PL" dirty="0"/>
          </a:p>
        </p:txBody>
      </p:sp>
      <p:pic>
        <p:nvPicPr>
          <p:cNvPr id="4" name="Symbol zastępczy zawartości 3" descr="peter-jackson-epic-04-30-12-eng-133577859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14500" y="2110581"/>
            <a:ext cx="5715000" cy="3505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Photos</a:t>
            </a:r>
            <a:endParaRPr lang="pl-PL" dirty="0"/>
          </a:p>
        </p:txBody>
      </p:sp>
      <p:pic>
        <p:nvPicPr>
          <p:cNvPr id="4" name="Symbol zastępczy zawartości 3" descr="peter-jackson-the-hobbit-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72454" y="1600200"/>
            <a:ext cx="6799092" cy="45259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182</Words>
  <Application>Microsoft Office PowerPoint</Application>
  <PresentationFormat>Pokaz na ekranie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Motyw pakietu Office</vt:lpstr>
      <vt:lpstr>Peter Jackson </vt:lpstr>
      <vt:lpstr>Peter Jackson</vt:lpstr>
      <vt:lpstr>Childhood &amp; Early years</vt:lpstr>
      <vt:lpstr>Career</vt:lpstr>
      <vt:lpstr>Nominations</vt:lpstr>
      <vt:lpstr>Photos</vt:lpstr>
      <vt:lpstr>Photos</vt:lpstr>
      <vt:lpstr>Photos</vt:lpstr>
      <vt:lpstr>Photos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Peter Jackson </dc:title>
  <dc:creator>Wolinski</dc:creator>
  <cp:lastModifiedBy>Małgorzata</cp:lastModifiedBy>
  <cp:revision>12</cp:revision>
  <dcterms:created xsi:type="dcterms:W3CDTF">2015-05-24T09:21:16Z</dcterms:created>
  <dcterms:modified xsi:type="dcterms:W3CDTF">2016-10-31T10:02:34Z</dcterms:modified>
</cp:coreProperties>
</file>