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08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9468CF6-683D-4B0E-8B14-D93FF4FF67C2}" type="datetimeFigureOut">
              <a:rPr lang="pl-PL" smtClean="0"/>
              <a:pPr/>
              <a:t>2016-10-31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CC8B9F8-A46D-4198-9BBD-D40E37101372}" type="slidenum">
              <a:rPr lang="pl-PL" smtClean="0"/>
              <a:pPr/>
              <a:t>‹#›</a:t>
            </a:fld>
            <a:endParaRPr lang="pl-PL"/>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2000">
              <a:schemeClr val="accent5">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68CF6-683D-4B0E-8B14-D93FF4FF67C2}" type="datetimeFigureOut">
              <a:rPr lang="pl-PL" smtClean="0"/>
              <a:pPr/>
              <a:t>2016-10-31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8B9F8-A46D-4198-9BBD-D40E3710137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5984" y="0"/>
            <a:ext cx="6500858" cy="2677656"/>
          </a:xfrm>
          <a:prstGeom prst="rect">
            <a:avLst/>
          </a:prstGeom>
          <a:noFill/>
        </p:spPr>
        <p:txBody>
          <a:bodyPr wrap="square" lIns="91440" tIns="45720" rIns="91440" bIns="45720">
            <a:spAutoFit/>
          </a:bodyPr>
          <a:lstStyle/>
          <a:p>
            <a:pPr algn="ctr"/>
            <a:r>
              <a:rPr lang="pl-PL" sz="6000" b="1" dirty="0" smtClean="0">
                <a:ln w="10160">
                  <a:solidFill>
                    <a:schemeClr val="accent1"/>
                  </a:solidFill>
                  <a:prstDash val="solid"/>
                </a:ln>
                <a:solidFill>
                  <a:srgbClr val="FFFFFF"/>
                </a:solidFill>
                <a:effectLst>
                  <a:outerShdw blurRad="38100" dist="32000" dir="5400000" algn="tl">
                    <a:srgbClr val="000000">
                      <a:alpha val="30000"/>
                    </a:srgbClr>
                  </a:outerShdw>
                </a:effectLst>
              </a:rPr>
              <a:t>New Zealand- </a:t>
            </a:r>
          </a:p>
          <a:p>
            <a:pPr algn="ctr"/>
            <a:r>
              <a:rPr lang="pl-PL" sz="5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The</a:t>
            </a:r>
            <a:r>
              <a:rPr lang="pl-PL"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 land of </a:t>
            </a:r>
            <a:r>
              <a:rPr lang="pl-PL" sz="5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the</a:t>
            </a:r>
            <a:r>
              <a:rPr lang="pl-PL"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 Long White Cloud</a:t>
            </a:r>
            <a:endParaRPr lang="pl-PL" sz="5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028" name="Picture 4" descr="http://mstecker.com/images/NewZealand/NZSI/a34lpuk3a.jpg"/>
          <p:cNvPicPr>
            <a:picLocks noChangeAspect="1" noChangeArrowheads="1"/>
          </p:cNvPicPr>
          <p:nvPr/>
        </p:nvPicPr>
        <p:blipFill>
          <a:blip r:embed="rId2"/>
          <a:srcRect/>
          <a:stretch>
            <a:fillRect/>
          </a:stretch>
        </p:blipFill>
        <p:spPr bwMode="auto">
          <a:xfrm>
            <a:off x="3428992" y="2643182"/>
            <a:ext cx="5572164" cy="3666697"/>
          </a:xfrm>
          <a:prstGeom prst="rect">
            <a:avLst/>
          </a:prstGeom>
          <a:noFill/>
        </p:spPr>
      </p:pic>
      <p:pic>
        <p:nvPicPr>
          <p:cNvPr id="1029" name="Picture 5" descr="C:\Users\Kajek\Desktop\nowa zelandia zdjecia\nz.png"/>
          <p:cNvPicPr>
            <a:picLocks noChangeAspect="1" noChangeArrowheads="1"/>
          </p:cNvPicPr>
          <p:nvPr/>
        </p:nvPicPr>
        <p:blipFill>
          <a:blip r:embed="rId3" cstate="print"/>
          <a:srcRect/>
          <a:stretch>
            <a:fillRect/>
          </a:stretch>
        </p:blipFill>
        <p:spPr bwMode="auto">
          <a:xfrm>
            <a:off x="142844" y="2071678"/>
            <a:ext cx="3143272" cy="1583521"/>
          </a:xfrm>
          <a:prstGeom prst="rect">
            <a:avLst/>
          </a:prstGeom>
          <a:noFill/>
        </p:spPr>
      </p:pic>
      <p:pic>
        <p:nvPicPr>
          <p:cNvPr id="1030" name="Picture 6" descr="C:\Users\Kajek\Desktop\nowa zelandia zdjecia\Nowa Zelandia.jpg"/>
          <p:cNvPicPr>
            <a:picLocks noChangeAspect="1" noChangeArrowheads="1"/>
          </p:cNvPicPr>
          <p:nvPr/>
        </p:nvPicPr>
        <p:blipFill>
          <a:blip r:embed="rId4"/>
          <a:srcRect/>
          <a:stretch>
            <a:fillRect/>
          </a:stretch>
        </p:blipFill>
        <p:spPr bwMode="auto">
          <a:xfrm>
            <a:off x="142844" y="3786190"/>
            <a:ext cx="3143272" cy="2552702"/>
          </a:xfrm>
          <a:prstGeom prst="rect">
            <a:avLst/>
          </a:prstGeom>
          <a:noFill/>
        </p:spPr>
      </p:pic>
      <p:sp>
        <p:nvSpPr>
          <p:cNvPr id="7" name="pole tekstowe 6"/>
          <p:cNvSpPr txBox="1"/>
          <p:nvPr/>
        </p:nvSpPr>
        <p:spPr>
          <a:xfrm>
            <a:off x="0" y="6334780"/>
            <a:ext cx="9144000" cy="307777"/>
          </a:xfrm>
          <a:prstGeom prst="rect">
            <a:avLst/>
          </a:prstGeom>
          <a:noFill/>
        </p:spPr>
        <p:txBody>
          <a:bodyPr wrap="square" rtlCol="0">
            <a:spAutoFit/>
          </a:bodyPr>
          <a:lstStyle/>
          <a:p>
            <a:pPr algn="ctr"/>
            <a:r>
              <a:rPr lang="pl-PL" sz="1400" dirty="0">
                <a:solidFill>
                  <a:srgbClr val="FF0000"/>
                </a:solidFill>
              </a:rPr>
              <a:t>W</a:t>
            </a:r>
            <a:r>
              <a:rPr lang="pl-PL" sz="1400" dirty="0" smtClean="0">
                <a:solidFill>
                  <a:srgbClr val="FF0000"/>
                </a:solidFill>
              </a:rPr>
              <a:t>ykonał </a:t>
            </a:r>
            <a:r>
              <a:rPr lang="pl-PL" sz="1400" dirty="0" smtClean="0">
                <a:solidFill>
                  <a:srgbClr val="FF0000"/>
                </a:solidFill>
              </a:rPr>
              <a:t>: Kajetan </a:t>
            </a:r>
            <a:r>
              <a:rPr lang="pl-PL" sz="1400" dirty="0" err="1" smtClean="0">
                <a:solidFill>
                  <a:srgbClr val="FF0000"/>
                </a:solidFill>
              </a:rPr>
              <a:t>Wojtaszczyk</a:t>
            </a:r>
            <a:r>
              <a:rPr lang="pl-PL" sz="1400" dirty="0" smtClean="0">
                <a:solidFill>
                  <a:srgbClr val="FF0000"/>
                </a:solidFill>
              </a:rPr>
              <a:t>		</a:t>
            </a:r>
            <a:r>
              <a:rPr lang="pl-PL" sz="1400" smtClean="0">
                <a:solidFill>
                  <a:srgbClr val="FF0000"/>
                </a:solidFill>
              </a:rPr>
              <a:t>	Opiekun </a:t>
            </a:r>
            <a:r>
              <a:rPr lang="pl-PL" sz="1400" dirty="0" smtClean="0">
                <a:solidFill>
                  <a:srgbClr val="FF0000"/>
                </a:solidFill>
              </a:rPr>
              <a:t>: Małgorzata Stasińska</a:t>
            </a:r>
            <a:endParaRPr lang="pl-PL" sz="1400" dirty="0">
              <a:solidFill>
                <a:srgbClr val="FF0000"/>
              </a:solidFill>
            </a:endParaRPr>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2844" y="142852"/>
            <a:ext cx="6000776" cy="2862322"/>
          </a:xfrm>
          <a:prstGeom prst="rect">
            <a:avLst/>
          </a:prstGeom>
        </p:spPr>
        <p:txBody>
          <a:bodyPr wrap="square">
            <a:spAutoFit/>
          </a:bodyPr>
          <a:lstStyle/>
          <a:p>
            <a:r>
              <a:rPr lang="en-US" dirty="0">
                <a:solidFill>
                  <a:schemeClr val="accent1">
                    <a:lumMod val="75000"/>
                  </a:schemeClr>
                </a:solidFill>
              </a:rPr>
              <a:t>- </a:t>
            </a:r>
            <a:r>
              <a:rPr lang="en-US" u="sng" dirty="0" err="1">
                <a:solidFill>
                  <a:schemeClr val="accent1">
                    <a:lumMod val="75000"/>
                  </a:schemeClr>
                </a:solidFill>
              </a:rPr>
              <a:t>Fiordland</a:t>
            </a:r>
            <a:r>
              <a:rPr lang="en-US" dirty="0">
                <a:solidFill>
                  <a:schemeClr val="accent1">
                    <a:lumMod val="75000"/>
                  </a:schemeClr>
                </a:solidFill>
              </a:rPr>
              <a:t> – a region of mountains and valleys in the south west corner of New Zealand.</a:t>
            </a:r>
            <a:br>
              <a:rPr lang="en-US" dirty="0">
                <a:solidFill>
                  <a:schemeClr val="accent1">
                    <a:lumMod val="75000"/>
                  </a:schemeClr>
                </a:solidFill>
              </a:rPr>
            </a:br>
            <a:r>
              <a:rPr lang="en-US" dirty="0">
                <a:solidFill>
                  <a:schemeClr val="accent1">
                    <a:lumMod val="75000"/>
                  </a:schemeClr>
                </a:solidFill>
              </a:rPr>
              <a:t>Fiord is a narrow finger of the land, between steep mountains on either side. Fiords are made by glaciers, as they move from the mountain valleys down to the </a:t>
            </a:r>
            <a:r>
              <a:rPr lang="en-US" dirty="0" smtClean="0">
                <a:solidFill>
                  <a:schemeClr val="accent1">
                    <a:lumMod val="75000"/>
                  </a:schemeClr>
                </a:solidFill>
              </a:rPr>
              <a:t>sea</a:t>
            </a:r>
            <a:r>
              <a:rPr lang="pl-PL" dirty="0" smtClean="0">
                <a:solidFill>
                  <a:schemeClr val="accent1">
                    <a:lumMod val="75000"/>
                  </a:schemeClr>
                </a:solidFill>
              </a:rPr>
              <a:t>.</a:t>
            </a:r>
            <a:r>
              <a:rPr lang="en-US" dirty="0">
                <a:solidFill>
                  <a:schemeClr val="accent1">
                    <a:lumMod val="75000"/>
                  </a:schemeClr>
                </a:solidFill>
              </a:rPr>
              <a:t/>
            </a:r>
            <a:br>
              <a:rPr lang="en-US" dirty="0">
                <a:solidFill>
                  <a:schemeClr val="accent1">
                    <a:lumMod val="75000"/>
                  </a:schemeClr>
                </a:solidFill>
              </a:rPr>
            </a:br>
            <a:r>
              <a:rPr lang="en-US" dirty="0">
                <a:solidFill>
                  <a:schemeClr val="accent1">
                    <a:lumMod val="75000"/>
                  </a:schemeClr>
                </a:solidFill>
              </a:rPr>
              <a:t>The best known fiords are: </a:t>
            </a:r>
            <a:r>
              <a:rPr lang="en-US" u="sng" dirty="0">
                <a:solidFill>
                  <a:schemeClr val="accent1">
                    <a:lumMod val="75000"/>
                  </a:schemeClr>
                </a:solidFill>
              </a:rPr>
              <a:t>Milford Sound </a:t>
            </a:r>
            <a:r>
              <a:rPr lang="en-US" dirty="0">
                <a:solidFill>
                  <a:schemeClr val="accent1">
                    <a:lumMod val="75000"/>
                  </a:schemeClr>
                </a:solidFill>
              </a:rPr>
              <a:t>and </a:t>
            </a:r>
            <a:r>
              <a:rPr lang="en-US" u="sng" dirty="0">
                <a:solidFill>
                  <a:schemeClr val="accent1">
                    <a:lumMod val="75000"/>
                  </a:schemeClr>
                </a:solidFill>
              </a:rPr>
              <a:t>Doubtful Sound</a:t>
            </a:r>
            <a:r>
              <a:rPr lang="en-US" dirty="0">
                <a:solidFill>
                  <a:schemeClr val="accent1">
                    <a:lumMod val="75000"/>
                  </a:schemeClr>
                </a:solidFill>
              </a:rPr>
              <a:t/>
            </a:r>
            <a:br>
              <a:rPr lang="en-US" dirty="0">
                <a:solidFill>
                  <a:schemeClr val="accent1">
                    <a:lumMod val="75000"/>
                  </a:schemeClr>
                </a:solidFill>
              </a:rPr>
            </a:br>
            <a:r>
              <a:rPr lang="en-US" dirty="0" smtClean="0">
                <a:solidFill>
                  <a:schemeClr val="accent1">
                    <a:lumMod val="75000"/>
                  </a:schemeClr>
                </a:solidFill>
              </a:rPr>
              <a:t>-</a:t>
            </a:r>
            <a:r>
              <a:rPr lang="pl-PL" u="sng" dirty="0" err="1" smtClean="0">
                <a:solidFill>
                  <a:schemeClr val="accent1">
                    <a:lumMod val="75000"/>
                  </a:schemeClr>
                </a:solidFill>
              </a:rPr>
              <a:t>Waterfalls</a:t>
            </a:r>
            <a:r>
              <a:rPr lang="pl-PL" dirty="0" smtClean="0">
                <a:solidFill>
                  <a:schemeClr val="accent1">
                    <a:lumMod val="75000"/>
                  </a:schemeClr>
                </a:solidFill>
              </a:rPr>
              <a:t> T</a:t>
            </a:r>
            <a:r>
              <a:rPr lang="en-US" dirty="0" smtClean="0">
                <a:solidFill>
                  <a:schemeClr val="accent1">
                    <a:lumMod val="75000"/>
                  </a:schemeClr>
                </a:solidFill>
              </a:rPr>
              <a:t>he </a:t>
            </a:r>
            <a:r>
              <a:rPr lang="en-US" dirty="0">
                <a:solidFill>
                  <a:schemeClr val="accent1">
                    <a:lumMod val="75000"/>
                  </a:schemeClr>
                </a:solidFill>
              </a:rPr>
              <a:t>tallest waterfalls in the world: </a:t>
            </a:r>
            <a:r>
              <a:rPr lang="en-US" u="sng" dirty="0">
                <a:solidFill>
                  <a:schemeClr val="accent1">
                    <a:lumMod val="75000"/>
                  </a:schemeClr>
                </a:solidFill>
              </a:rPr>
              <a:t>Browne Falls</a:t>
            </a:r>
            <a:r>
              <a:rPr lang="en-US" dirty="0">
                <a:solidFill>
                  <a:schemeClr val="accent1">
                    <a:lumMod val="75000"/>
                  </a:schemeClr>
                </a:solidFill>
              </a:rPr>
              <a:t>(619m) and </a:t>
            </a:r>
            <a:r>
              <a:rPr lang="en-US" u="sng" dirty="0">
                <a:solidFill>
                  <a:schemeClr val="accent1">
                    <a:lumMod val="75000"/>
                  </a:schemeClr>
                </a:solidFill>
              </a:rPr>
              <a:t>Sutherland Falls</a:t>
            </a:r>
            <a:r>
              <a:rPr lang="en-US" dirty="0">
                <a:solidFill>
                  <a:schemeClr val="accent1">
                    <a:lumMod val="75000"/>
                  </a:schemeClr>
                </a:solidFill>
              </a:rPr>
              <a:t>(580m</a:t>
            </a:r>
            <a:r>
              <a:rPr lang="en-US" dirty="0" smtClean="0">
                <a:solidFill>
                  <a:schemeClr val="accent1">
                    <a:lumMod val="75000"/>
                  </a:schemeClr>
                </a:solidFill>
              </a:rPr>
              <a:t>)</a:t>
            </a:r>
            <a:r>
              <a:rPr lang="pl-PL" dirty="0" smtClean="0">
                <a:solidFill>
                  <a:schemeClr val="accent1">
                    <a:lumMod val="75000"/>
                  </a:schemeClr>
                </a:solidFill>
              </a:rPr>
              <a:t> </a:t>
            </a:r>
            <a:r>
              <a:rPr lang="pl-PL" dirty="0" err="1" smtClean="0">
                <a:solidFill>
                  <a:schemeClr val="accent1">
                    <a:lumMod val="75000"/>
                  </a:schemeClr>
                </a:solidFill>
              </a:rPr>
              <a:t>are</a:t>
            </a:r>
            <a:r>
              <a:rPr lang="en-US" dirty="0" smtClean="0">
                <a:solidFill>
                  <a:schemeClr val="accent1">
                    <a:lumMod val="75000"/>
                  </a:schemeClr>
                </a:solidFill>
              </a:rPr>
              <a:t> </a:t>
            </a:r>
            <a:r>
              <a:rPr lang="en-US" dirty="0">
                <a:solidFill>
                  <a:schemeClr val="accent1">
                    <a:lumMod val="75000"/>
                  </a:schemeClr>
                </a:solidFill>
              </a:rPr>
              <a:t>located in the </a:t>
            </a:r>
            <a:r>
              <a:rPr lang="en-US" dirty="0" err="1">
                <a:solidFill>
                  <a:schemeClr val="accent1">
                    <a:lumMod val="75000"/>
                  </a:schemeClr>
                </a:solidFill>
              </a:rPr>
              <a:t>Fiordland</a:t>
            </a:r>
            <a:r>
              <a:rPr lang="en-US" dirty="0"/>
              <a:t/>
            </a:r>
            <a:br>
              <a:rPr lang="en-US" dirty="0"/>
            </a:br>
            <a:endParaRPr lang="pl-PL" dirty="0"/>
          </a:p>
        </p:txBody>
      </p:sp>
      <p:pic>
        <p:nvPicPr>
          <p:cNvPr id="21507" name="Picture 3" descr="http://www.worldtoptop.com/wp-content/uploads/2011/05/sutherland_falls.jpg"/>
          <p:cNvPicPr>
            <a:picLocks noChangeAspect="1" noChangeArrowheads="1"/>
          </p:cNvPicPr>
          <p:nvPr/>
        </p:nvPicPr>
        <p:blipFill>
          <a:blip r:embed="rId2"/>
          <a:srcRect/>
          <a:stretch>
            <a:fillRect/>
          </a:stretch>
        </p:blipFill>
        <p:spPr bwMode="auto">
          <a:xfrm>
            <a:off x="4929190" y="4000504"/>
            <a:ext cx="4074270" cy="2706480"/>
          </a:xfrm>
          <a:prstGeom prst="rect">
            <a:avLst/>
          </a:prstGeom>
          <a:noFill/>
        </p:spPr>
      </p:pic>
      <p:pic>
        <p:nvPicPr>
          <p:cNvPr id="21508" name="Picture 4" descr="C:\Users\Kajek\Desktop\nowa zelandia zdjecia\415054_10100630816844929_14801685_54271217_1966282812_o-1.jpg"/>
          <p:cNvPicPr>
            <a:picLocks noChangeAspect="1" noChangeArrowheads="1"/>
          </p:cNvPicPr>
          <p:nvPr/>
        </p:nvPicPr>
        <p:blipFill>
          <a:blip r:embed="rId3" cstate="print"/>
          <a:srcRect/>
          <a:stretch>
            <a:fillRect/>
          </a:stretch>
        </p:blipFill>
        <p:spPr bwMode="auto">
          <a:xfrm>
            <a:off x="142844" y="4214818"/>
            <a:ext cx="4143404" cy="2530468"/>
          </a:xfrm>
          <a:prstGeom prst="rect">
            <a:avLst/>
          </a:prstGeom>
          <a:noFill/>
        </p:spPr>
      </p:pic>
      <p:pic>
        <p:nvPicPr>
          <p:cNvPr id="21510" name="Picture 6" descr="http://www.world-of-waterfalls.com/images/Doubtful_Sound_142L.jpg"/>
          <p:cNvPicPr>
            <a:picLocks noChangeAspect="1" noChangeArrowheads="1"/>
          </p:cNvPicPr>
          <p:nvPr/>
        </p:nvPicPr>
        <p:blipFill>
          <a:blip r:embed="rId4"/>
          <a:srcRect r="2778" b="7843"/>
          <a:stretch>
            <a:fillRect/>
          </a:stretch>
        </p:blipFill>
        <p:spPr bwMode="auto">
          <a:xfrm>
            <a:off x="6429388" y="142852"/>
            <a:ext cx="2500330" cy="3643338"/>
          </a:xfrm>
          <a:prstGeom prst="rect">
            <a:avLst/>
          </a:prstGeom>
          <a:noFill/>
        </p:spPr>
      </p:pic>
      <p:pic>
        <p:nvPicPr>
          <p:cNvPr id="21512" name="Picture 8" descr="http://www.realjourneys.co.nz/media/109097/RJ_Vol9_111%20U_Rotator.jpg"/>
          <p:cNvPicPr>
            <a:picLocks noChangeAspect="1" noChangeArrowheads="1"/>
          </p:cNvPicPr>
          <p:nvPr/>
        </p:nvPicPr>
        <p:blipFill>
          <a:blip r:embed="rId5"/>
          <a:srcRect/>
          <a:stretch>
            <a:fillRect/>
          </a:stretch>
        </p:blipFill>
        <p:spPr bwMode="auto">
          <a:xfrm>
            <a:off x="142844" y="2571744"/>
            <a:ext cx="4572032" cy="1575919"/>
          </a:xfrm>
          <a:prstGeom prst="rect">
            <a:avLst/>
          </a:prstGeom>
          <a:noFill/>
        </p:spPr>
      </p:pic>
      <p:sp>
        <p:nvSpPr>
          <p:cNvPr id="9" name="pole tekstowe 8"/>
          <p:cNvSpPr txBox="1"/>
          <p:nvPr/>
        </p:nvSpPr>
        <p:spPr>
          <a:xfrm>
            <a:off x="142844" y="3786190"/>
            <a:ext cx="3214710" cy="338554"/>
          </a:xfrm>
          <a:prstGeom prst="rect">
            <a:avLst/>
          </a:prstGeom>
          <a:noFill/>
        </p:spPr>
        <p:txBody>
          <a:bodyPr wrap="square" rtlCol="0">
            <a:spAutoFit/>
          </a:bodyPr>
          <a:lstStyle/>
          <a:p>
            <a:r>
              <a:rPr lang="pl-PL" sz="1600" dirty="0" err="1" smtClean="0">
                <a:solidFill>
                  <a:schemeClr val="bg1"/>
                </a:solidFill>
              </a:rPr>
              <a:t>Doubtful</a:t>
            </a:r>
            <a:r>
              <a:rPr lang="pl-PL" sz="1600" dirty="0" smtClean="0">
                <a:solidFill>
                  <a:schemeClr val="bg1"/>
                </a:solidFill>
              </a:rPr>
              <a:t> </a:t>
            </a:r>
            <a:r>
              <a:rPr lang="pl-PL" sz="1600" dirty="0" err="1" smtClean="0">
                <a:solidFill>
                  <a:schemeClr val="bg1"/>
                </a:solidFill>
              </a:rPr>
              <a:t>Sound</a:t>
            </a:r>
            <a:endParaRPr lang="pl-PL" sz="1600" dirty="0">
              <a:solidFill>
                <a:schemeClr val="bg1"/>
              </a:solidFill>
            </a:endParaRPr>
          </a:p>
        </p:txBody>
      </p:sp>
      <p:sp>
        <p:nvSpPr>
          <p:cNvPr id="10" name="pole tekstowe 9"/>
          <p:cNvSpPr txBox="1"/>
          <p:nvPr/>
        </p:nvSpPr>
        <p:spPr>
          <a:xfrm>
            <a:off x="142844" y="6429396"/>
            <a:ext cx="2857520" cy="338554"/>
          </a:xfrm>
          <a:prstGeom prst="rect">
            <a:avLst/>
          </a:prstGeom>
          <a:noFill/>
        </p:spPr>
        <p:txBody>
          <a:bodyPr wrap="square" rtlCol="0">
            <a:spAutoFit/>
          </a:bodyPr>
          <a:lstStyle/>
          <a:p>
            <a:r>
              <a:rPr lang="pl-PL" sz="1600" dirty="0" err="1" smtClean="0">
                <a:solidFill>
                  <a:schemeClr val="bg1"/>
                </a:solidFill>
              </a:rPr>
              <a:t>Milford</a:t>
            </a:r>
            <a:r>
              <a:rPr lang="pl-PL" sz="1600" dirty="0" smtClean="0">
                <a:solidFill>
                  <a:schemeClr val="bg1"/>
                </a:solidFill>
              </a:rPr>
              <a:t> </a:t>
            </a:r>
            <a:r>
              <a:rPr lang="pl-PL" sz="1600" dirty="0" err="1" smtClean="0">
                <a:solidFill>
                  <a:schemeClr val="bg1"/>
                </a:solidFill>
              </a:rPr>
              <a:t>Sound</a:t>
            </a:r>
            <a:endParaRPr lang="pl-PL" sz="1600" dirty="0">
              <a:solidFill>
                <a:schemeClr val="bg1"/>
              </a:solidFill>
            </a:endParaRPr>
          </a:p>
        </p:txBody>
      </p:sp>
      <p:sp>
        <p:nvSpPr>
          <p:cNvPr id="11" name="pole tekstowe 10"/>
          <p:cNvSpPr txBox="1"/>
          <p:nvPr/>
        </p:nvSpPr>
        <p:spPr>
          <a:xfrm>
            <a:off x="6429388" y="3429000"/>
            <a:ext cx="4143404" cy="338554"/>
          </a:xfrm>
          <a:prstGeom prst="rect">
            <a:avLst/>
          </a:prstGeom>
          <a:noFill/>
        </p:spPr>
        <p:txBody>
          <a:bodyPr wrap="square" rtlCol="0">
            <a:spAutoFit/>
          </a:bodyPr>
          <a:lstStyle/>
          <a:p>
            <a:r>
              <a:rPr lang="pl-PL" sz="1600" dirty="0" err="1" smtClean="0">
                <a:solidFill>
                  <a:schemeClr val="bg1"/>
                </a:solidFill>
              </a:rPr>
              <a:t>Browne</a:t>
            </a:r>
            <a:r>
              <a:rPr lang="pl-PL" sz="1600" dirty="0" smtClean="0">
                <a:solidFill>
                  <a:schemeClr val="bg1"/>
                </a:solidFill>
              </a:rPr>
              <a:t> Falls</a:t>
            </a:r>
            <a:endParaRPr lang="pl-PL" sz="1600" dirty="0">
              <a:solidFill>
                <a:schemeClr val="bg1"/>
              </a:solidFill>
            </a:endParaRPr>
          </a:p>
        </p:txBody>
      </p:sp>
      <p:sp>
        <p:nvSpPr>
          <p:cNvPr id="12" name="pole tekstowe 11"/>
          <p:cNvSpPr txBox="1"/>
          <p:nvPr/>
        </p:nvSpPr>
        <p:spPr>
          <a:xfrm>
            <a:off x="4929190" y="6357958"/>
            <a:ext cx="4000528" cy="338554"/>
          </a:xfrm>
          <a:prstGeom prst="rect">
            <a:avLst/>
          </a:prstGeom>
          <a:noFill/>
        </p:spPr>
        <p:txBody>
          <a:bodyPr wrap="square" rtlCol="0">
            <a:spAutoFit/>
          </a:bodyPr>
          <a:lstStyle/>
          <a:p>
            <a:r>
              <a:rPr lang="pl-PL" sz="1600" dirty="0" smtClean="0">
                <a:solidFill>
                  <a:schemeClr val="bg1"/>
                </a:solidFill>
              </a:rPr>
              <a:t>Sutherland Falls</a:t>
            </a:r>
            <a:endParaRPr lang="pl-PL" sz="1600" dirty="0">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42844" y="142852"/>
            <a:ext cx="5357850" cy="1200329"/>
          </a:xfrm>
          <a:prstGeom prst="rect">
            <a:avLst/>
          </a:prstGeom>
          <a:noFill/>
        </p:spPr>
        <p:txBody>
          <a:bodyPr wrap="square" rtlCol="0">
            <a:spAutoFit/>
          </a:bodyPr>
          <a:lstStyle/>
          <a:p>
            <a:pPr>
              <a:buFontTx/>
              <a:buChar char="-"/>
            </a:pPr>
            <a:r>
              <a:rPr lang="en-US" dirty="0" smtClean="0">
                <a:solidFill>
                  <a:schemeClr val="accent1">
                    <a:lumMod val="75000"/>
                  </a:schemeClr>
                </a:solidFill>
              </a:rPr>
              <a:t>locations </a:t>
            </a:r>
            <a:r>
              <a:rPr lang="en-US" dirty="0">
                <a:solidFill>
                  <a:schemeClr val="accent1">
                    <a:lumMod val="75000"/>
                  </a:schemeClr>
                </a:solidFill>
              </a:rPr>
              <a:t>from Lord of The Rings for example: </a:t>
            </a:r>
            <a:endParaRPr lang="pl-PL" dirty="0" smtClean="0">
              <a:solidFill>
                <a:schemeClr val="accent1">
                  <a:lumMod val="75000"/>
                </a:schemeClr>
              </a:solidFill>
            </a:endParaRPr>
          </a:p>
          <a:p>
            <a:r>
              <a:rPr lang="en-US" dirty="0" smtClean="0">
                <a:solidFill>
                  <a:schemeClr val="accent1">
                    <a:lumMod val="75000"/>
                  </a:schemeClr>
                </a:solidFill>
              </a:rPr>
              <a:t>“</a:t>
            </a:r>
            <a:r>
              <a:rPr lang="en-US" dirty="0">
                <a:solidFill>
                  <a:schemeClr val="accent1">
                    <a:lumMod val="75000"/>
                  </a:schemeClr>
                </a:solidFill>
              </a:rPr>
              <a:t>The </a:t>
            </a:r>
            <a:r>
              <a:rPr lang="pl-PL" dirty="0" smtClean="0">
                <a:solidFill>
                  <a:schemeClr val="accent1">
                    <a:lumMod val="75000"/>
                  </a:schemeClr>
                </a:solidFill>
              </a:rPr>
              <a:t>S</a:t>
            </a:r>
            <a:r>
              <a:rPr lang="en-US" dirty="0" smtClean="0">
                <a:solidFill>
                  <a:schemeClr val="accent1">
                    <a:lumMod val="75000"/>
                  </a:schemeClr>
                </a:solidFill>
              </a:rPr>
              <a:t>hire</a:t>
            </a:r>
            <a:r>
              <a:rPr lang="en-US" dirty="0">
                <a:solidFill>
                  <a:schemeClr val="accent1">
                    <a:lumMod val="75000"/>
                  </a:schemeClr>
                </a:solidFill>
              </a:rPr>
              <a:t>” (the real </a:t>
            </a:r>
            <a:r>
              <a:rPr lang="pl-PL" dirty="0" err="1" smtClean="0">
                <a:solidFill>
                  <a:schemeClr val="accent1">
                    <a:lumMod val="75000"/>
                  </a:schemeClr>
                </a:solidFill>
              </a:rPr>
              <a:t>name</a:t>
            </a:r>
            <a:r>
              <a:rPr lang="pl-PL" dirty="0" smtClean="0">
                <a:solidFill>
                  <a:schemeClr val="accent1">
                    <a:lumMod val="75000"/>
                  </a:schemeClr>
                </a:solidFill>
              </a:rPr>
              <a:t> </a:t>
            </a:r>
            <a:r>
              <a:rPr lang="pl-PL" dirty="0" err="1" smtClean="0">
                <a:solidFill>
                  <a:schemeClr val="accent1">
                    <a:lumMod val="75000"/>
                  </a:schemeClr>
                </a:solidFill>
              </a:rPr>
              <a:t>is</a:t>
            </a:r>
            <a:r>
              <a:rPr lang="en-US" dirty="0" smtClean="0">
                <a:solidFill>
                  <a:schemeClr val="accent1">
                    <a:lumMod val="75000"/>
                  </a:schemeClr>
                </a:solidFill>
              </a:rPr>
              <a:t> </a:t>
            </a:r>
            <a:r>
              <a:rPr lang="en-US" dirty="0" err="1">
                <a:solidFill>
                  <a:schemeClr val="accent1">
                    <a:lumMod val="75000"/>
                  </a:schemeClr>
                </a:solidFill>
              </a:rPr>
              <a:t>Matamata</a:t>
            </a:r>
            <a:r>
              <a:rPr lang="en-US" dirty="0">
                <a:solidFill>
                  <a:schemeClr val="accent1">
                    <a:lumMod val="75000"/>
                  </a:schemeClr>
                </a:solidFill>
              </a:rPr>
              <a:t>) </a:t>
            </a:r>
            <a:r>
              <a:rPr lang="en-US" dirty="0" smtClean="0">
                <a:solidFill>
                  <a:schemeClr val="accent1">
                    <a:lumMod val="75000"/>
                  </a:schemeClr>
                </a:solidFill>
              </a:rPr>
              <a:t>or </a:t>
            </a:r>
            <a:r>
              <a:rPr lang="en-US" dirty="0">
                <a:solidFill>
                  <a:schemeClr val="accent1">
                    <a:lumMod val="75000"/>
                  </a:schemeClr>
                </a:solidFill>
              </a:rPr>
              <a:t>“</a:t>
            </a:r>
            <a:r>
              <a:rPr lang="en-US" dirty="0" err="1">
                <a:solidFill>
                  <a:schemeClr val="accent1">
                    <a:lumMod val="75000"/>
                  </a:schemeClr>
                </a:solidFill>
              </a:rPr>
              <a:t>Pelennor</a:t>
            </a:r>
            <a:r>
              <a:rPr lang="en-US" dirty="0">
                <a:solidFill>
                  <a:schemeClr val="accent1">
                    <a:lumMod val="75000"/>
                  </a:schemeClr>
                </a:solidFill>
              </a:rPr>
              <a:t> Battle Fields”(</a:t>
            </a:r>
            <a:r>
              <a:rPr lang="en-US" dirty="0" err="1">
                <a:solidFill>
                  <a:schemeClr val="accent1">
                    <a:lumMod val="75000"/>
                  </a:schemeClr>
                </a:solidFill>
              </a:rPr>
              <a:t>Twizel</a:t>
            </a:r>
            <a:r>
              <a:rPr lang="en-US" dirty="0">
                <a:solidFill>
                  <a:schemeClr val="accent1">
                    <a:lumMod val="75000"/>
                  </a:schemeClr>
                </a:solidFill>
              </a:rPr>
              <a:t> </a:t>
            </a:r>
            <a:r>
              <a:rPr lang="pl-PL" dirty="0" smtClean="0">
                <a:solidFill>
                  <a:schemeClr val="accent1">
                    <a:lumMod val="75000"/>
                  </a:schemeClr>
                </a:solidFill>
              </a:rPr>
              <a:t>F</a:t>
            </a:r>
            <a:r>
              <a:rPr lang="en-US" dirty="0" err="1" smtClean="0">
                <a:solidFill>
                  <a:schemeClr val="accent1">
                    <a:lumMod val="75000"/>
                  </a:schemeClr>
                </a:solidFill>
              </a:rPr>
              <a:t>eld</a:t>
            </a:r>
            <a:r>
              <a:rPr lang="en-US" dirty="0">
                <a:solidFill>
                  <a:schemeClr val="accent1">
                    <a:lumMod val="75000"/>
                  </a:schemeClr>
                </a:solidFill>
              </a:rPr>
              <a:t>)</a:t>
            </a:r>
            <a:r>
              <a:rPr lang="en-US" dirty="0"/>
              <a:t/>
            </a:r>
            <a:br>
              <a:rPr lang="en-US" dirty="0"/>
            </a:br>
            <a:endParaRPr lang="pl-PL" dirty="0"/>
          </a:p>
        </p:txBody>
      </p:sp>
      <p:pic>
        <p:nvPicPr>
          <p:cNvPr id="20481" name="Picture 1" descr="C:\Users\Kajek\Desktop\nowa zelandia zdjecia\c3188d46571cbc02f3829c18bda0abd0.jpg"/>
          <p:cNvPicPr>
            <a:picLocks noChangeAspect="1" noChangeArrowheads="1"/>
          </p:cNvPicPr>
          <p:nvPr/>
        </p:nvPicPr>
        <p:blipFill>
          <a:blip r:embed="rId2"/>
          <a:srcRect/>
          <a:stretch>
            <a:fillRect/>
          </a:stretch>
        </p:blipFill>
        <p:spPr bwMode="auto">
          <a:xfrm>
            <a:off x="357158" y="3346558"/>
            <a:ext cx="4929222" cy="3273311"/>
          </a:xfrm>
          <a:prstGeom prst="rect">
            <a:avLst/>
          </a:prstGeom>
          <a:noFill/>
        </p:spPr>
      </p:pic>
      <p:sp>
        <p:nvSpPr>
          <p:cNvPr id="5" name="pole tekstowe 4"/>
          <p:cNvSpPr txBox="1"/>
          <p:nvPr/>
        </p:nvSpPr>
        <p:spPr>
          <a:xfrm>
            <a:off x="357158" y="6215082"/>
            <a:ext cx="3857652" cy="338554"/>
          </a:xfrm>
          <a:prstGeom prst="rect">
            <a:avLst/>
          </a:prstGeom>
          <a:noFill/>
        </p:spPr>
        <p:txBody>
          <a:bodyPr wrap="square" rtlCol="0">
            <a:spAutoFit/>
          </a:bodyPr>
          <a:lstStyle/>
          <a:p>
            <a:r>
              <a:rPr lang="pl-PL" sz="1600" dirty="0" err="1" smtClean="0">
                <a:solidFill>
                  <a:schemeClr val="bg1"/>
                </a:solidFill>
              </a:rPr>
              <a:t>Twizel</a:t>
            </a:r>
            <a:r>
              <a:rPr lang="pl-PL" sz="1600" dirty="0" smtClean="0">
                <a:solidFill>
                  <a:schemeClr val="bg1"/>
                </a:solidFill>
              </a:rPr>
              <a:t> Field (</a:t>
            </a:r>
            <a:r>
              <a:rPr lang="pl-PL" sz="1600" dirty="0" err="1" smtClean="0">
                <a:solidFill>
                  <a:schemeClr val="bg1"/>
                </a:solidFill>
              </a:rPr>
              <a:t>Pelennor</a:t>
            </a:r>
            <a:r>
              <a:rPr lang="pl-PL" sz="1600" dirty="0" smtClean="0">
                <a:solidFill>
                  <a:schemeClr val="bg1"/>
                </a:solidFill>
              </a:rPr>
              <a:t> </a:t>
            </a:r>
            <a:r>
              <a:rPr lang="pl-PL" sz="1600" dirty="0" err="1" smtClean="0">
                <a:solidFill>
                  <a:schemeClr val="bg1"/>
                </a:solidFill>
              </a:rPr>
              <a:t>Battle</a:t>
            </a:r>
            <a:r>
              <a:rPr lang="pl-PL" sz="1600" dirty="0" smtClean="0">
                <a:solidFill>
                  <a:schemeClr val="bg1"/>
                </a:solidFill>
              </a:rPr>
              <a:t> Fields)</a:t>
            </a:r>
            <a:endParaRPr lang="pl-PL" sz="1600" dirty="0">
              <a:solidFill>
                <a:schemeClr val="bg1"/>
              </a:solidFill>
            </a:endParaRPr>
          </a:p>
        </p:txBody>
      </p:sp>
      <p:pic>
        <p:nvPicPr>
          <p:cNvPr id="20482" name="Picture 2" descr="C:\Users\Kajek\Desktop\nowa zelandia zdjecia\a1256960719b63e89e91a7818bf40588.jpeg"/>
          <p:cNvPicPr>
            <a:picLocks noChangeAspect="1" noChangeArrowheads="1"/>
          </p:cNvPicPr>
          <p:nvPr/>
        </p:nvPicPr>
        <p:blipFill>
          <a:blip r:embed="rId3"/>
          <a:srcRect/>
          <a:stretch>
            <a:fillRect/>
          </a:stretch>
        </p:blipFill>
        <p:spPr bwMode="auto">
          <a:xfrm>
            <a:off x="2928926" y="857232"/>
            <a:ext cx="5429288" cy="3438549"/>
          </a:xfrm>
          <a:prstGeom prst="rect">
            <a:avLst/>
          </a:prstGeom>
          <a:noFill/>
        </p:spPr>
      </p:pic>
      <p:sp>
        <p:nvSpPr>
          <p:cNvPr id="6" name="pole tekstowe 5"/>
          <p:cNvSpPr txBox="1"/>
          <p:nvPr/>
        </p:nvSpPr>
        <p:spPr>
          <a:xfrm>
            <a:off x="4429124" y="3929066"/>
            <a:ext cx="3929090" cy="338554"/>
          </a:xfrm>
          <a:prstGeom prst="rect">
            <a:avLst/>
          </a:prstGeom>
          <a:noFill/>
        </p:spPr>
        <p:txBody>
          <a:bodyPr wrap="square" rtlCol="0">
            <a:spAutoFit/>
          </a:bodyPr>
          <a:lstStyle/>
          <a:p>
            <a:pPr algn="r"/>
            <a:r>
              <a:rPr lang="pl-PL" sz="1600" dirty="0" smtClean="0">
                <a:solidFill>
                  <a:schemeClr val="bg1"/>
                </a:solidFill>
              </a:rPr>
              <a:t>Alexander Farm (</a:t>
            </a:r>
            <a:r>
              <a:rPr lang="pl-PL" sz="1600" dirty="0" err="1" smtClean="0">
                <a:solidFill>
                  <a:schemeClr val="bg1"/>
                </a:solidFill>
              </a:rPr>
              <a:t>The</a:t>
            </a:r>
            <a:r>
              <a:rPr lang="pl-PL" sz="1600" dirty="0" smtClean="0">
                <a:solidFill>
                  <a:schemeClr val="bg1"/>
                </a:solidFill>
              </a:rPr>
              <a:t> </a:t>
            </a:r>
            <a:r>
              <a:rPr lang="pl-PL" sz="1600" dirty="0" err="1" smtClean="0">
                <a:solidFill>
                  <a:schemeClr val="bg1"/>
                </a:solidFill>
              </a:rPr>
              <a:t>Shire</a:t>
            </a:r>
            <a:r>
              <a:rPr lang="pl-PL" sz="1600" dirty="0" smtClean="0">
                <a:solidFill>
                  <a:schemeClr val="bg1"/>
                </a:solidFill>
              </a:rPr>
              <a:t>)</a:t>
            </a:r>
            <a:endParaRPr lang="pl-PL" sz="1600" dirty="0">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42844" y="142852"/>
            <a:ext cx="8786874" cy="1754326"/>
          </a:xfrm>
          <a:prstGeom prst="rect">
            <a:avLst/>
          </a:prstGeom>
          <a:noFill/>
        </p:spPr>
        <p:txBody>
          <a:bodyPr wrap="square" rtlCol="0">
            <a:spAutoFit/>
          </a:bodyPr>
          <a:lstStyle/>
          <a:p>
            <a:r>
              <a:rPr lang="en-US" dirty="0">
                <a:solidFill>
                  <a:schemeClr val="accent1">
                    <a:lumMod val="75000"/>
                  </a:schemeClr>
                </a:solidFill>
              </a:rPr>
              <a:t>- Franz Joseph Glacier -  is a 12 km long glacier located in Westland Tai </a:t>
            </a:r>
            <a:r>
              <a:rPr lang="en-US" dirty="0" err="1">
                <a:solidFill>
                  <a:schemeClr val="accent1">
                    <a:lumMod val="75000"/>
                  </a:schemeClr>
                </a:solidFill>
              </a:rPr>
              <a:t>Poutini</a:t>
            </a:r>
            <a:r>
              <a:rPr lang="en-US" dirty="0">
                <a:solidFill>
                  <a:schemeClr val="accent1">
                    <a:lumMod val="75000"/>
                  </a:schemeClr>
                </a:solidFill>
              </a:rPr>
              <a:t> National Park on the West Coast of New Zealand's South Island.        </a:t>
            </a:r>
            <a:br>
              <a:rPr lang="en-US" dirty="0">
                <a:solidFill>
                  <a:schemeClr val="accent1">
                    <a:lumMod val="75000"/>
                  </a:schemeClr>
                </a:solidFill>
              </a:rPr>
            </a:br>
            <a:r>
              <a:rPr lang="en-US" dirty="0">
                <a:solidFill>
                  <a:schemeClr val="accent1">
                    <a:lumMod val="75000"/>
                  </a:schemeClr>
                </a:solidFill>
              </a:rPr>
              <a:t>- </a:t>
            </a:r>
            <a:r>
              <a:rPr lang="en-US" dirty="0" err="1">
                <a:solidFill>
                  <a:schemeClr val="accent1">
                    <a:lumMod val="75000"/>
                  </a:schemeClr>
                </a:solidFill>
              </a:rPr>
              <a:t>Ruapehu</a:t>
            </a:r>
            <a:r>
              <a:rPr lang="en-US" dirty="0">
                <a:solidFill>
                  <a:schemeClr val="accent1">
                    <a:lumMod val="75000"/>
                  </a:schemeClr>
                </a:solidFill>
              </a:rPr>
              <a:t> Volcano - Mount </a:t>
            </a:r>
            <a:r>
              <a:rPr lang="en-US" dirty="0" err="1">
                <a:solidFill>
                  <a:schemeClr val="accent1">
                    <a:lumMod val="75000"/>
                  </a:schemeClr>
                </a:solidFill>
              </a:rPr>
              <a:t>Ruapehu</a:t>
            </a:r>
            <a:r>
              <a:rPr lang="en-US" dirty="0">
                <a:solidFill>
                  <a:schemeClr val="accent1">
                    <a:lumMod val="75000"/>
                  </a:schemeClr>
                </a:solidFill>
              </a:rPr>
              <a:t>, or just </a:t>
            </a:r>
            <a:r>
              <a:rPr lang="en-US" dirty="0" err="1">
                <a:solidFill>
                  <a:schemeClr val="accent1">
                    <a:lumMod val="75000"/>
                  </a:schemeClr>
                </a:solidFill>
              </a:rPr>
              <a:t>Ruapehu</a:t>
            </a:r>
            <a:r>
              <a:rPr lang="en-US" dirty="0">
                <a:solidFill>
                  <a:schemeClr val="accent1">
                    <a:lumMod val="75000"/>
                  </a:schemeClr>
                </a:solidFill>
              </a:rPr>
              <a:t>, is an active volcano at the southern end of </a:t>
            </a:r>
            <a:r>
              <a:rPr lang="en-US" dirty="0" smtClean="0">
                <a:solidFill>
                  <a:schemeClr val="accent1">
                    <a:lumMod val="75000"/>
                  </a:schemeClr>
                </a:solidFill>
              </a:rPr>
              <a:t>the </a:t>
            </a:r>
            <a:r>
              <a:rPr lang="en-US" dirty="0">
                <a:solidFill>
                  <a:schemeClr val="accent1">
                    <a:lumMod val="75000"/>
                  </a:schemeClr>
                </a:solidFill>
              </a:rPr>
              <a:t>Volcanic Zone in New Zealand.  </a:t>
            </a:r>
            <a:br>
              <a:rPr lang="en-US" dirty="0">
                <a:solidFill>
                  <a:schemeClr val="accent1">
                    <a:lumMod val="75000"/>
                  </a:schemeClr>
                </a:solidFill>
              </a:rPr>
            </a:br>
            <a:r>
              <a:rPr lang="en-US" dirty="0">
                <a:solidFill>
                  <a:schemeClr val="accent1">
                    <a:lumMod val="75000"/>
                  </a:schemeClr>
                </a:solidFill>
              </a:rPr>
              <a:t>- Ninety Mile Beach - Ninety Mile Beach, is on the western coast of the North Island of New Zealand. </a:t>
            </a:r>
            <a:r>
              <a:rPr lang="pl-PL" dirty="0" err="1">
                <a:solidFill>
                  <a:schemeClr val="accent1">
                    <a:lumMod val="75000"/>
                  </a:schemeClr>
                </a:solidFill>
              </a:rPr>
              <a:t>It</a:t>
            </a:r>
            <a:r>
              <a:rPr lang="pl-PL" dirty="0">
                <a:solidFill>
                  <a:schemeClr val="accent1">
                    <a:lumMod val="75000"/>
                  </a:schemeClr>
                </a:solidFill>
              </a:rPr>
              <a:t> </a:t>
            </a:r>
            <a:r>
              <a:rPr lang="pl-PL" dirty="0" err="1">
                <a:solidFill>
                  <a:schemeClr val="accent1">
                    <a:lumMod val="75000"/>
                  </a:schemeClr>
                </a:solidFill>
              </a:rPr>
              <a:t>is</a:t>
            </a:r>
            <a:r>
              <a:rPr lang="pl-PL" dirty="0">
                <a:solidFill>
                  <a:schemeClr val="accent1">
                    <a:lumMod val="75000"/>
                  </a:schemeClr>
                </a:solidFill>
              </a:rPr>
              <a:t> </a:t>
            </a:r>
            <a:r>
              <a:rPr lang="pl-PL" dirty="0" err="1">
                <a:solidFill>
                  <a:schemeClr val="accent1">
                    <a:lumMod val="75000"/>
                  </a:schemeClr>
                </a:solidFill>
              </a:rPr>
              <a:t>actually</a:t>
            </a:r>
            <a:r>
              <a:rPr lang="pl-PL" dirty="0">
                <a:solidFill>
                  <a:schemeClr val="accent1">
                    <a:lumMod val="75000"/>
                  </a:schemeClr>
                </a:solidFill>
              </a:rPr>
              <a:t> </a:t>
            </a:r>
            <a:r>
              <a:rPr lang="pl-PL" dirty="0" err="1">
                <a:solidFill>
                  <a:schemeClr val="accent1">
                    <a:lumMod val="75000"/>
                  </a:schemeClr>
                </a:solidFill>
              </a:rPr>
              <a:t>just</a:t>
            </a:r>
            <a:r>
              <a:rPr lang="pl-PL" dirty="0">
                <a:solidFill>
                  <a:schemeClr val="accent1">
                    <a:lumMod val="75000"/>
                  </a:schemeClr>
                </a:solidFill>
              </a:rPr>
              <a:t> 88 </a:t>
            </a:r>
            <a:r>
              <a:rPr lang="pl-PL" dirty="0" err="1">
                <a:solidFill>
                  <a:schemeClr val="accent1">
                    <a:lumMod val="75000"/>
                  </a:schemeClr>
                </a:solidFill>
              </a:rPr>
              <a:t>kilometers</a:t>
            </a:r>
            <a:r>
              <a:rPr lang="pl-PL" dirty="0">
                <a:solidFill>
                  <a:schemeClr val="accent1">
                    <a:lumMod val="75000"/>
                  </a:schemeClr>
                </a:solidFill>
              </a:rPr>
              <a:t> long. </a:t>
            </a:r>
          </a:p>
        </p:txBody>
      </p:sp>
      <p:pic>
        <p:nvPicPr>
          <p:cNvPr id="24578" name="Picture 2" descr="C:\Users\Kajek\Desktop\nowa zelandia zdjecia\ocean112ninmil_003.jpg"/>
          <p:cNvPicPr>
            <a:picLocks noChangeAspect="1" noChangeArrowheads="1"/>
          </p:cNvPicPr>
          <p:nvPr/>
        </p:nvPicPr>
        <p:blipFill>
          <a:blip r:embed="rId2"/>
          <a:srcRect l="19806"/>
          <a:stretch>
            <a:fillRect/>
          </a:stretch>
        </p:blipFill>
        <p:spPr bwMode="auto">
          <a:xfrm>
            <a:off x="142844" y="2143116"/>
            <a:ext cx="4429156" cy="4572032"/>
          </a:xfrm>
          <a:prstGeom prst="rect">
            <a:avLst/>
          </a:prstGeom>
          <a:noFill/>
        </p:spPr>
      </p:pic>
      <p:pic>
        <p:nvPicPr>
          <p:cNvPr id="24581" name="Picture 5" descr="http://ericandlucie.com/New%20Zealand/Ruapehu/IMG_5989W.jpg"/>
          <p:cNvPicPr>
            <a:picLocks noChangeAspect="1" noChangeArrowheads="1"/>
          </p:cNvPicPr>
          <p:nvPr/>
        </p:nvPicPr>
        <p:blipFill>
          <a:blip r:embed="rId3"/>
          <a:srcRect/>
          <a:stretch>
            <a:fillRect/>
          </a:stretch>
        </p:blipFill>
        <p:spPr bwMode="auto">
          <a:xfrm>
            <a:off x="4643438" y="2143116"/>
            <a:ext cx="4357718" cy="2286016"/>
          </a:xfrm>
          <a:prstGeom prst="rect">
            <a:avLst/>
          </a:prstGeom>
          <a:noFill/>
        </p:spPr>
      </p:pic>
      <p:pic>
        <p:nvPicPr>
          <p:cNvPr id="24582" name="Picture 6" descr="C:\Users\Kajek\Desktop\nowa zelandia zdjecia\Franz-Josef-Anthony-Cramp.jpg"/>
          <p:cNvPicPr>
            <a:picLocks noChangeAspect="1" noChangeArrowheads="1"/>
          </p:cNvPicPr>
          <p:nvPr/>
        </p:nvPicPr>
        <p:blipFill>
          <a:blip r:embed="rId4"/>
          <a:srcRect/>
          <a:stretch>
            <a:fillRect/>
          </a:stretch>
        </p:blipFill>
        <p:spPr bwMode="auto">
          <a:xfrm>
            <a:off x="4643438" y="4500570"/>
            <a:ext cx="4364031" cy="2203046"/>
          </a:xfrm>
          <a:prstGeom prst="rect">
            <a:avLst/>
          </a:prstGeom>
          <a:noFill/>
        </p:spPr>
      </p:pic>
      <p:sp>
        <p:nvSpPr>
          <p:cNvPr id="7" name="pole tekstowe 6"/>
          <p:cNvSpPr txBox="1"/>
          <p:nvPr/>
        </p:nvSpPr>
        <p:spPr>
          <a:xfrm>
            <a:off x="142844" y="2143116"/>
            <a:ext cx="2714644" cy="338554"/>
          </a:xfrm>
          <a:prstGeom prst="rect">
            <a:avLst/>
          </a:prstGeom>
          <a:noFill/>
        </p:spPr>
        <p:txBody>
          <a:bodyPr wrap="square" rtlCol="0">
            <a:spAutoFit/>
          </a:bodyPr>
          <a:lstStyle/>
          <a:p>
            <a:r>
              <a:rPr lang="pl-PL" sz="1600" dirty="0" err="1" smtClean="0">
                <a:solidFill>
                  <a:schemeClr val="bg1"/>
                </a:solidFill>
              </a:rPr>
              <a:t>Ninety</a:t>
            </a:r>
            <a:r>
              <a:rPr lang="pl-PL" sz="1600" dirty="0" smtClean="0">
                <a:solidFill>
                  <a:schemeClr val="bg1"/>
                </a:solidFill>
              </a:rPr>
              <a:t> Mile Beach</a:t>
            </a:r>
            <a:endParaRPr lang="pl-PL" sz="1600" dirty="0">
              <a:solidFill>
                <a:schemeClr val="bg1"/>
              </a:solidFill>
            </a:endParaRPr>
          </a:p>
        </p:txBody>
      </p:sp>
      <p:sp>
        <p:nvSpPr>
          <p:cNvPr id="8" name="pole tekstowe 7"/>
          <p:cNvSpPr txBox="1"/>
          <p:nvPr/>
        </p:nvSpPr>
        <p:spPr>
          <a:xfrm>
            <a:off x="4643438" y="4143380"/>
            <a:ext cx="3357586" cy="338554"/>
          </a:xfrm>
          <a:prstGeom prst="rect">
            <a:avLst/>
          </a:prstGeom>
          <a:noFill/>
        </p:spPr>
        <p:txBody>
          <a:bodyPr wrap="square" rtlCol="0">
            <a:spAutoFit/>
          </a:bodyPr>
          <a:lstStyle/>
          <a:p>
            <a:r>
              <a:rPr lang="en-US" sz="1600" dirty="0" err="1" smtClean="0">
                <a:solidFill>
                  <a:schemeClr val="bg1"/>
                </a:solidFill>
              </a:rPr>
              <a:t>Ruapehu</a:t>
            </a:r>
            <a:r>
              <a:rPr lang="en-US" sz="1600" dirty="0" smtClean="0">
                <a:solidFill>
                  <a:schemeClr val="bg1"/>
                </a:solidFill>
              </a:rPr>
              <a:t> Volcano</a:t>
            </a:r>
            <a:endParaRPr lang="pl-PL" sz="1600" dirty="0">
              <a:solidFill>
                <a:schemeClr val="bg1"/>
              </a:solidFill>
            </a:endParaRPr>
          </a:p>
        </p:txBody>
      </p:sp>
      <p:sp>
        <p:nvSpPr>
          <p:cNvPr id="9" name="pole tekstowe 8"/>
          <p:cNvSpPr txBox="1"/>
          <p:nvPr/>
        </p:nvSpPr>
        <p:spPr>
          <a:xfrm>
            <a:off x="4643438" y="6357958"/>
            <a:ext cx="1928826" cy="338554"/>
          </a:xfrm>
          <a:prstGeom prst="rect">
            <a:avLst/>
          </a:prstGeom>
          <a:noFill/>
        </p:spPr>
        <p:txBody>
          <a:bodyPr wrap="square" rtlCol="0">
            <a:spAutoFit/>
          </a:bodyPr>
          <a:lstStyle/>
          <a:p>
            <a:r>
              <a:rPr lang="en-US" sz="1600" dirty="0" smtClean="0">
                <a:solidFill>
                  <a:schemeClr val="bg1"/>
                </a:solidFill>
              </a:rPr>
              <a:t>Franz Joseph Glacier</a:t>
            </a:r>
            <a:endParaRPr lang="pl-PL" sz="1600" dirty="0">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0034" y="857232"/>
            <a:ext cx="8111644" cy="923330"/>
          </a:xfrm>
          <a:prstGeom prst="rect">
            <a:avLst/>
          </a:prstGeom>
          <a:noFill/>
        </p:spPr>
        <p:txBody>
          <a:bodyPr wrap="none" lIns="91440" tIns="45720" rIns="91440" bIns="45720">
            <a:spAutoFit/>
          </a:bodyPr>
          <a:lstStyle/>
          <a:p>
            <a:pPr algn="ctr"/>
            <a:r>
              <a:rPr lang="pl-PL" sz="540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THANK YOU FOR WATCHING</a:t>
            </a:r>
            <a:endParaRPr lang="pl-PL" sz="540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42976" y="214290"/>
            <a:ext cx="6624314" cy="923330"/>
          </a:xfrm>
          <a:prstGeom prst="rect">
            <a:avLst/>
          </a:prstGeom>
          <a:noFill/>
        </p:spPr>
        <p:txBody>
          <a:bodyPr wrap="none" lIns="91440" tIns="45720" rIns="91440" bIns="45720">
            <a:spAutoFit/>
          </a:bodyPr>
          <a:lstStyle/>
          <a:p>
            <a:pPr algn="ctr"/>
            <a:r>
              <a:rPr lang="pl-PL" sz="54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History</a:t>
            </a:r>
            <a:r>
              <a:rPr lang="pl-PL"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and </a:t>
            </a:r>
            <a:r>
              <a:rPr lang="pl-PL" sz="5400" dirty="0" err="1">
                <a:ln w="10160">
                  <a:solidFill>
                    <a:schemeClr val="accent1"/>
                  </a:solidFill>
                  <a:prstDash val="solid"/>
                </a:ln>
                <a:solidFill>
                  <a:srgbClr val="FFFFFF"/>
                </a:solidFill>
                <a:effectLst>
                  <a:outerShdw blurRad="38100" dist="32000" dir="5400000" algn="tl">
                    <a:srgbClr val="000000">
                      <a:alpha val="30000"/>
                    </a:srgbClr>
                  </a:outerShdw>
                </a:effectLst>
              </a:rPr>
              <a:t>G</a:t>
            </a:r>
            <a:r>
              <a:rPr lang="pl-PL" sz="54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eography</a:t>
            </a:r>
            <a:endParaRPr lang="pl-PL"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pole tekstowe 2"/>
          <p:cNvSpPr txBox="1"/>
          <p:nvPr/>
        </p:nvSpPr>
        <p:spPr>
          <a:xfrm>
            <a:off x="214282" y="1357298"/>
            <a:ext cx="5786478" cy="2585323"/>
          </a:xfrm>
          <a:prstGeom prst="rect">
            <a:avLst/>
          </a:prstGeom>
          <a:noFill/>
        </p:spPr>
        <p:txBody>
          <a:bodyPr wrap="square" rtlCol="0">
            <a:spAutoFit/>
          </a:bodyPr>
          <a:lstStyle/>
          <a:p>
            <a:r>
              <a:rPr lang="en-US" sz="1600" dirty="0">
                <a:solidFill>
                  <a:schemeClr val="accent1">
                    <a:lumMod val="75000"/>
                  </a:schemeClr>
                </a:solidFill>
              </a:rPr>
              <a:t>New Zealand is an island and </a:t>
            </a:r>
            <a:r>
              <a:rPr lang="pl-PL" sz="1600" dirty="0" smtClean="0">
                <a:solidFill>
                  <a:schemeClr val="accent1">
                    <a:lumMod val="75000"/>
                  </a:schemeClr>
                </a:solidFill>
              </a:rPr>
              <a:t>a </a:t>
            </a:r>
            <a:r>
              <a:rPr lang="en-US" sz="1600" dirty="0" smtClean="0">
                <a:solidFill>
                  <a:schemeClr val="accent1">
                    <a:lumMod val="75000"/>
                  </a:schemeClr>
                </a:solidFill>
              </a:rPr>
              <a:t>country </a:t>
            </a:r>
            <a:r>
              <a:rPr lang="en-US" sz="1600" dirty="0">
                <a:solidFill>
                  <a:schemeClr val="accent1">
                    <a:lumMod val="75000"/>
                  </a:schemeClr>
                </a:solidFill>
              </a:rPr>
              <a:t>in the southwestern Pacific Ocean.</a:t>
            </a:r>
            <a:endParaRPr lang="pl-PL" sz="1600" dirty="0">
              <a:solidFill>
                <a:schemeClr val="accent1">
                  <a:lumMod val="75000"/>
                </a:schemeClr>
              </a:solidFill>
            </a:endParaRPr>
          </a:p>
          <a:p>
            <a:r>
              <a:rPr lang="en-US" sz="1600" dirty="0">
                <a:solidFill>
                  <a:schemeClr val="accent1">
                    <a:lumMod val="75000"/>
                  </a:schemeClr>
                </a:solidFill>
              </a:rPr>
              <a:t>The country consists of the </a:t>
            </a:r>
            <a:r>
              <a:rPr lang="en-US" sz="1600" u="sng" dirty="0">
                <a:solidFill>
                  <a:schemeClr val="accent1">
                    <a:lumMod val="75000"/>
                  </a:schemeClr>
                </a:solidFill>
              </a:rPr>
              <a:t>North Island </a:t>
            </a:r>
            <a:r>
              <a:rPr lang="en-US" sz="1600" dirty="0">
                <a:solidFill>
                  <a:schemeClr val="accent1">
                    <a:lumMod val="75000"/>
                  </a:schemeClr>
                </a:solidFill>
              </a:rPr>
              <a:t>and the </a:t>
            </a:r>
            <a:r>
              <a:rPr lang="en-US" sz="1600" u="sng" dirty="0">
                <a:solidFill>
                  <a:schemeClr val="accent1">
                    <a:lumMod val="75000"/>
                  </a:schemeClr>
                </a:solidFill>
              </a:rPr>
              <a:t>South Island</a:t>
            </a:r>
            <a:r>
              <a:rPr lang="en-US" sz="1600" dirty="0">
                <a:solidFill>
                  <a:schemeClr val="accent1">
                    <a:lumMod val="75000"/>
                  </a:schemeClr>
                </a:solidFill>
              </a:rPr>
              <a:t> – and numerous smaller </a:t>
            </a:r>
            <a:r>
              <a:rPr lang="en-US" sz="1600" dirty="0" smtClean="0">
                <a:solidFill>
                  <a:schemeClr val="accent1">
                    <a:lumMod val="75000"/>
                  </a:schemeClr>
                </a:solidFill>
              </a:rPr>
              <a:t>islands</a:t>
            </a:r>
            <a:r>
              <a:rPr lang="pl-PL" sz="1600" dirty="0" smtClean="0">
                <a:solidFill>
                  <a:schemeClr val="accent1">
                    <a:lumMod val="75000"/>
                  </a:schemeClr>
                </a:solidFill>
              </a:rPr>
              <a:t>.</a:t>
            </a:r>
          </a:p>
          <a:p>
            <a:r>
              <a:rPr lang="en-US" sz="1600" dirty="0">
                <a:solidFill>
                  <a:schemeClr val="accent1">
                    <a:lumMod val="75000"/>
                  </a:schemeClr>
                </a:solidFill>
              </a:rPr>
              <a:t/>
            </a:r>
            <a:br>
              <a:rPr lang="en-US" sz="1600" dirty="0">
                <a:solidFill>
                  <a:schemeClr val="accent1">
                    <a:lumMod val="75000"/>
                  </a:schemeClr>
                </a:solidFill>
              </a:rPr>
            </a:br>
            <a:r>
              <a:rPr lang="en-US" sz="1600" dirty="0" smtClean="0">
                <a:solidFill>
                  <a:schemeClr val="accent1">
                    <a:lumMod val="75000"/>
                  </a:schemeClr>
                </a:solidFill>
              </a:rPr>
              <a:t> </a:t>
            </a:r>
            <a:r>
              <a:rPr lang="en-US" sz="1600" dirty="0">
                <a:solidFill>
                  <a:schemeClr val="accent1">
                    <a:lumMod val="75000"/>
                  </a:schemeClr>
                </a:solidFill>
              </a:rPr>
              <a:t>During its long isolation, New Zealand developed a distinctive diversity of animal and plant life. The country's varied topography and its sharp mountain peaks, such as the Southern Alps came into being due to the tectonic uplift of land and volcanic eruptions. </a:t>
            </a:r>
            <a:endParaRPr lang="pl-PL" sz="1600" dirty="0">
              <a:solidFill>
                <a:schemeClr val="accent1">
                  <a:lumMod val="75000"/>
                </a:schemeClr>
              </a:solidFill>
            </a:endParaRPr>
          </a:p>
          <a:p>
            <a:endParaRPr lang="pl-PL" dirty="0"/>
          </a:p>
        </p:txBody>
      </p:sp>
      <p:pic>
        <p:nvPicPr>
          <p:cNvPr id="7169" name="Picture 1" descr="C:\Users\Kajek\Desktop\nowa zelandia zdjecia\nz_regions1.gif"/>
          <p:cNvPicPr>
            <a:picLocks noChangeAspect="1" noChangeArrowheads="1"/>
          </p:cNvPicPr>
          <p:nvPr/>
        </p:nvPicPr>
        <p:blipFill>
          <a:blip r:embed="rId2"/>
          <a:srcRect/>
          <a:stretch>
            <a:fillRect/>
          </a:stretch>
        </p:blipFill>
        <p:spPr bwMode="auto">
          <a:xfrm>
            <a:off x="4929190" y="1357298"/>
            <a:ext cx="3901849" cy="5462588"/>
          </a:xfrm>
          <a:prstGeom prst="rect">
            <a:avLst/>
          </a:prstGeom>
          <a:noFill/>
        </p:spPr>
      </p:pic>
      <p:pic>
        <p:nvPicPr>
          <p:cNvPr id="7173" name="Picture 5" descr="http://www.sumnertoferrymead.co.nz/images/DCP_0556godley.jpg"/>
          <p:cNvPicPr>
            <a:picLocks noChangeAspect="1" noChangeArrowheads="1"/>
          </p:cNvPicPr>
          <p:nvPr/>
        </p:nvPicPr>
        <p:blipFill>
          <a:blip r:embed="rId3"/>
          <a:srcRect/>
          <a:stretch>
            <a:fillRect/>
          </a:stretch>
        </p:blipFill>
        <p:spPr bwMode="auto">
          <a:xfrm>
            <a:off x="285720" y="3929066"/>
            <a:ext cx="3425913" cy="2571768"/>
          </a:xfrm>
          <a:prstGeom prst="rect">
            <a:avLst/>
          </a:prstGeom>
          <a:noFill/>
        </p:spPr>
      </p:pic>
      <p:sp>
        <p:nvSpPr>
          <p:cNvPr id="7" name="pole tekstowe 6"/>
          <p:cNvSpPr txBox="1"/>
          <p:nvPr/>
        </p:nvSpPr>
        <p:spPr>
          <a:xfrm>
            <a:off x="285720" y="3929066"/>
            <a:ext cx="3071834" cy="338554"/>
          </a:xfrm>
          <a:prstGeom prst="rect">
            <a:avLst/>
          </a:prstGeom>
          <a:noFill/>
        </p:spPr>
        <p:txBody>
          <a:bodyPr wrap="square" rtlCol="0">
            <a:spAutoFit/>
          </a:bodyPr>
          <a:lstStyle/>
          <a:p>
            <a:r>
              <a:rPr lang="pl-PL" sz="1600" dirty="0" smtClean="0">
                <a:solidFill>
                  <a:schemeClr val="bg1"/>
                </a:solidFill>
              </a:rPr>
              <a:t>Southern </a:t>
            </a:r>
            <a:r>
              <a:rPr lang="pl-PL" sz="1600" dirty="0" err="1" smtClean="0">
                <a:solidFill>
                  <a:schemeClr val="bg1"/>
                </a:solidFill>
              </a:rPr>
              <a:t>Alps</a:t>
            </a:r>
            <a:endParaRPr lang="pl-PL" sz="1600" dirty="0">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42844" y="142852"/>
            <a:ext cx="6072230" cy="4247317"/>
          </a:xfrm>
          <a:prstGeom prst="rect">
            <a:avLst/>
          </a:prstGeom>
          <a:noFill/>
        </p:spPr>
        <p:txBody>
          <a:bodyPr wrap="square" rtlCol="0">
            <a:spAutoFit/>
          </a:bodyPr>
          <a:lstStyle/>
          <a:p>
            <a:r>
              <a:rPr lang="en-US" dirty="0" smtClean="0">
                <a:solidFill>
                  <a:schemeClr val="accent1">
                    <a:lumMod val="75000"/>
                  </a:schemeClr>
                </a:solidFill>
              </a:rPr>
              <a:t>The early Polynesian settlers in New Zealand called the country </a:t>
            </a:r>
            <a:r>
              <a:rPr lang="en-US" dirty="0" err="1" smtClean="0">
                <a:solidFill>
                  <a:schemeClr val="accent1">
                    <a:lumMod val="75000"/>
                  </a:schemeClr>
                </a:solidFill>
              </a:rPr>
              <a:t>Aotearoa</a:t>
            </a:r>
            <a:r>
              <a:rPr lang="en-US" dirty="0" smtClean="0">
                <a:solidFill>
                  <a:schemeClr val="accent1">
                    <a:lumMod val="75000"/>
                  </a:schemeClr>
                </a:solidFill>
              </a:rPr>
              <a:t>, which means </a:t>
            </a:r>
            <a:r>
              <a:rPr lang="en-US" u="sng" dirty="0" smtClean="0">
                <a:solidFill>
                  <a:schemeClr val="accent1">
                    <a:lumMod val="75000"/>
                  </a:schemeClr>
                </a:solidFill>
              </a:rPr>
              <a:t>The Land of the Long  White Cloud</a:t>
            </a:r>
            <a:r>
              <a:rPr lang="en-US" dirty="0" smtClean="0">
                <a:solidFill>
                  <a:schemeClr val="accent1">
                    <a:lumMod val="75000"/>
                  </a:schemeClr>
                </a:solidFill>
              </a:rPr>
              <a:t>. New Zealand is still often referred to by this beautiful name.</a:t>
            </a:r>
            <a:endParaRPr lang="pl-PL" dirty="0" smtClean="0">
              <a:solidFill>
                <a:schemeClr val="accent1">
                  <a:lumMod val="75000"/>
                </a:schemeClr>
              </a:solidFill>
            </a:endParaRPr>
          </a:p>
          <a:p>
            <a:endParaRPr lang="pl-PL" dirty="0" smtClean="0">
              <a:solidFill>
                <a:schemeClr val="accent1">
                  <a:lumMod val="75000"/>
                </a:schemeClr>
              </a:solidFill>
            </a:endParaRPr>
          </a:p>
          <a:p>
            <a:r>
              <a:rPr lang="en-US" dirty="0" smtClean="0">
                <a:solidFill>
                  <a:schemeClr val="accent1">
                    <a:lumMod val="75000"/>
                  </a:schemeClr>
                </a:solidFill>
              </a:rPr>
              <a:t>In </a:t>
            </a:r>
            <a:r>
              <a:rPr lang="en-US" dirty="0">
                <a:solidFill>
                  <a:schemeClr val="accent1">
                    <a:lumMod val="75000"/>
                  </a:schemeClr>
                </a:solidFill>
              </a:rPr>
              <a:t>1642 </a:t>
            </a:r>
            <a:r>
              <a:rPr lang="en-US" u="sng" dirty="0">
                <a:solidFill>
                  <a:schemeClr val="accent1">
                    <a:lumMod val="75000"/>
                  </a:schemeClr>
                </a:solidFill>
              </a:rPr>
              <a:t>Abel Tasman</a:t>
            </a:r>
            <a:r>
              <a:rPr lang="en-US" dirty="0">
                <a:solidFill>
                  <a:schemeClr val="accent1">
                    <a:lumMod val="75000"/>
                  </a:schemeClr>
                </a:solidFill>
              </a:rPr>
              <a:t>, a Dutch explorer was the first European to discover New Zealand. The country was named after the province of </a:t>
            </a:r>
            <a:r>
              <a:rPr lang="pl-PL" dirty="0" smtClean="0">
                <a:solidFill>
                  <a:schemeClr val="accent1">
                    <a:lumMod val="75000"/>
                  </a:schemeClr>
                </a:solidFill>
              </a:rPr>
              <a:t> </a:t>
            </a:r>
            <a:r>
              <a:rPr lang="en-US" dirty="0" err="1" smtClean="0">
                <a:solidFill>
                  <a:schemeClr val="accent1">
                    <a:lumMod val="75000"/>
                  </a:schemeClr>
                </a:solidFill>
              </a:rPr>
              <a:t>Ze</a:t>
            </a:r>
            <a:r>
              <a:rPr lang="pl-PL" dirty="0" err="1" smtClean="0">
                <a:solidFill>
                  <a:schemeClr val="accent1">
                    <a:lumMod val="75000"/>
                  </a:schemeClr>
                </a:solidFill>
              </a:rPr>
              <a:t>el</a:t>
            </a:r>
            <a:r>
              <a:rPr lang="en-US" dirty="0" smtClean="0">
                <a:solidFill>
                  <a:schemeClr val="accent1">
                    <a:lumMod val="75000"/>
                  </a:schemeClr>
                </a:solidFill>
              </a:rPr>
              <a:t>and </a:t>
            </a:r>
            <a:r>
              <a:rPr lang="en-US" dirty="0">
                <a:solidFill>
                  <a:schemeClr val="accent1">
                    <a:lumMod val="75000"/>
                  </a:schemeClr>
                </a:solidFill>
              </a:rPr>
              <a:t>in the Netherlands.</a:t>
            </a:r>
            <a:br>
              <a:rPr lang="en-US" dirty="0">
                <a:solidFill>
                  <a:schemeClr val="accent1">
                    <a:lumMod val="75000"/>
                  </a:schemeClr>
                </a:solidFill>
              </a:rPr>
            </a:br>
            <a:r>
              <a:rPr lang="en-US" dirty="0">
                <a:solidFill>
                  <a:schemeClr val="accent1">
                    <a:lumMod val="75000"/>
                  </a:schemeClr>
                </a:solidFill>
              </a:rPr>
              <a:t>Because of its remoteness, it was one of the last lands to be settled by humans. </a:t>
            </a:r>
            <a:r>
              <a:rPr lang="pl-PL" dirty="0" smtClean="0">
                <a:solidFill>
                  <a:schemeClr val="accent1">
                    <a:lumMod val="75000"/>
                  </a:schemeClr>
                </a:solidFill>
              </a:rPr>
              <a:t>Abel Tasman </a:t>
            </a:r>
            <a:r>
              <a:rPr lang="pl-PL" dirty="0" err="1" smtClean="0">
                <a:solidFill>
                  <a:schemeClr val="accent1">
                    <a:lumMod val="75000"/>
                  </a:schemeClr>
                </a:solidFill>
              </a:rPr>
              <a:t>had</a:t>
            </a:r>
            <a:r>
              <a:rPr lang="pl-PL" dirty="0" smtClean="0">
                <a:solidFill>
                  <a:schemeClr val="accent1">
                    <a:lumMod val="75000"/>
                  </a:schemeClr>
                </a:solidFill>
              </a:rPr>
              <a:t> </a:t>
            </a:r>
            <a:r>
              <a:rPr lang="pl-PL" dirty="0" err="1" smtClean="0">
                <a:solidFill>
                  <a:schemeClr val="accent1">
                    <a:lumMod val="75000"/>
                  </a:schemeClr>
                </a:solidFill>
              </a:rPr>
              <a:t>unpleasant</a:t>
            </a:r>
            <a:r>
              <a:rPr lang="pl-PL" dirty="0" smtClean="0">
                <a:solidFill>
                  <a:schemeClr val="accent1">
                    <a:lumMod val="75000"/>
                  </a:schemeClr>
                </a:solidFill>
              </a:rPr>
              <a:t> </a:t>
            </a:r>
            <a:r>
              <a:rPr lang="pl-PL" dirty="0" err="1" smtClean="0">
                <a:solidFill>
                  <a:schemeClr val="accent1">
                    <a:lumMod val="75000"/>
                  </a:schemeClr>
                </a:solidFill>
              </a:rPr>
              <a:t>conntact</a:t>
            </a:r>
            <a:r>
              <a:rPr lang="pl-PL" dirty="0" smtClean="0">
                <a:solidFill>
                  <a:schemeClr val="accent1">
                    <a:lumMod val="75000"/>
                  </a:schemeClr>
                </a:solidFill>
              </a:rPr>
              <a:t> </a:t>
            </a:r>
            <a:r>
              <a:rPr lang="pl-PL" dirty="0" err="1" smtClean="0">
                <a:solidFill>
                  <a:schemeClr val="accent1">
                    <a:lumMod val="75000"/>
                  </a:schemeClr>
                </a:solidFill>
              </a:rPr>
              <a:t>with</a:t>
            </a:r>
            <a:r>
              <a:rPr lang="pl-PL" dirty="0" smtClean="0">
                <a:solidFill>
                  <a:schemeClr val="accent1">
                    <a:lumMod val="75000"/>
                  </a:schemeClr>
                </a:solidFill>
              </a:rPr>
              <a:t> </a:t>
            </a:r>
            <a:r>
              <a:rPr lang="pl-PL" dirty="0" err="1" smtClean="0">
                <a:solidFill>
                  <a:schemeClr val="accent1">
                    <a:lumMod val="75000"/>
                  </a:schemeClr>
                </a:solidFill>
              </a:rPr>
              <a:t>the</a:t>
            </a:r>
            <a:r>
              <a:rPr lang="pl-PL" dirty="0" smtClean="0">
                <a:solidFill>
                  <a:schemeClr val="accent1">
                    <a:lumMod val="75000"/>
                  </a:schemeClr>
                </a:solidFill>
              </a:rPr>
              <a:t> Maori </a:t>
            </a:r>
            <a:r>
              <a:rPr lang="pl-PL" dirty="0" err="1" smtClean="0">
                <a:solidFill>
                  <a:schemeClr val="accent1">
                    <a:lumMod val="75000"/>
                  </a:schemeClr>
                </a:solidFill>
              </a:rPr>
              <a:t>people</a:t>
            </a:r>
            <a:r>
              <a:rPr lang="pl-PL" dirty="0" smtClean="0">
                <a:solidFill>
                  <a:schemeClr val="accent1">
                    <a:lumMod val="75000"/>
                  </a:schemeClr>
                </a:solidFill>
              </a:rPr>
              <a:t> and </a:t>
            </a:r>
            <a:r>
              <a:rPr lang="pl-PL" dirty="0" err="1" smtClean="0">
                <a:solidFill>
                  <a:schemeClr val="accent1">
                    <a:lumMod val="75000"/>
                  </a:schemeClr>
                </a:solidFill>
              </a:rPr>
              <a:t>had</a:t>
            </a:r>
            <a:r>
              <a:rPr lang="pl-PL" dirty="0" smtClean="0">
                <a:solidFill>
                  <a:schemeClr val="accent1">
                    <a:lumMod val="75000"/>
                  </a:schemeClr>
                </a:solidFill>
              </a:rPr>
              <a:t> </a:t>
            </a:r>
            <a:r>
              <a:rPr lang="pl-PL" dirty="0" err="1" smtClean="0">
                <a:solidFill>
                  <a:schemeClr val="accent1">
                    <a:lumMod val="75000"/>
                  </a:schemeClr>
                </a:solidFill>
              </a:rPr>
              <a:t>never</a:t>
            </a:r>
            <a:r>
              <a:rPr lang="pl-PL" dirty="0" smtClean="0">
                <a:solidFill>
                  <a:schemeClr val="accent1">
                    <a:lumMod val="75000"/>
                  </a:schemeClr>
                </a:solidFill>
              </a:rPr>
              <a:t> </a:t>
            </a:r>
            <a:r>
              <a:rPr lang="pl-PL" dirty="0" err="1" smtClean="0">
                <a:solidFill>
                  <a:schemeClr val="accent1">
                    <a:lumMod val="75000"/>
                  </a:schemeClr>
                </a:solidFill>
              </a:rPr>
              <a:t>come</a:t>
            </a:r>
            <a:r>
              <a:rPr lang="pl-PL" dirty="0" smtClean="0">
                <a:solidFill>
                  <a:schemeClr val="accent1">
                    <a:lumMod val="75000"/>
                  </a:schemeClr>
                </a:solidFill>
              </a:rPr>
              <a:t> back to New Zealand.</a:t>
            </a:r>
          </a:p>
          <a:p>
            <a:endParaRPr lang="pl-PL" dirty="0" smtClean="0">
              <a:solidFill>
                <a:schemeClr val="accent1">
                  <a:lumMod val="75000"/>
                </a:schemeClr>
              </a:solidFill>
            </a:endParaRPr>
          </a:p>
          <a:p>
            <a:r>
              <a:rPr lang="pl-PL" dirty="0" err="1" smtClean="0">
                <a:solidFill>
                  <a:schemeClr val="accent1">
                    <a:lumMod val="75000"/>
                  </a:schemeClr>
                </a:solidFill>
              </a:rPr>
              <a:t>It</a:t>
            </a:r>
            <a:r>
              <a:rPr lang="pl-PL" dirty="0" smtClean="0">
                <a:solidFill>
                  <a:schemeClr val="accent1">
                    <a:lumMod val="75000"/>
                  </a:schemeClr>
                </a:solidFill>
              </a:rPr>
              <a:t> was James Cook, a </a:t>
            </a:r>
            <a:r>
              <a:rPr lang="pl-PL" dirty="0" err="1" smtClean="0">
                <a:solidFill>
                  <a:schemeClr val="accent1">
                    <a:lumMod val="75000"/>
                  </a:schemeClr>
                </a:solidFill>
              </a:rPr>
              <a:t>discoverer</a:t>
            </a:r>
            <a:r>
              <a:rPr lang="pl-PL" dirty="0" smtClean="0">
                <a:solidFill>
                  <a:schemeClr val="accent1">
                    <a:lumMod val="75000"/>
                  </a:schemeClr>
                </a:solidFill>
              </a:rPr>
              <a:t> of Australia </a:t>
            </a:r>
            <a:r>
              <a:rPr lang="pl-PL" dirty="0" err="1" smtClean="0">
                <a:solidFill>
                  <a:schemeClr val="accent1">
                    <a:lumMod val="75000"/>
                  </a:schemeClr>
                </a:solidFill>
              </a:rPr>
              <a:t>who</a:t>
            </a:r>
            <a:r>
              <a:rPr lang="pl-PL" dirty="0" smtClean="0">
                <a:solidFill>
                  <a:schemeClr val="accent1">
                    <a:lumMod val="75000"/>
                  </a:schemeClr>
                </a:solidFill>
              </a:rPr>
              <a:t> </a:t>
            </a:r>
            <a:r>
              <a:rPr lang="pl-PL" dirty="0" err="1" smtClean="0">
                <a:solidFill>
                  <a:schemeClr val="accent1">
                    <a:lumMod val="75000"/>
                  </a:schemeClr>
                </a:solidFill>
              </a:rPr>
              <a:t>brought</a:t>
            </a:r>
            <a:r>
              <a:rPr lang="pl-PL" dirty="0" smtClean="0">
                <a:solidFill>
                  <a:schemeClr val="accent1">
                    <a:lumMod val="75000"/>
                  </a:schemeClr>
                </a:solidFill>
              </a:rPr>
              <a:t> </a:t>
            </a:r>
            <a:r>
              <a:rPr lang="pl-PL" dirty="0" err="1" smtClean="0">
                <a:solidFill>
                  <a:schemeClr val="accent1">
                    <a:lumMod val="75000"/>
                  </a:schemeClr>
                </a:solidFill>
              </a:rPr>
              <a:t>settlers</a:t>
            </a:r>
            <a:r>
              <a:rPr lang="pl-PL" dirty="0" smtClean="0">
                <a:solidFill>
                  <a:schemeClr val="accent1">
                    <a:lumMod val="75000"/>
                  </a:schemeClr>
                </a:solidFill>
              </a:rPr>
              <a:t> to New Zealand.</a:t>
            </a:r>
          </a:p>
          <a:p>
            <a:endParaRPr lang="pl-PL" dirty="0">
              <a:solidFill>
                <a:schemeClr val="accent1">
                  <a:lumMod val="75000"/>
                </a:schemeClr>
              </a:solidFill>
            </a:endParaRPr>
          </a:p>
          <a:p>
            <a:endParaRPr lang="pl-PL" dirty="0">
              <a:solidFill>
                <a:schemeClr val="accent1">
                  <a:lumMod val="75000"/>
                </a:schemeClr>
              </a:solidFill>
            </a:endParaRPr>
          </a:p>
        </p:txBody>
      </p:sp>
      <p:pic>
        <p:nvPicPr>
          <p:cNvPr id="6145" name="Picture 1" descr="C:\Users\Kajek\Desktop\nowa zelandia zdjecia\Abeltasman1903.jpg"/>
          <p:cNvPicPr>
            <a:picLocks noChangeAspect="1" noChangeArrowheads="1"/>
          </p:cNvPicPr>
          <p:nvPr/>
        </p:nvPicPr>
        <p:blipFill>
          <a:blip r:embed="rId2"/>
          <a:srcRect/>
          <a:stretch>
            <a:fillRect/>
          </a:stretch>
        </p:blipFill>
        <p:spPr bwMode="auto">
          <a:xfrm>
            <a:off x="6786578" y="357166"/>
            <a:ext cx="1712913" cy="2000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7" name="Picture 3" descr="http://www.proactiveinvestors.com.au/genera/img/companies/news/new_zealand_map_350_555ec26f31ae1.jpg"/>
          <p:cNvPicPr>
            <a:picLocks noChangeAspect="1" noChangeArrowheads="1"/>
          </p:cNvPicPr>
          <p:nvPr/>
        </p:nvPicPr>
        <p:blipFill>
          <a:blip r:embed="rId3"/>
          <a:srcRect/>
          <a:stretch>
            <a:fillRect/>
          </a:stretch>
        </p:blipFill>
        <p:spPr bwMode="auto">
          <a:xfrm>
            <a:off x="214282" y="3857628"/>
            <a:ext cx="3571900" cy="2653413"/>
          </a:xfrm>
          <a:prstGeom prst="rect">
            <a:avLst/>
          </a:prstGeom>
          <a:noFill/>
        </p:spPr>
      </p:pic>
      <p:pic>
        <p:nvPicPr>
          <p:cNvPr id="6149" name="Picture 5" descr="http://www.aotearoa.dk/images/forside.gif"/>
          <p:cNvPicPr>
            <a:picLocks noChangeAspect="1" noChangeArrowheads="1"/>
          </p:cNvPicPr>
          <p:nvPr/>
        </p:nvPicPr>
        <p:blipFill>
          <a:blip r:embed="rId4"/>
          <a:srcRect/>
          <a:stretch>
            <a:fillRect/>
          </a:stretch>
        </p:blipFill>
        <p:spPr bwMode="auto">
          <a:xfrm>
            <a:off x="4217241" y="3714752"/>
            <a:ext cx="4926759" cy="2857520"/>
          </a:xfrm>
          <a:prstGeom prst="rect">
            <a:avLst/>
          </a:prstGeom>
          <a:noFill/>
        </p:spPr>
      </p:pic>
      <p:sp>
        <p:nvSpPr>
          <p:cNvPr id="6" name="pole tekstowe 5"/>
          <p:cNvSpPr txBox="1"/>
          <p:nvPr/>
        </p:nvSpPr>
        <p:spPr>
          <a:xfrm>
            <a:off x="7072330" y="2714620"/>
            <a:ext cx="2643206" cy="338554"/>
          </a:xfrm>
          <a:prstGeom prst="rect">
            <a:avLst/>
          </a:prstGeom>
          <a:noFill/>
        </p:spPr>
        <p:txBody>
          <a:bodyPr wrap="square" rtlCol="0">
            <a:spAutoFit/>
          </a:bodyPr>
          <a:lstStyle/>
          <a:p>
            <a:r>
              <a:rPr lang="pl-PL" sz="1600" dirty="0" smtClean="0">
                <a:solidFill>
                  <a:schemeClr val="bg1"/>
                </a:solidFill>
              </a:rPr>
              <a:t>Abel Tasman</a:t>
            </a:r>
            <a:endParaRPr lang="pl-PL" sz="1600" dirty="0">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14282" y="214290"/>
            <a:ext cx="62865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New Zealand's capital city is </a:t>
            </a:r>
            <a:r>
              <a:rPr kumimoji="0" lang="en-US" sz="1600" b="0" i="0" u="sng"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Wellington</a:t>
            </a:r>
            <a:r>
              <a:rPr kumimoji="0" lang="en-US"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a:t>
            </a:r>
            <a:r>
              <a:rPr kumimoji="0" lang="pl-PL"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 </a:t>
            </a:r>
            <a:r>
              <a:rPr kumimoji="0" lang="en-US"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population: 192 800),</a:t>
            </a:r>
            <a:endParaRPr kumimoji="0" lang="pl-PL"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but most populous city </a:t>
            </a:r>
            <a:r>
              <a:rPr kumimoji="0" lang="pl-PL"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 </a:t>
            </a:r>
            <a:r>
              <a:rPr kumimoji="0" lang="pl-PL" sz="1600" b="0" i="0" u="none" strike="noStrike" cap="none" normalizeH="0" baseline="0" dirty="0" err="1" smtClean="0">
                <a:ln>
                  <a:noFill/>
                </a:ln>
                <a:solidFill>
                  <a:schemeClr val="accent1">
                    <a:lumMod val="75000"/>
                  </a:schemeClr>
                </a:solidFill>
                <a:effectLst/>
                <a:latin typeface="Calibri" pitchFamily="34" charset="0"/>
                <a:ea typeface="Times New Roman" pitchFamily="18" charset="0"/>
                <a:cs typeface="Arial" pitchFamily="34" charset="0"/>
              </a:rPr>
              <a:t>in</a:t>
            </a:r>
            <a:r>
              <a:rPr kumimoji="0" lang="pl-PL"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 New Zealand </a:t>
            </a:r>
            <a:r>
              <a:rPr kumimoji="0" lang="en-US"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is </a:t>
            </a:r>
            <a:r>
              <a:rPr kumimoji="0" lang="en-US" sz="1600" b="0" i="0" u="sng"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Auckland</a:t>
            </a:r>
            <a:r>
              <a:rPr kumimoji="0" lang="pl-PL" sz="1600" b="0" i="0" u="sng"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 </a:t>
            </a:r>
            <a:r>
              <a:rPr kumimoji="0" lang="en-US"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(440 </a:t>
            </a:r>
            <a:r>
              <a:rPr lang="pl-PL" sz="1600" dirty="0" smtClean="0">
                <a:solidFill>
                  <a:schemeClr val="accent1">
                    <a:lumMod val="75000"/>
                  </a:schemeClr>
                </a:solidFill>
                <a:latin typeface="Calibri" pitchFamily="34" charset="0"/>
                <a:ea typeface="Times New Roman" pitchFamily="18" charset="0"/>
                <a:cs typeface="Arial" pitchFamily="34" charset="0"/>
              </a:rPr>
              <a:t> </a:t>
            </a:r>
            <a:r>
              <a:rPr kumimoji="0" lang="en-US" sz="16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Arial" pitchFamily="34" charset="0"/>
              </a:rPr>
              <a:t>710).</a:t>
            </a:r>
            <a:endParaRPr kumimoji="0" lang="en-US" sz="16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pic>
        <p:nvPicPr>
          <p:cNvPr id="5124" name="Picture 4" descr="http://www.wellington.amorahotels.com/d/wellington/media/Wellington/Wellington_images/wellington_harbour_credit_rob_suisted.jpg"/>
          <p:cNvPicPr>
            <a:picLocks noChangeAspect="1" noChangeArrowheads="1"/>
          </p:cNvPicPr>
          <p:nvPr/>
        </p:nvPicPr>
        <p:blipFill>
          <a:blip r:embed="rId2"/>
          <a:srcRect/>
          <a:stretch>
            <a:fillRect/>
          </a:stretch>
        </p:blipFill>
        <p:spPr bwMode="auto">
          <a:xfrm>
            <a:off x="2000232" y="1000108"/>
            <a:ext cx="6991350" cy="2876551"/>
          </a:xfrm>
          <a:prstGeom prst="rect">
            <a:avLst/>
          </a:prstGeom>
          <a:noFill/>
        </p:spPr>
      </p:pic>
      <p:sp>
        <p:nvSpPr>
          <p:cNvPr id="5" name="pole tekstowe 4"/>
          <p:cNvSpPr txBox="1"/>
          <p:nvPr/>
        </p:nvSpPr>
        <p:spPr>
          <a:xfrm>
            <a:off x="2000232" y="1000108"/>
            <a:ext cx="2928958" cy="338554"/>
          </a:xfrm>
          <a:prstGeom prst="rect">
            <a:avLst/>
          </a:prstGeom>
          <a:noFill/>
        </p:spPr>
        <p:txBody>
          <a:bodyPr wrap="square" rtlCol="0">
            <a:spAutoFit/>
          </a:bodyPr>
          <a:lstStyle/>
          <a:p>
            <a:r>
              <a:rPr lang="pl-PL" sz="1600" dirty="0" smtClean="0">
                <a:solidFill>
                  <a:schemeClr val="bg1"/>
                </a:solidFill>
              </a:rPr>
              <a:t>Wellington</a:t>
            </a:r>
            <a:endParaRPr lang="pl-PL" sz="1600" dirty="0">
              <a:solidFill>
                <a:schemeClr val="bg1"/>
              </a:solidFill>
            </a:endParaRPr>
          </a:p>
        </p:txBody>
      </p:sp>
      <p:pic>
        <p:nvPicPr>
          <p:cNvPr id="5126" name="Picture 6" descr="http://backpackersnews.co.nz/wp-content/uploads/2012/03/Auckland.jpg"/>
          <p:cNvPicPr>
            <a:picLocks noChangeAspect="1" noChangeArrowheads="1"/>
          </p:cNvPicPr>
          <p:nvPr/>
        </p:nvPicPr>
        <p:blipFill>
          <a:blip r:embed="rId3"/>
          <a:srcRect/>
          <a:stretch>
            <a:fillRect/>
          </a:stretch>
        </p:blipFill>
        <p:spPr bwMode="auto">
          <a:xfrm>
            <a:off x="142844" y="3595721"/>
            <a:ext cx="4643470" cy="3093538"/>
          </a:xfrm>
          <a:prstGeom prst="rect">
            <a:avLst/>
          </a:prstGeom>
          <a:noFill/>
        </p:spPr>
      </p:pic>
      <p:sp>
        <p:nvSpPr>
          <p:cNvPr id="7" name="pole tekstowe 6"/>
          <p:cNvSpPr txBox="1"/>
          <p:nvPr/>
        </p:nvSpPr>
        <p:spPr>
          <a:xfrm>
            <a:off x="2214546" y="6357958"/>
            <a:ext cx="2571768" cy="338554"/>
          </a:xfrm>
          <a:prstGeom prst="rect">
            <a:avLst/>
          </a:prstGeom>
          <a:noFill/>
        </p:spPr>
        <p:txBody>
          <a:bodyPr wrap="square" rtlCol="0">
            <a:spAutoFit/>
          </a:bodyPr>
          <a:lstStyle/>
          <a:p>
            <a:pPr algn="r"/>
            <a:r>
              <a:rPr lang="pl-PL" sz="1600" dirty="0" smtClean="0">
                <a:solidFill>
                  <a:schemeClr val="bg1"/>
                </a:solidFill>
              </a:rPr>
              <a:t>Auckland</a:t>
            </a:r>
            <a:endParaRPr lang="pl-PL" sz="1600" dirty="0">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71604" y="142852"/>
            <a:ext cx="5904838" cy="1754326"/>
          </a:xfrm>
          <a:prstGeom prst="rect">
            <a:avLst/>
          </a:prstGeom>
          <a:noFill/>
        </p:spPr>
        <p:txBody>
          <a:bodyPr wrap="square" lIns="91440" tIns="45720" rIns="91440" bIns="45720">
            <a:spAutoFit/>
          </a:bodyPr>
          <a:lstStyle/>
          <a:p>
            <a:pPr algn="ctr"/>
            <a:r>
              <a:rPr lang="pl-PL" sz="54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Things</a:t>
            </a:r>
            <a:r>
              <a:rPr lang="pl-PL"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New Zealand </a:t>
            </a:r>
            <a:r>
              <a:rPr lang="pl-PL" sz="54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is</a:t>
            </a:r>
            <a:r>
              <a:rPr lang="pl-PL"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pl-PL" sz="54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famous</a:t>
            </a:r>
            <a:r>
              <a:rPr lang="pl-PL"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for</a:t>
            </a:r>
            <a:endParaRPr lang="pl-PL"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pole tekstowe 2"/>
          <p:cNvSpPr txBox="1"/>
          <p:nvPr/>
        </p:nvSpPr>
        <p:spPr>
          <a:xfrm>
            <a:off x="0" y="1785926"/>
            <a:ext cx="4286280" cy="3139321"/>
          </a:xfrm>
          <a:prstGeom prst="rect">
            <a:avLst/>
          </a:prstGeom>
          <a:noFill/>
        </p:spPr>
        <p:txBody>
          <a:bodyPr wrap="square" rtlCol="0">
            <a:spAutoFit/>
          </a:bodyPr>
          <a:lstStyle/>
          <a:p>
            <a:r>
              <a:rPr lang="en-US" dirty="0"/>
              <a:t/>
            </a:r>
            <a:br>
              <a:rPr lang="en-US" dirty="0"/>
            </a:br>
            <a:r>
              <a:rPr lang="pl-PL" dirty="0" smtClean="0">
                <a:solidFill>
                  <a:schemeClr val="accent1">
                    <a:lumMod val="75000"/>
                  </a:schemeClr>
                </a:solidFill>
              </a:rPr>
              <a:t>-</a:t>
            </a:r>
            <a:r>
              <a:rPr lang="en-US" dirty="0" smtClean="0">
                <a:solidFill>
                  <a:schemeClr val="accent1">
                    <a:lumMod val="75000"/>
                  </a:schemeClr>
                </a:solidFill>
              </a:rPr>
              <a:t> </a:t>
            </a:r>
            <a:r>
              <a:rPr lang="en-US" u="sng" dirty="0">
                <a:solidFill>
                  <a:schemeClr val="accent1">
                    <a:lumMod val="75000"/>
                  </a:schemeClr>
                </a:solidFill>
              </a:rPr>
              <a:t>kiwifruit</a:t>
            </a:r>
            <a:r>
              <a:rPr lang="en-US" dirty="0">
                <a:solidFill>
                  <a:schemeClr val="accent1">
                    <a:lumMod val="75000"/>
                  </a:schemeClr>
                </a:solidFill>
              </a:rPr>
              <a:t> - kiwifruit are actually of Chinese origin, but are grown on a large scale in New Zealand. And New Zealanders are known by the name </a:t>
            </a:r>
            <a:r>
              <a:rPr lang="pl-PL" dirty="0" smtClean="0">
                <a:solidFill>
                  <a:schemeClr val="accent1">
                    <a:lumMod val="75000"/>
                  </a:schemeClr>
                </a:solidFill>
              </a:rPr>
              <a:t>K</a:t>
            </a:r>
            <a:r>
              <a:rPr lang="en-US" dirty="0" err="1" smtClean="0">
                <a:solidFill>
                  <a:schemeClr val="accent1">
                    <a:lumMod val="75000"/>
                  </a:schemeClr>
                </a:solidFill>
              </a:rPr>
              <a:t>iwi</a:t>
            </a:r>
            <a:r>
              <a:rPr lang="en-US" dirty="0">
                <a:solidFill>
                  <a:schemeClr val="accent1">
                    <a:lumMod val="75000"/>
                  </a:schemeClr>
                </a:solidFill>
              </a:rPr>
              <a:t>, throughout the </a:t>
            </a:r>
            <a:r>
              <a:rPr lang="en-US" dirty="0" smtClean="0">
                <a:solidFill>
                  <a:schemeClr val="accent1">
                    <a:lumMod val="75000"/>
                  </a:schemeClr>
                </a:solidFill>
              </a:rPr>
              <a:t>world</a:t>
            </a:r>
            <a:endParaRPr lang="pl-PL" dirty="0" smtClean="0">
              <a:solidFill>
                <a:schemeClr val="accent1">
                  <a:lumMod val="75000"/>
                </a:schemeClr>
              </a:solidFill>
            </a:endParaRPr>
          </a:p>
          <a:p>
            <a:endParaRPr lang="pl-PL" dirty="0">
              <a:solidFill>
                <a:schemeClr val="accent1">
                  <a:lumMod val="75000"/>
                </a:schemeClr>
              </a:solidFill>
            </a:endParaRPr>
          </a:p>
          <a:p>
            <a:r>
              <a:rPr lang="en-US" dirty="0">
                <a:solidFill>
                  <a:schemeClr val="accent1">
                    <a:lumMod val="75000"/>
                  </a:schemeClr>
                </a:solidFill>
              </a:rPr>
              <a:t>-</a:t>
            </a:r>
            <a:r>
              <a:rPr lang="en-US" u="sng" dirty="0" smtClean="0">
                <a:solidFill>
                  <a:schemeClr val="accent1">
                    <a:lumMod val="75000"/>
                  </a:schemeClr>
                </a:solidFill>
              </a:rPr>
              <a:t>kiwi</a:t>
            </a:r>
            <a:r>
              <a:rPr lang="pl-PL" u="sng" dirty="0" smtClean="0">
                <a:solidFill>
                  <a:schemeClr val="accent1">
                    <a:lumMod val="75000"/>
                  </a:schemeClr>
                </a:solidFill>
              </a:rPr>
              <a:t> </a:t>
            </a:r>
            <a:r>
              <a:rPr lang="pl-PL" u="sng" dirty="0" err="1" smtClean="0">
                <a:solidFill>
                  <a:schemeClr val="accent1">
                    <a:lumMod val="75000"/>
                  </a:schemeClr>
                </a:solidFill>
              </a:rPr>
              <a:t>birds</a:t>
            </a:r>
            <a:r>
              <a:rPr lang="en-US" dirty="0" smtClean="0">
                <a:solidFill>
                  <a:schemeClr val="accent1">
                    <a:lumMod val="75000"/>
                  </a:schemeClr>
                </a:solidFill>
              </a:rPr>
              <a:t>-</a:t>
            </a:r>
            <a:r>
              <a:rPr lang="en-US" b="1" dirty="0" smtClean="0">
                <a:solidFill>
                  <a:schemeClr val="accent1">
                    <a:lumMod val="75000"/>
                  </a:schemeClr>
                </a:solidFill>
              </a:rPr>
              <a:t> </a:t>
            </a:r>
            <a:r>
              <a:rPr lang="en-US" dirty="0">
                <a:solidFill>
                  <a:schemeClr val="accent1">
                    <a:lumMod val="75000"/>
                  </a:schemeClr>
                </a:solidFill>
              </a:rPr>
              <a:t>are flightless birds native to New Zealand, </a:t>
            </a:r>
            <a:r>
              <a:rPr lang="en-US" dirty="0" smtClean="0">
                <a:solidFill>
                  <a:schemeClr val="accent1">
                    <a:lumMod val="75000"/>
                  </a:schemeClr>
                </a:solidFill>
              </a:rPr>
              <a:t> a</a:t>
            </a:r>
            <a:r>
              <a:rPr lang="pl-PL" dirty="0" err="1" smtClean="0">
                <a:solidFill>
                  <a:schemeClr val="accent1">
                    <a:lumMod val="75000"/>
                  </a:schemeClr>
                </a:solidFill>
              </a:rPr>
              <a:t>bout</a:t>
            </a:r>
            <a:r>
              <a:rPr lang="en-US" dirty="0" smtClean="0">
                <a:solidFill>
                  <a:schemeClr val="accent1">
                    <a:lumMod val="75000"/>
                  </a:schemeClr>
                </a:solidFill>
              </a:rPr>
              <a:t> </a:t>
            </a:r>
            <a:r>
              <a:rPr lang="en-US" dirty="0">
                <a:solidFill>
                  <a:schemeClr val="accent1">
                    <a:lumMod val="75000"/>
                  </a:schemeClr>
                </a:solidFill>
              </a:rPr>
              <a:t>the size of </a:t>
            </a:r>
            <a:r>
              <a:rPr lang="en-US" dirty="0" smtClean="0">
                <a:solidFill>
                  <a:schemeClr val="accent1">
                    <a:lumMod val="75000"/>
                  </a:schemeClr>
                </a:solidFill>
              </a:rPr>
              <a:t>a chicken</a:t>
            </a:r>
            <a:endParaRPr lang="pl-PL" dirty="0" smtClean="0">
              <a:solidFill>
                <a:schemeClr val="accent1">
                  <a:lumMod val="75000"/>
                </a:schemeClr>
              </a:solidFill>
            </a:endParaRPr>
          </a:p>
          <a:p>
            <a:r>
              <a:rPr lang="en-US" dirty="0">
                <a:solidFill>
                  <a:schemeClr val="accent1">
                    <a:lumMod val="75000"/>
                  </a:schemeClr>
                </a:solidFill>
              </a:rPr>
              <a:t/>
            </a:r>
            <a:br>
              <a:rPr lang="en-US" dirty="0">
                <a:solidFill>
                  <a:schemeClr val="accent1">
                    <a:lumMod val="75000"/>
                  </a:schemeClr>
                </a:solidFill>
              </a:rPr>
            </a:br>
            <a:endParaRPr lang="pl-PL" dirty="0"/>
          </a:p>
        </p:txBody>
      </p:sp>
      <p:pic>
        <p:nvPicPr>
          <p:cNvPr id="4097" name="Picture 1" descr="C:\Users\Kajek\Desktop\nowa zelandia zdjecia\kiwi_bird.jpg"/>
          <p:cNvPicPr>
            <a:picLocks noChangeAspect="1" noChangeArrowheads="1"/>
          </p:cNvPicPr>
          <p:nvPr/>
        </p:nvPicPr>
        <p:blipFill>
          <a:blip r:embed="rId2"/>
          <a:srcRect/>
          <a:stretch>
            <a:fillRect/>
          </a:stretch>
        </p:blipFill>
        <p:spPr bwMode="auto">
          <a:xfrm>
            <a:off x="4572000" y="2214554"/>
            <a:ext cx="4350996" cy="2714644"/>
          </a:xfrm>
          <a:prstGeom prst="rect">
            <a:avLst/>
          </a:prstGeom>
          <a:noFill/>
        </p:spPr>
      </p:pic>
      <p:pic>
        <p:nvPicPr>
          <p:cNvPr id="4099" name="Picture 3" descr="http://upload.wikimedia.org/wikipedia/commons/d/d3/Kiwi_aka.jpg"/>
          <p:cNvPicPr>
            <a:picLocks noChangeAspect="1" noChangeArrowheads="1"/>
          </p:cNvPicPr>
          <p:nvPr/>
        </p:nvPicPr>
        <p:blipFill>
          <a:blip r:embed="rId3" cstate="print"/>
          <a:srcRect/>
          <a:stretch>
            <a:fillRect/>
          </a:stretch>
        </p:blipFill>
        <p:spPr bwMode="auto">
          <a:xfrm>
            <a:off x="1571604" y="4572008"/>
            <a:ext cx="2857520" cy="2133407"/>
          </a:xfrm>
          <a:prstGeom prst="rect">
            <a:avLst/>
          </a:prstGeom>
          <a:noFill/>
        </p:spPr>
      </p:pic>
      <p:sp>
        <p:nvSpPr>
          <p:cNvPr id="7" name="pole tekstowe 6"/>
          <p:cNvSpPr txBox="1"/>
          <p:nvPr/>
        </p:nvSpPr>
        <p:spPr>
          <a:xfrm>
            <a:off x="1571604" y="4572008"/>
            <a:ext cx="2071702" cy="369332"/>
          </a:xfrm>
          <a:prstGeom prst="rect">
            <a:avLst/>
          </a:prstGeom>
          <a:noFill/>
        </p:spPr>
        <p:txBody>
          <a:bodyPr wrap="square" rtlCol="0">
            <a:spAutoFit/>
          </a:bodyPr>
          <a:lstStyle/>
          <a:p>
            <a:r>
              <a:rPr lang="pl-PL" dirty="0" err="1" smtClean="0">
                <a:solidFill>
                  <a:schemeClr val="accent1">
                    <a:lumMod val="75000"/>
                  </a:schemeClr>
                </a:solidFill>
              </a:rPr>
              <a:t>kiwifruit</a:t>
            </a:r>
            <a:endParaRPr lang="pl-PL" dirty="0">
              <a:solidFill>
                <a:schemeClr val="accent1">
                  <a:lumMod val="75000"/>
                </a:schemeClr>
              </a:solidFill>
            </a:endParaRPr>
          </a:p>
        </p:txBody>
      </p:sp>
      <p:sp>
        <p:nvSpPr>
          <p:cNvPr id="8" name="pole tekstowe 7"/>
          <p:cNvSpPr txBox="1"/>
          <p:nvPr/>
        </p:nvSpPr>
        <p:spPr>
          <a:xfrm>
            <a:off x="6500826" y="2214554"/>
            <a:ext cx="2428892" cy="369332"/>
          </a:xfrm>
          <a:prstGeom prst="rect">
            <a:avLst/>
          </a:prstGeom>
          <a:noFill/>
        </p:spPr>
        <p:txBody>
          <a:bodyPr wrap="square" rtlCol="0">
            <a:spAutoFit/>
          </a:bodyPr>
          <a:lstStyle/>
          <a:p>
            <a:pPr algn="r"/>
            <a:r>
              <a:rPr lang="pl-PL" dirty="0" err="1">
                <a:solidFill>
                  <a:schemeClr val="bg1"/>
                </a:solidFill>
              </a:rPr>
              <a:t>k</a:t>
            </a:r>
            <a:r>
              <a:rPr lang="pl-PL" dirty="0" err="1" smtClean="0">
                <a:solidFill>
                  <a:schemeClr val="bg1"/>
                </a:solidFill>
              </a:rPr>
              <a:t>iwi-bird</a:t>
            </a:r>
            <a:endParaRPr lang="pl-PL" dirty="0">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42844" y="428604"/>
            <a:ext cx="4500594" cy="2031325"/>
          </a:xfrm>
          <a:prstGeom prst="rect">
            <a:avLst/>
          </a:prstGeom>
          <a:noFill/>
        </p:spPr>
        <p:txBody>
          <a:bodyPr wrap="square" rtlCol="0">
            <a:spAutoFit/>
          </a:bodyPr>
          <a:lstStyle/>
          <a:p>
            <a:r>
              <a:rPr lang="en-US" dirty="0" smtClean="0">
                <a:solidFill>
                  <a:schemeClr val="accent1">
                    <a:lumMod val="75000"/>
                  </a:schemeClr>
                </a:solidFill>
              </a:rPr>
              <a:t>-</a:t>
            </a:r>
            <a:r>
              <a:rPr lang="en-US" u="sng" dirty="0" smtClean="0">
                <a:solidFill>
                  <a:schemeClr val="accent1">
                    <a:lumMod val="75000"/>
                  </a:schemeClr>
                </a:solidFill>
              </a:rPr>
              <a:t>sheep</a:t>
            </a:r>
            <a:r>
              <a:rPr lang="en-US" dirty="0" smtClean="0">
                <a:solidFill>
                  <a:schemeClr val="accent1">
                    <a:lumMod val="75000"/>
                  </a:schemeClr>
                </a:solidFill>
              </a:rPr>
              <a:t> – in fact there are more sheep than people living in New Zealand</a:t>
            </a:r>
            <a:endParaRPr lang="pl-PL" dirty="0" smtClean="0">
              <a:solidFill>
                <a:schemeClr val="accent1">
                  <a:lumMod val="75000"/>
                </a:schemeClr>
              </a:solidFill>
            </a:endParaRPr>
          </a:p>
          <a:p>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a:t>
            </a:r>
            <a:r>
              <a:rPr lang="en-US" u="sng" dirty="0" smtClean="0">
                <a:solidFill>
                  <a:schemeClr val="accent1">
                    <a:lumMod val="75000"/>
                  </a:schemeClr>
                </a:solidFill>
              </a:rPr>
              <a:t>The Lord of The Ring </a:t>
            </a:r>
            <a:r>
              <a:rPr lang="en-US" dirty="0" smtClean="0">
                <a:solidFill>
                  <a:schemeClr val="accent1">
                    <a:lumMod val="75000"/>
                  </a:schemeClr>
                </a:solidFill>
              </a:rPr>
              <a:t>was filmed in various locations in New Zealand</a:t>
            </a:r>
            <a:r>
              <a:rPr lang="en-US" dirty="0" smtClean="0"/>
              <a:t/>
            </a:r>
            <a:br>
              <a:rPr lang="en-US" dirty="0" smtClean="0"/>
            </a:br>
            <a:endParaRPr lang="pl-PL" dirty="0" smtClean="0"/>
          </a:p>
          <a:p>
            <a:endParaRPr lang="pl-PL" dirty="0"/>
          </a:p>
        </p:txBody>
      </p:sp>
      <p:pic>
        <p:nvPicPr>
          <p:cNvPr id="3073" name="Picture 1" descr="C:\Users\Kajek\Desktop\nowa zelandia zdjecia\Nowa-Zelandia-Wyspa-Poludniowa-Otago-Peninsula-Dunedin-owce-zielona-trawa-Ocean-Spokojny.jpg"/>
          <p:cNvPicPr>
            <a:picLocks noChangeAspect="1" noChangeArrowheads="1"/>
          </p:cNvPicPr>
          <p:nvPr/>
        </p:nvPicPr>
        <p:blipFill>
          <a:blip r:embed="rId2"/>
          <a:srcRect/>
          <a:stretch>
            <a:fillRect/>
          </a:stretch>
        </p:blipFill>
        <p:spPr bwMode="auto">
          <a:xfrm>
            <a:off x="214281" y="3643314"/>
            <a:ext cx="5381663" cy="3027185"/>
          </a:xfrm>
          <a:prstGeom prst="rect">
            <a:avLst/>
          </a:prstGeom>
          <a:noFill/>
        </p:spPr>
      </p:pic>
      <p:pic>
        <p:nvPicPr>
          <p:cNvPr id="3075" name="Picture 3" descr="http://www.gorentals.co.nz/explore-new-zealand/images/uploads/2012/01/Hobbiton-Tours.jpg"/>
          <p:cNvPicPr>
            <a:picLocks noChangeAspect="1" noChangeArrowheads="1"/>
          </p:cNvPicPr>
          <p:nvPr/>
        </p:nvPicPr>
        <p:blipFill>
          <a:blip r:embed="rId3"/>
          <a:srcRect/>
          <a:stretch>
            <a:fillRect/>
          </a:stretch>
        </p:blipFill>
        <p:spPr bwMode="auto">
          <a:xfrm>
            <a:off x="4500562" y="1428736"/>
            <a:ext cx="4476780" cy="3017351"/>
          </a:xfrm>
          <a:prstGeom prst="rect">
            <a:avLst/>
          </a:prstGeom>
          <a:noFill/>
        </p:spPr>
      </p:pic>
      <p:sp>
        <p:nvSpPr>
          <p:cNvPr id="5" name="pole tekstowe 4"/>
          <p:cNvSpPr txBox="1"/>
          <p:nvPr/>
        </p:nvSpPr>
        <p:spPr>
          <a:xfrm>
            <a:off x="214282" y="6286520"/>
            <a:ext cx="2643206" cy="338554"/>
          </a:xfrm>
          <a:prstGeom prst="rect">
            <a:avLst/>
          </a:prstGeom>
          <a:noFill/>
        </p:spPr>
        <p:txBody>
          <a:bodyPr wrap="square" rtlCol="0">
            <a:spAutoFit/>
          </a:bodyPr>
          <a:lstStyle/>
          <a:p>
            <a:r>
              <a:rPr lang="pl-PL" sz="1600" dirty="0" smtClean="0">
                <a:solidFill>
                  <a:schemeClr val="bg1"/>
                </a:solidFill>
              </a:rPr>
              <a:t>New </a:t>
            </a:r>
            <a:r>
              <a:rPr lang="pl-PL" sz="1600" dirty="0" err="1" smtClean="0">
                <a:solidFill>
                  <a:schemeClr val="bg1"/>
                </a:solidFill>
              </a:rPr>
              <a:t>Zealand’s</a:t>
            </a:r>
            <a:r>
              <a:rPr lang="pl-PL" sz="1600" dirty="0" smtClean="0">
                <a:solidFill>
                  <a:schemeClr val="bg1"/>
                </a:solidFill>
              </a:rPr>
              <a:t> </a:t>
            </a:r>
            <a:r>
              <a:rPr lang="pl-PL" sz="1600" dirty="0" err="1" smtClean="0">
                <a:solidFill>
                  <a:schemeClr val="bg1"/>
                </a:solidFill>
              </a:rPr>
              <a:t>sheep</a:t>
            </a:r>
            <a:endParaRPr lang="pl-PL" sz="1600" dirty="0">
              <a:solidFill>
                <a:schemeClr val="bg1"/>
              </a:solidFill>
            </a:endParaRPr>
          </a:p>
        </p:txBody>
      </p:sp>
      <p:sp>
        <p:nvSpPr>
          <p:cNvPr id="6" name="pole tekstowe 5"/>
          <p:cNvSpPr txBox="1"/>
          <p:nvPr/>
        </p:nvSpPr>
        <p:spPr>
          <a:xfrm>
            <a:off x="4500562" y="4071942"/>
            <a:ext cx="3714776" cy="338554"/>
          </a:xfrm>
          <a:prstGeom prst="rect">
            <a:avLst/>
          </a:prstGeom>
          <a:noFill/>
        </p:spPr>
        <p:txBody>
          <a:bodyPr wrap="square" rtlCol="0">
            <a:spAutoFit/>
          </a:bodyPr>
          <a:lstStyle/>
          <a:p>
            <a:r>
              <a:rPr lang="pl-PL" sz="1600" dirty="0" err="1" smtClean="0">
                <a:solidFill>
                  <a:schemeClr val="bg1"/>
                </a:solidFill>
              </a:rPr>
              <a:t>Hobbiton</a:t>
            </a:r>
            <a:r>
              <a:rPr lang="pl-PL" sz="1600" dirty="0" smtClean="0">
                <a:solidFill>
                  <a:schemeClr val="bg1"/>
                </a:solidFill>
              </a:rPr>
              <a:t> </a:t>
            </a:r>
            <a:r>
              <a:rPr lang="pl-PL" sz="1600" dirty="0" err="1" smtClean="0">
                <a:solidFill>
                  <a:schemeClr val="bg1"/>
                </a:solidFill>
              </a:rPr>
              <a:t>in</a:t>
            </a:r>
            <a:r>
              <a:rPr lang="pl-PL" sz="1600" dirty="0" smtClean="0">
                <a:solidFill>
                  <a:schemeClr val="bg1"/>
                </a:solidFill>
              </a:rPr>
              <a:t> New Zealand</a:t>
            </a:r>
            <a:endParaRPr lang="pl-PL" sz="1600" dirty="0">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14282" y="214290"/>
            <a:ext cx="6215106" cy="1754326"/>
          </a:xfrm>
          <a:prstGeom prst="rect">
            <a:avLst/>
          </a:prstGeom>
          <a:noFill/>
        </p:spPr>
        <p:txBody>
          <a:bodyPr wrap="square" rtlCol="0">
            <a:spAutoFit/>
          </a:bodyPr>
          <a:lstStyle/>
          <a:p>
            <a:r>
              <a:rPr lang="en-US" u="sng" dirty="0" smtClean="0">
                <a:solidFill>
                  <a:schemeClr val="accent1">
                    <a:lumMod val="75000"/>
                  </a:schemeClr>
                </a:solidFill>
              </a:rPr>
              <a:t>Sir </a:t>
            </a:r>
            <a:r>
              <a:rPr lang="en-US" u="sng" dirty="0">
                <a:solidFill>
                  <a:schemeClr val="accent1">
                    <a:lumMod val="75000"/>
                  </a:schemeClr>
                </a:solidFill>
              </a:rPr>
              <a:t>Edmund Hillary </a:t>
            </a:r>
            <a:r>
              <a:rPr lang="en-US" dirty="0">
                <a:solidFill>
                  <a:schemeClr val="accent1">
                    <a:lumMod val="75000"/>
                  </a:schemeClr>
                </a:solidFill>
              </a:rPr>
              <a:t>- the first white man who climbed Mount </a:t>
            </a:r>
            <a:r>
              <a:rPr lang="en-US" dirty="0" smtClean="0">
                <a:solidFill>
                  <a:schemeClr val="accent1">
                    <a:lumMod val="75000"/>
                  </a:schemeClr>
                </a:solidFill>
              </a:rPr>
              <a:t>Everest</a:t>
            </a:r>
            <a:r>
              <a:rPr lang="pl-PL" dirty="0" smtClean="0">
                <a:solidFill>
                  <a:schemeClr val="accent1">
                    <a:lumMod val="75000"/>
                  </a:schemeClr>
                </a:solidFill>
              </a:rPr>
              <a:t>, </a:t>
            </a:r>
            <a:r>
              <a:rPr lang="en-US" dirty="0" smtClean="0">
                <a:solidFill>
                  <a:schemeClr val="accent1">
                    <a:lumMod val="75000"/>
                  </a:schemeClr>
                </a:solidFill>
              </a:rPr>
              <a:t>c</a:t>
            </a:r>
            <a:r>
              <a:rPr lang="pl-PL" dirty="0" smtClean="0">
                <a:solidFill>
                  <a:schemeClr val="accent1">
                    <a:lumMod val="75000"/>
                  </a:schemeClr>
                </a:solidFill>
              </a:rPr>
              <a:t>a</a:t>
            </a:r>
            <a:r>
              <a:rPr lang="en-US" dirty="0" smtClean="0">
                <a:solidFill>
                  <a:schemeClr val="accent1">
                    <a:lumMod val="75000"/>
                  </a:schemeClr>
                </a:solidFill>
              </a:rPr>
              <a:t>me </a:t>
            </a:r>
            <a:r>
              <a:rPr lang="pl-PL" dirty="0" smtClean="0">
                <a:solidFill>
                  <a:schemeClr val="accent1">
                    <a:lumMod val="75000"/>
                  </a:schemeClr>
                </a:solidFill>
              </a:rPr>
              <a:t> f</a:t>
            </a:r>
            <a:r>
              <a:rPr lang="en-US" dirty="0" err="1" smtClean="0">
                <a:solidFill>
                  <a:schemeClr val="accent1">
                    <a:lumMod val="75000"/>
                  </a:schemeClr>
                </a:solidFill>
              </a:rPr>
              <a:t>rom</a:t>
            </a:r>
            <a:r>
              <a:rPr lang="en-US" dirty="0" smtClean="0">
                <a:solidFill>
                  <a:schemeClr val="accent1">
                    <a:lumMod val="75000"/>
                  </a:schemeClr>
                </a:solidFill>
              </a:rPr>
              <a:t> New Zealand </a:t>
            </a:r>
            <a:endParaRPr lang="pl-PL" dirty="0" smtClean="0">
              <a:solidFill>
                <a:schemeClr val="accent1">
                  <a:lumMod val="75000"/>
                </a:schemeClr>
              </a:solidFill>
            </a:endParaRPr>
          </a:p>
          <a:p>
            <a:r>
              <a:rPr lang="en-US" dirty="0">
                <a:solidFill>
                  <a:schemeClr val="accent1">
                    <a:lumMod val="75000"/>
                  </a:schemeClr>
                </a:solidFill>
              </a:rPr>
              <a:t/>
            </a:r>
            <a:br>
              <a:rPr lang="en-US" dirty="0">
                <a:solidFill>
                  <a:schemeClr val="accent1">
                    <a:lumMod val="75000"/>
                  </a:schemeClr>
                </a:solidFill>
              </a:rPr>
            </a:br>
            <a:r>
              <a:rPr lang="en-US" dirty="0">
                <a:solidFill>
                  <a:schemeClr val="accent1">
                    <a:lumMod val="75000"/>
                  </a:schemeClr>
                </a:solidFill>
              </a:rPr>
              <a:t>- National sport of New Zealand is Rugby and national rugby team is called </a:t>
            </a:r>
            <a:r>
              <a:rPr lang="en-US" u="sng" dirty="0">
                <a:solidFill>
                  <a:schemeClr val="accent1">
                    <a:lumMod val="75000"/>
                  </a:schemeClr>
                </a:solidFill>
              </a:rPr>
              <a:t>“The All Blacks”</a:t>
            </a:r>
            <a:r>
              <a:rPr lang="en-US" dirty="0"/>
              <a:t/>
            </a:r>
            <a:br>
              <a:rPr lang="en-US" dirty="0"/>
            </a:br>
            <a:endParaRPr lang="pl-PL" dirty="0"/>
          </a:p>
        </p:txBody>
      </p:sp>
      <p:pic>
        <p:nvPicPr>
          <p:cNvPr id="2050" name="Picture 2" descr="http://assets.sbnation.com/assets/180204/Everest_First_Ascent_-_Sir_Edmund_Hillary_Iconic_Photo_Of_Tenzing_Norgay_On_Everest_Summit_May_29_1953_medium.jpg"/>
          <p:cNvPicPr>
            <a:picLocks noChangeAspect="1" noChangeArrowheads="1"/>
          </p:cNvPicPr>
          <p:nvPr/>
        </p:nvPicPr>
        <p:blipFill>
          <a:blip r:embed="rId2"/>
          <a:srcRect/>
          <a:stretch>
            <a:fillRect/>
          </a:stretch>
        </p:blipFill>
        <p:spPr bwMode="auto">
          <a:xfrm>
            <a:off x="5072066" y="1643050"/>
            <a:ext cx="3891745" cy="5072098"/>
          </a:xfrm>
          <a:prstGeom prst="rect">
            <a:avLst/>
          </a:prstGeom>
          <a:noFill/>
        </p:spPr>
      </p:pic>
      <p:pic>
        <p:nvPicPr>
          <p:cNvPr id="2052" name="Picture 4" descr="http://media.allblacks.com/dnaImages/team/teamMain_MaoriAllBlacks.jpg"/>
          <p:cNvPicPr>
            <a:picLocks noChangeAspect="1" noChangeArrowheads="1"/>
          </p:cNvPicPr>
          <p:nvPr/>
        </p:nvPicPr>
        <p:blipFill>
          <a:blip r:embed="rId3" cstate="print"/>
          <a:srcRect/>
          <a:stretch>
            <a:fillRect/>
          </a:stretch>
        </p:blipFill>
        <p:spPr bwMode="auto">
          <a:xfrm>
            <a:off x="214282" y="3000372"/>
            <a:ext cx="4643470" cy="2562133"/>
          </a:xfrm>
          <a:prstGeom prst="rect">
            <a:avLst/>
          </a:prstGeom>
          <a:noFill/>
        </p:spPr>
      </p:pic>
      <p:sp>
        <p:nvSpPr>
          <p:cNvPr id="5" name="pole tekstowe 4"/>
          <p:cNvSpPr txBox="1"/>
          <p:nvPr/>
        </p:nvSpPr>
        <p:spPr>
          <a:xfrm>
            <a:off x="5000628" y="1643050"/>
            <a:ext cx="4000528" cy="338554"/>
          </a:xfrm>
          <a:prstGeom prst="rect">
            <a:avLst/>
          </a:prstGeom>
          <a:noFill/>
        </p:spPr>
        <p:txBody>
          <a:bodyPr wrap="square" rtlCol="0">
            <a:spAutoFit/>
          </a:bodyPr>
          <a:lstStyle/>
          <a:p>
            <a:pPr algn="r"/>
            <a:r>
              <a:rPr lang="pl-PL" sz="1600" dirty="0" smtClean="0">
                <a:solidFill>
                  <a:schemeClr val="bg1"/>
                </a:solidFill>
              </a:rPr>
              <a:t>Sir Edmund Hillary on Mount Everest</a:t>
            </a:r>
            <a:endParaRPr lang="pl-PL" sz="1600" dirty="0">
              <a:solidFill>
                <a:schemeClr val="bg1"/>
              </a:solidFill>
            </a:endParaRPr>
          </a:p>
        </p:txBody>
      </p:sp>
      <p:sp>
        <p:nvSpPr>
          <p:cNvPr id="6" name="pole tekstowe 5"/>
          <p:cNvSpPr txBox="1"/>
          <p:nvPr/>
        </p:nvSpPr>
        <p:spPr>
          <a:xfrm>
            <a:off x="214282" y="3000372"/>
            <a:ext cx="3643338" cy="338554"/>
          </a:xfrm>
          <a:prstGeom prst="rect">
            <a:avLst/>
          </a:prstGeom>
          <a:noFill/>
        </p:spPr>
        <p:txBody>
          <a:bodyPr wrap="square" rtlCol="0">
            <a:spAutoFit/>
          </a:bodyPr>
          <a:lstStyle/>
          <a:p>
            <a:r>
              <a:rPr lang="pl-PL" sz="1600" dirty="0" err="1" smtClean="0">
                <a:solidFill>
                  <a:schemeClr val="bg1"/>
                </a:solidFill>
              </a:rPr>
              <a:t>The</a:t>
            </a:r>
            <a:r>
              <a:rPr lang="pl-PL" sz="1600" dirty="0" smtClean="0">
                <a:solidFill>
                  <a:schemeClr val="bg1"/>
                </a:solidFill>
              </a:rPr>
              <a:t> All </a:t>
            </a:r>
            <a:r>
              <a:rPr lang="pl-PL" sz="1600" dirty="0" err="1" smtClean="0">
                <a:solidFill>
                  <a:schemeClr val="bg1"/>
                </a:solidFill>
              </a:rPr>
              <a:t>Blacks</a:t>
            </a:r>
            <a:endParaRPr lang="pl-PL" sz="1600" dirty="0">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42844" y="142852"/>
            <a:ext cx="7215238" cy="1754326"/>
          </a:xfrm>
          <a:prstGeom prst="rect">
            <a:avLst/>
          </a:prstGeom>
          <a:noFill/>
        </p:spPr>
        <p:txBody>
          <a:bodyPr wrap="square" rtlCol="0">
            <a:spAutoFit/>
          </a:bodyPr>
          <a:lstStyle/>
          <a:p>
            <a:r>
              <a:rPr lang="en-US" dirty="0">
                <a:solidFill>
                  <a:schemeClr val="accent1">
                    <a:lumMod val="75000"/>
                  </a:schemeClr>
                </a:solidFill>
              </a:rPr>
              <a:t>-The </a:t>
            </a:r>
            <a:r>
              <a:rPr lang="pl-PL" dirty="0" err="1" smtClean="0">
                <a:solidFill>
                  <a:schemeClr val="accent1">
                    <a:lumMod val="75000"/>
                  </a:schemeClr>
                </a:solidFill>
              </a:rPr>
              <a:t>P</a:t>
            </a:r>
            <a:r>
              <a:rPr lang="en-US" dirty="0" err="1" smtClean="0">
                <a:solidFill>
                  <a:schemeClr val="accent1">
                    <a:lumMod val="75000"/>
                  </a:schemeClr>
                </a:solidFill>
              </a:rPr>
              <a:t>avlova</a:t>
            </a:r>
            <a:r>
              <a:rPr lang="en-US" dirty="0" smtClean="0">
                <a:solidFill>
                  <a:schemeClr val="accent1">
                    <a:lumMod val="75000"/>
                  </a:schemeClr>
                </a:solidFill>
              </a:rPr>
              <a:t> </a:t>
            </a:r>
            <a:r>
              <a:rPr lang="en-US" dirty="0">
                <a:solidFill>
                  <a:schemeClr val="accent1">
                    <a:lumMod val="75000"/>
                  </a:schemeClr>
                </a:solidFill>
              </a:rPr>
              <a:t>dessert was invented </a:t>
            </a:r>
            <a:r>
              <a:rPr lang="en-US" dirty="0" smtClean="0">
                <a:solidFill>
                  <a:schemeClr val="accent1">
                    <a:lumMod val="75000"/>
                  </a:schemeClr>
                </a:solidFill>
              </a:rPr>
              <a:t>by</a:t>
            </a:r>
            <a:r>
              <a:rPr lang="pl-PL" dirty="0" smtClean="0">
                <a:solidFill>
                  <a:schemeClr val="accent1">
                    <a:lumMod val="75000"/>
                  </a:schemeClr>
                </a:solidFill>
              </a:rPr>
              <a:t> a</a:t>
            </a:r>
            <a:r>
              <a:rPr lang="en-US" dirty="0" smtClean="0">
                <a:solidFill>
                  <a:schemeClr val="accent1">
                    <a:lumMod val="75000"/>
                  </a:schemeClr>
                </a:solidFill>
              </a:rPr>
              <a:t> </a:t>
            </a:r>
            <a:r>
              <a:rPr lang="en-US" dirty="0">
                <a:solidFill>
                  <a:schemeClr val="accent1">
                    <a:lumMod val="75000"/>
                  </a:schemeClr>
                </a:solidFill>
              </a:rPr>
              <a:t>New Zealand hotel chef impressed by </a:t>
            </a:r>
            <a:r>
              <a:rPr lang="en-US" u="sng" dirty="0">
                <a:solidFill>
                  <a:schemeClr val="accent1">
                    <a:lumMod val="75000"/>
                  </a:schemeClr>
                </a:solidFill>
              </a:rPr>
              <a:t>Anna </a:t>
            </a:r>
            <a:r>
              <a:rPr lang="en-US" u="sng" dirty="0" err="1">
                <a:solidFill>
                  <a:schemeClr val="accent1">
                    <a:lumMod val="75000"/>
                  </a:schemeClr>
                </a:solidFill>
              </a:rPr>
              <a:t>Pavlova’s</a:t>
            </a:r>
            <a:r>
              <a:rPr lang="en-US" u="sng" dirty="0">
                <a:solidFill>
                  <a:schemeClr val="accent1">
                    <a:lumMod val="75000"/>
                  </a:schemeClr>
                </a:solidFill>
              </a:rPr>
              <a:t> </a:t>
            </a:r>
            <a:r>
              <a:rPr lang="en-US" dirty="0">
                <a:solidFill>
                  <a:schemeClr val="accent1">
                    <a:lumMod val="75000"/>
                  </a:schemeClr>
                </a:solidFill>
              </a:rPr>
              <a:t>dress (She </a:t>
            </a:r>
            <a:r>
              <a:rPr lang="en-US" dirty="0" smtClean="0">
                <a:solidFill>
                  <a:schemeClr val="accent1">
                    <a:lumMod val="75000"/>
                  </a:schemeClr>
                </a:solidFill>
              </a:rPr>
              <a:t>was</a:t>
            </a:r>
            <a:r>
              <a:rPr lang="pl-PL" dirty="0" smtClean="0">
                <a:solidFill>
                  <a:schemeClr val="accent1">
                    <a:lumMod val="75000"/>
                  </a:schemeClr>
                </a:solidFill>
              </a:rPr>
              <a:t> a</a:t>
            </a:r>
            <a:r>
              <a:rPr lang="en-US" dirty="0" smtClean="0">
                <a:solidFill>
                  <a:schemeClr val="accent1">
                    <a:lumMod val="75000"/>
                  </a:schemeClr>
                </a:solidFill>
              </a:rPr>
              <a:t> </a:t>
            </a:r>
            <a:r>
              <a:rPr lang="en-US" dirty="0">
                <a:solidFill>
                  <a:schemeClr val="accent1">
                    <a:lumMod val="75000"/>
                  </a:schemeClr>
                </a:solidFill>
              </a:rPr>
              <a:t>famous Russian ballet dancer</a:t>
            </a:r>
            <a:r>
              <a:rPr lang="en-US" dirty="0" smtClean="0">
                <a:solidFill>
                  <a:schemeClr val="accent1">
                    <a:lumMod val="75000"/>
                  </a:schemeClr>
                </a:solidFill>
              </a:rPr>
              <a:t>)</a:t>
            </a:r>
            <a:endParaRPr lang="pl-PL" dirty="0" smtClean="0">
              <a:solidFill>
                <a:schemeClr val="accent1">
                  <a:lumMod val="75000"/>
                </a:schemeClr>
              </a:solidFill>
            </a:endParaRPr>
          </a:p>
          <a:p>
            <a:r>
              <a:rPr lang="en-US" dirty="0">
                <a:solidFill>
                  <a:schemeClr val="accent1">
                    <a:lumMod val="75000"/>
                  </a:schemeClr>
                </a:solidFill>
              </a:rPr>
              <a:t/>
            </a:r>
            <a:br>
              <a:rPr lang="en-US" dirty="0">
                <a:solidFill>
                  <a:schemeClr val="accent1">
                    <a:lumMod val="75000"/>
                  </a:schemeClr>
                </a:solidFill>
              </a:rPr>
            </a:br>
            <a:r>
              <a:rPr lang="en-US" dirty="0">
                <a:solidFill>
                  <a:schemeClr val="accent1">
                    <a:lumMod val="75000"/>
                  </a:schemeClr>
                </a:solidFill>
              </a:rPr>
              <a:t>-Many famous people </a:t>
            </a:r>
            <a:r>
              <a:rPr lang="en-US" dirty="0" smtClean="0">
                <a:solidFill>
                  <a:schemeClr val="accent1">
                    <a:lumMod val="75000"/>
                  </a:schemeClr>
                </a:solidFill>
              </a:rPr>
              <a:t>c</a:t>
            </a:r>
            <a:r>
              <a:rPr lang="pl-PL" dirty="0" smtClean="0">
                <a:solidFill>
                  <a:schemeClr val="accent1">
                    <a:lumMod val="75000"/>
                  </a:schemeClr>
                </a:solidFill>
              </a:rPr>
              <a:t>o</a:t>
            </a:r>
            <a:r>
              <a:rPr lang="en-US" dirty="0" smtClean="0">
                <a:solidFill>
                  <a:schemeClr val="accent1">
                    <a:lumMod val="75000"/>
                  </a:schemeClr>
                </a:solidFill>
              </a:rPr>
              <a:t>me </a:t>
            </a:r>
            <a:r>
              <a:rPr lang="en-US" dirty="0">
                <a:solidFill>
                  <a:schemeClr val="accent1">
                    <a:lumMod val="75000"/>
                  </a:schemeClr>
                </a:solidFill>
              </a:rPr>
              <a:t>from New Zealand for example: </a:t>
            </a:r>
            <a:r>
              <a:rPr lang="en-US" u="sng" dirty="0" err="1">
                <a:solidFill>
                  <a:schemeClr val="accent1">
                    <a:lumMod val="75000"/>
                  </a:schemeClr>
                </a:solidFill>
              </a:rPr>
              <a:t>Kiri</a:t>
            </a:r>
            <a:r>
              <a:rPr lang="en-US" u="sng" dirty="0">
                <a:solidFill>
                  <a:schemeClr val="accent1">
                    <a:lumMod val="75000"/>
                  </a:schemeClr>
                </a:solidFill>
              </a:rPr>
              <a:t> Te </a:t>
            </a:r>
            <a:r>
              <a:rPr lang="en-US" u="sng" dirty="0" err="1" smtClean="0">
                <a:solidFill>
                  <a:schemeClr val="accent1">
                    <a:lumMod val="75000"/>
                  </a:schemeClr>
                </a:solidFill>
              </a:rPr>
              <a:t>Kanawa</a:t>
            </a:r>
            <a:r>
              <a:rPr lang="pl-PL" dirty="0" smtClean="0">
                <a:solidFill>
                  <a:schemeClr val="accent1">
                    <a:lumMod val="75000"/>
                  </a:schemeClr>
                </a:solidFill>
              </a:rPr>
              <a:t> -a </a:t>
            </a:r>
            <a:r>
              <a:rPr lang="pl-PL" dirty="0" err="1" smtClean="0">
                <a:solidFill>
                  <a:schemeClr val="accent1">
                    <a:lumMod val="75000"/>
                  </a:schemeClr>
                </a:solidFill>
              </a:rPr>
              <a:t>well</a:t>
            </a:r>
            <a:r>
              <a:rPr lang="pl-PL" dirty="0" smtClean="0">
                <a:solidFill>
                  <a:schemeClr val="accent1">
                    <a:lumMod val="75000"/>
                  </a:schemeClr>
                </a:solidFill>
              </a:rPr>
              <a:t>- </a:t>
            </a:r>
            <a:r>
              <a:rPr lang="pl-PL" dirty="0" err="1" smtClean="0">
                <a:solidFill>
                  <a:schemeClr val="accent1">
                    <a:lumMod val="75000"/>
                  </a:schemeClr>
                </a:solidFill>
              </a:rPr>
              <a:t>known</a:t>
            </a:r>
            <a:r>
              <a:rPr lang="pl-PL" dirty="0" smtClean="0">
                <a:solidFill>
                  <a:schemeClr val="accent1">
                    <a:lumMod val="75000"/>
                  </a:schemeClr>
                </a:solidFill>
              </a:rPr>
              <a:t> opera singer and</a:t>
            </a:r>
            <a:r>
              <a:rPr lang="en-US" dirty="0" smtClean="0">
                <a:solidFill>
                  <a:schemeClr val="accent1">
                    <a:lumMod val="75000"/>
                  </a:schemeClr>
                </a:solidFill>
              </a:rPr>
              <a:t> </a:t>
            </a:r>
            <a:r>
              <a:rPr lang="en-US" u="sng" dirty="0" smtClean="0">
                <a:solidFill>
                  <a:schemeClr val="accent1">
                    <a:lumMod val="75000"/>
                  </a:schemeClr>
                </a:solidFill>
              </a:rPr>
              <a:t>Peter Jackson</a:t>
            </a:r>
            <a:r>
              <a:rPr lang="pl-PL" u="sng" dirty="0" smtClean="0">
                <a:solidFill>
                  <a:schemeClr val="accent1">
                    <a:lumMod val="75000"/>
                  </a:schemeClr>
                </a:solidFill>
              </a:rPr>
              <a:t> </a:t>
            </a:r>
            <a:r>
              <a:rPr lang="pl-PL" dirty="0" smtClean="0">
                <a:solidFill>
                  <a:schemeClr val="accent1">
                    <a:lumMod val="75000"/>
                  </a:schemeClr>
                </a:solidFill>
              </a:rPr>
              <a:t>– a </a:t>
            </a:r>
            <a:r>
              <a:rPr lang="pl-PL" dirty="0" err="1" smtClean="0">
                <a:solidFill>
                  <a:schemeClr val="accent1">
                    <a:lumMod val="75000"/>
                  </a:schemeClr>
                </a:solidFill>
              </a:rPr>
              <a:t>famous</a:t>
            </a:r>
            <a:r>
              <a:rPr lang="pl-PL" dirty="0" smtClean="0">
                <a:solidFill>
                  <a:schemeClr val="accent1">
                    <a:lumMod val="75000"/>
                  </a:schemeClr>
                </a:solidFill>
              </a:rPr>
              <a:t> film </a:t>
            </a:r>
            <a:r>
              <a:rPr lang="pl-PL" dirty="0" err="1" smtClean="0">
                <a:solidFill>
                  <a:schemeClr val="accent1">
                    <a:lumMod val="75000"/>
                  </a:schemeClr>
                </a:solidFill>
              </a:rPr>
              <a:t>director</a:t>
            </a:r>
            <a:r>
              <a:rPr lang="pl-PL" dirty="0" smtClean="0">
                <a:solidFill>
                  <a:schemeClr val="accent1">
                    <a:lumMod val="75000"/>
                  </a:schemeClr>
                </a:solidFill>
              </a:rPr>
              <a:t>.</a:t>
            </a:r>
            <a:endParaRPr lang="pl-PL" dirty="0">
              <a:solidFill>
                <a:schemeClr val="accent1">
                  <a:lumMod val="75000"/>
                </a:schemeClr>
              </a:solidFill>
            </a:endParaRPr>
          </a:p>
          <a:p>
            <a:endParaRPr lang="pl-PL" dirty="0"/>
          </a:p>
        </p:txBody>
      </p:sp>
      <p:sp>
        <p:nvSpPr>
          <p:cNvPr id="23556" name="AutoShape 4" descr="data:image/jpeg;base64,/9j/4AAQSkZJRgABAQAAAQABAAD/2wCEAAkGBxQSEhQUEhQWFBUWFBcUFxUVFxcVFRYUFxcXFhQVFBUYHSggGB0lHBUUITEhJSkrLi4uFx8zODMtOCgtLisBCgoKBQUFDgUFDisZExkrKysrKysrKysrKysrKysrKysrKysrKysrKysrKysrKysrKysrKysrKysrKysrKysrK//AABEIAPsAyQMBIgACEQEDEQH/xAAcAAABBQEBAQAAAAAAAAAAAAAEAQIDBQYHAAj/xABCEAACAQIEAwYEAggEBQUBAAABAgMAEQQSITEFQVEGEyJhcYEykaGxQsEHFCNScoLR8DNi4fFTg5KishYXQ7PDJP/EABQBAQAAAAAAAAAAAAAAAAAAAAD/xAAUEQEAAAAAAAAAAAAAAAAAAAAA/9oADAMBAAIRAxEAPwC9JOtIoNTCOnpHQRqpp4U0QkVSCKgGC0uQ0Tkr2SgHyGlAPWiClJkoIbUxwaKyU10oBLUmWijFSGKgGK16NaIaOkEdBEYTbNY2vb6VGVq/4XAHimDclzfn+VVMkNiQdwbfKgFy14ip8lNYUArCo7VOy1GRQMpCKdSGgZalrxr1qBDXq81eoLdUqREpI/zolFoFijqXu6ei15hQQstMAqUrUZoGEUoWnEU5VoG20FIy1MNh73/v0qKcWO/9f72oEK04w3OnQVJKvdqXbRQLsWIAVRuTpfyrMcT7YSt4MLASw2do2OnUA2DD3oNL+q6UgwxrGcP4vxFmsZIpALZkaEoVB/eKvZfr6VeR9pMy5Aq95+LIS6W8m0veg0PD/Akx5ZQPm3+9CTpe7Dqv0X+v5UkELLh0Vj45W7x9hlQWUDy6/wA1C8VLNHEElePxM11AOfUKL3U6fF02v1oCo8EWW4Go+Wn9/Q0HLHa4q1wLuEJNjdcummu99fVj70HjJRfxkLt9QD+dBXOtQstHzILm3X/WhnWgFtSEU9qa1Ay1erxr16BHpteY16guUomNqGU0RHQGRtSmo0NKxoPE1C1PrwWgQrTr2Hvb56U61I6af3oeRoI3e3ofy5e/5VNA65r9QLD8x50L3oOjaHmPPqOoqrx2JZAFva7ZQedjfUemp/loDON8WXKXIzIrAIqgEs40BHK+otpp71i+Idt5Zc0cXeysLr3cSuAtrE5nW7NtpbrqTV1jZY7/AAllRSiKt7XYEM9/QsATsMx5ihcFOTFkAspsciF40QHfLZfLrmJ6UGTWHiTlA0c2W91EglBFueYJZfmN+u9/wXh6Ru8mLJFgHKZiuc2073KADccrk+K5AJqv4vjJEdf2bbsVJIZgNMygqSem97Hba1e4fxCAyRfrBBIeMZNyXd4kLEne1lOhNtfSg2/FOMq6GQrI6CRUCKP8VySMuUakDW/lfQjel7Sdpo45UUFC1hnJ+CMAaIhAF/jJJud6Ttu4w/D4tSuqIxBIKq6Wcr0O4HS43rlkePWeSSR5JY2NyGRiMuqqoyg2ygECw8gAb0HWuH9tUZxGL3JsnhGpJ/BdrddfOrLFcSQtlJKuQLg/EQQLaHlttXJeCuVm7qbW+iut7nmrJl/FYX0+IAi1zU/afF45LgMxhvow1tfxWuPw2II6X8jQdOm4wiC73ANjm1K9DqBy87VDHxaKRssbB23Nr2X+JtgfLeuW9n8IszAYmaR8xFlzkW9jcWPta1dF4TjI4i0MYKiO9gzLYgNlNrC55eetBZyHU1GxqeTXlb3v8tBQz0DTXqbeloEalprV7NQXSUTGaFQ6+9TpQFIafaoVNSKaByikK04Uqig8FpXWn0jCgBxcQtc6Vn+IB3ZBa4zgICLk2/EfkT6DyrS4hBsf9hzP3ongGCEkzyuBaMBUXkCRcm3XKR/1HrQAYfAKigFQHtqeuwufl9qGxoYZrWNhoed+tj71e8YKrqdNf79eVZ/FTA3F9T4dPv8Af50HO+1sczDOrE6XYAgAg65AhvewYDTYk1nOzirBIJ5ksEOfXxSEKb/Cdha413NraA11vEcPjZc0hOgufU20t10ql4t2dSRWKqIyRa99bHU6Da/+lA/tNiEx/BWmQ2F0JFi2QrIgcG2ptkNq4xGcsbsNC5VANzYEO31WP5nzrsnZ/DnheGkMv7SGW14dzv4nAY2Ph1N99BXMZMN30xCREICUULtbW+Yb2LEkW1Gg5UF1wPF4aZCkjZJVFoib/HHrEQeRKKqEbHfrfrXAcHFiIIyQGWRNzr4wCrA+xsbdWFcF4/wZsPlezqG2DAqynWwNwOh15/MVoewvbGaCJ4dWC/tEG5zL4sgHPNY6aa0Glj4BBhsSIpSysDmgka2VrMR3ebUkhlA2uDta4NXHBlkLuJlyuvxM2uZTbxIwvdTvbb5VRcf48kkgN/AxXFQkHYmyYiO3OzKjaa7mrPs3xskpFKM2gCsLEbn4TuRt8r89QvsR7e21Buamlbc9TQ7UCV69JXqBshpL16SvUF+q/ep1SnJHU6x0DEWpVWpFWnBaBiinhacFp+WgYVqRUp6pUqpQZrishWZx+ERrp5+JmzeuVR6ZqvODTAR9MxuepJ3996oJJg7sxOhLnzygLcfPT360ZgyxsNbW0HM35A8ulAHx3HF5LLG0pW4NrCNbXFs7WUt5X0vUEEROrQhbXNwUbqdgb8zQHaGBpHzFgVHhW8hhgW1/BEqeKQjYuSATe21UTY4BTGM0N9A6SOy38g5IoNEMashEjArGl2UMCM7bX12FDjHXYyEhwWskSnMZD5eXmaOi71IFRgkl00KhkJudPDdgdSLm4HlyoLBcDKd4z3sG/B8TiytbOfwgk6CwJGt+YR/rrzGZZIzNYZfAyBb3uURmOw8ILDfXfS+d41+j6Qq0kQzIde7JBcX1JAUZd+Qrf4CFFUZU3Frb6ed6NiYDYWHkKDgOO4K6oRlJCtYxm4KMf3R+G++2vnaqbCyPCRKv4WtY7hhydeh29iK+ieMcPjlIchc4BVrrcSRn4kcHcbEcwRXMu2nZz9WZZY0MiWsbqWAsdBLbVhlLLfTQKOV6Cvh4IZWdYozLHd3ieMju0DeIqzOwAUqb21IK+dq1HZXhSw2EpzShVIBAyhSNbC2pBO9+elXnA8eWgjvhxh1JOQWIzHKAcgsLqAlwfKo+4EkwmBtlupH766mM+wb+7UBcpvUJqYimMtBFS061etQROKXLTmFOtQatB96mRajA+9TKKDwFKKcBXlWgcopbUoFPVaB6LpQ8PFIZC8ccqmRVYlNn0G4U2JHmKzn6UMdLDw8mFijvKkeYbhTmY29ctveuX8FxjkkSszSKSe8GjG2xvyYX3oOi4I5nBuDmN9jyIA05a2NXnGMSsMJYm2lib205gdCdveqbsbMskCNv8a3OpNmI19rCqXtzi2eVITfulsXNiSWI5DyAoMtx/i02Ja0algBlstgoFhYA35aj05VXYHjckN43BUHlImYetjoadLwrFS3szIM3hjQgWXYEk6nW1MxPAu7gzNJIZS5vFIrMmQaWDlbZvf8ArQdD7I9oMPJkizksqi1zpYna3LWtVxHFhIJGHKw9yQPzr5/wqvBKrJcXIB1J5i++o9DXccVhGlw0ai9y0bNbyNz9dfagLQ+H5VPhYjbS7a222Pn8q5r267amCURQscyN4hpbTketBcN/SPI186NYG5KAtYWPLnQdpgkOWzR5hz010521p0sqlQUII3Xrbmh/v7VmuzHaATqJIpc40JuCOuhB2NavOHQ2ADX9r+X986DM8Yk7xyLaIQBfTXXL9zVWi2AqwxAADa3YsSwHle35fKhgugoBjSGpilIyUEFq8RTytNIoI2FSWprCpKDVAa+9TIKai6n1NTolAgFOCU8LTwtBGBUqLShKlRaDN/pEwHe8PltuhWUfysM3/aWrkmDwjNK4TdmKpp8RO2p0F+tfQjQB1ZWFwwKkdQRY/euP8LhyDLlzMjlcw1synKAehutBZYHDHCiKIEGyhmI2LOzM1vLW3yozEcOQyLI9tLEA6gW0Xfn/AE2oLiM9iDe3gA+QrPScVYuczaDYff8AOg3UXCY2fOyXNwQb7dNqC7cxAxBFS7HW5Pwgfck9OlLwjjIEe+awuPM9Pn9qq+PcUbIzHc/QeXSgynDsJ3k8ULm6B7m/O3In5j3rr+GYKDysKyPZLAIMGJrBpZnPiNiURWsFBO1ypJ9RW3wOA7yFv3rafeg5L2p7BwPO0gmdXlcuUIDC5Nzla4I9Df5UJ/7fSBv/AOeURnQaXJGg1a5vqRf3Iro+MwCzKQ2jKbg8wfKo4I2+GVUcjYka29TqCRbagxfCTNhMRHDilCF3IixCAZZGsRlkUbG2t+eldY4TNdSLg2JFxYjMPiqvi4DFKgEinwsHXxXs6m6kX1H9ijO7WBWC82JP8R1J/u9BR4xB3rW0F9ydhfz+VNZaxvajtqUzSRJ3katZSTYHWxN+l+nWjuwHaPEY6OVp1UKjARlQR8VyV1Jvaw186DQZaQrUxWmMtBAVpjLRFqRloA2FTZa8yVLloNbFFr7miY0pIlqcCgZ3dKEqUV6gaqVxvtB2ynPEMRFGZgsTtEO6ZhYL4b5L2NyCdetdG7cdqo+HYfvGGaRyVijG7PbVj0VdCT6DciuN8P4lJPKQ3cRvIxc96xVmJ1LHW5J60HTeAYuaRQBiJbjTvGOYMRoxKnS171T8YwbROX73uhI+aVvh8ViQbdSA+3So+CR9xKM0vjuACjN3f8NmJvuPlV7234OMZg5I13ZWyi+0gIaI/wDWFHoxoMlj8UCFA1B8IO/hG1/O1qBkwN22IG7HoOdvOsbwLiL2zknNexB8rDauhcEnjmuXNsovl5npbqKCXBIE0QWFtN/n1oXHssxEZOSK9pJbXKjmBfnypMXjgWIB1bZba5R9qrMbxFchiA8NiCPXc+dBquEcbw4MWGhBWONCAzfiNyTrzJJJvW+7OY1CGW4vy86+bMNgJdVgBIDaC9gDz8R0FbvszgeKKiOskKQkgs7ZpJBa/hC6A8ufvQdDxuJTvZltZlaxPW4B+VjQ5UMtwbH5+lVvEg4lM5Nw5Cv5WACn0sLUSFIIO6tz99qCXDYlgTv6feinYNYN8JPiPlz+lAOhzD2/Os9+kXtEuEwxUWMsvhRTf4fxsbcrAjzJoOYcan/ZrFmJjDHKWNz3anw3+lbr9FBxbxsQiJglJysy/tJJNASjX1AO525DnbDdkuEPxLFkSZmVUMkmXw3VbBY1OyliQB7127s/2jhCmFkMBjXKqMAFCILKFINgNOtqCZlpjLRDIeYt5dKa6UA+WkZakYUhFAOy1LkprCpaDXpUi0iLUypQNApbVKI6XLQcG/TBxUHiNswIgiRFG4R2vI5t+9qg8sorBcHxBLvI3iztqCTcgeY16fKiP0gcGxOGxkqYnMxZ3kSQ7SqzE94DzOuo5HSq3hTWGumv1oOmcIdHj8AF0OYBmLD0s2ntW7wnGxJFYAoxFmU8vTr5GuRcGxeVwbkcri31B0IrUcJnKOFz6X0Fvwnbe/lsaDI9qcB+r4yUDRJf2y+rEiQD0cH2YUVwp9beXrpa/wCVXv6RMCZYBKAM0RL+HXwW/aA/ygN/y6peATKkwLC40H0oExs5j8TEgNsbED2POvYTG4bTvJATfbUjzvYa1oeMY1C1hZiEy2FrAXvt1N/pWdgXDh17zDxML31QXO4AJPr9BQbjhSwSQSDCurknMVPhYe29q0nBlaOEK1jbcXvY871ksFw/hzn/AAu6IIJKFoxrcWuhHXparb/0gCM2CxssDjZXCypfXoA3TcmgJfGRmRoTtzG9geXtVhwxTaSF7XX4TyIIurDyIsfnWHx3CMUkiyySpJ+FlRDGb33a5INzfpWu4XKSI5CTfJkPO4DNb70E6uBGHbQKl28rDX86+fO2nFjicXLI2wJVR0UbD229q7H294qMNg25F2IA52BJ++Ue9c7/AEbdmDiJP1uZSYo2zKCP8SXf3VT9dORoNl+jXgD4ODO/hkms77XRQD3aEHmMxJ8zblVF2U4p+tcSkE7NMkkkqxA2y2DXUuANfCp3/M1pu2fHhg8O7K15JR3caki6vbV7dACD8utB/ob7O5EbFON/2cV+n43/AC9jQdCkTWonSiyKikGlAE6Uwip3FMdaASSpLU2UU+g2aUSlDoKmQ0EopDSgV61BQdsuy0XEcO0MosfijkHxRycmX7EcxXz0/ApcBNLhsXEL2LI1rpKg0LIeY28xzr6krPduXgXBymdQ2hVLgFu8YEJkJ2Pn0BoPn08MZVzw3ZecbG7AdUPMeRq24BxQMVW4uNMp0a3I2PQmx9qsoMNlHhNxVJ2h4U6smIgF2W+Zf3lPxD1oOhySqYypVQSNb/3rXMZUKOV1BUlSNjcG32Ara8A4kSoVrEjVSQL26X6iqDthhSkxlGqya+j21B9bX+fSggwkLSDwglt9OY5/1/3psODd2Ww56eo61NwHiXd3JJtYW12/u5rR4DiIaQkgENr5gA/1oGYbhEliMptYcrev1q34HiO7YqSbab9fSrOPFqADoeXOixh4ycwW2vv60FNxziABYciRpz11NqdwXE/s78rm3pcf71LxKFABm3OgPTn+Rqm4mDOP1aJiM4IlcWBWL8SqeTN8PkLnoCGZxmHfjWLuCUwMByZ/+IQfEE6ljfXkLeVbfFzJhohdo4YIlsBfZQNAB12051BhJe7jEGFw7MEsndAqpW4JzEk7Gx8V/e5oLHdgpsdLEskvgHimZR4IwLWjiv8AEx6kcrm2i0GY7M8Fl43jXnlumHjIB/ypusS8sx3PS/pXbYsMsaKkahUUZVUbACpeHcLiwsSQQKEjQWA5nqWPMnmae1AGwqKSiXFQSUAjiopKnkFQy0AktPqOWpKDbpT1NV+L4jFCLyyKg/zEAn0G59qz2J7dRD/Bjkm6N/hofdvFb+Wg2ymvGubT9sca/wDhrDEPNWkPzJA+lZri/F8e982Jlt0jtEP+yxNB1nj3H4MGmad8t9FUAs7H/Kii59dhXGf0m9slxjw9yXESAkhly/tSbX3N/CB6XNVE5a5LF2PViSfmajZEYWZb360EPBeMldCfnWqw+JWQclPn8PvWU/8ATKNrDK0Z/dfxr/UfOicLHisOQWj7wD8SeNSOhX4h8qDQpEgOpVG3V1N9RurLzGmnuKIeVZYzE4DK248+oO48qrUljnUmI93IN1PI/wANF42BhCkka5nEmWQKT8JUlCAdbmxHL60GO4hH+ryd05uCMyta1xe3zBGvsedT4LiAUi525ik4+VeSJnDBCcrsBdlPoedr6XFyqig+K8JeBgCwZWXPHIuqSJyZb6+RG4NBrJeMpkBDfLn1+1WOB7VKo1e5/vpvWAwOAdtWsB6XJOwGnMmwq94n2XfDFBI4sfjIRlSNjYKhkvrzvYDyvrYDcZ2ifEyhYrhL2zD4mP7sYPvqdB87W4xCYOMrmBlfxNc897E1P2V4ekMRxDoxZmEUSr+M2OYqpsBGByPTXlR0+IwwBvEiSHxNazmwOviHnpagrOC8TYSZ5N2UADLYqL338wRpXVOGQ5IlB33PqdT/AErnfE8VnibuSFkK2ViL25A2FUmD/SNjobJMqS/xCxNv86/0oOwyGh3NYnCfpLRh+1gdD/lIcfWx+lWuE7Z4ST/5ch6OCn1OlBdOaHlp8cysLqQw6gg1HK1BBIaHlNSyNQ8hoBpTT71HKaW9BkO6Z3LsTI3Mvck+pOtXESC1qhiW1EKaCRIxXmiFeWnEigr8fwsOPDYHz51SS8Icbxt/L4hWquK8HoMhFgyp2YeqmjIQw2b6GtMklTpLQZcRljcqGtzI1Hvyqw4fwcHMGzpFKndsQb5dbpIt9bqwBHvV53gIsari/ckqSe6bY/unpQV+F7Md1m8atIPCQwJBI3GZiSNR6VGrwTRthcQnd3OllyyRSH4XUH1HkQbGtBIc694t2KgZlB3A0WTz0sD6DzrHdr5W7yNh+JNAL6ZCLf8AmKCDg/ZqRMSP1hgyRWliaMnu5SpBjl89fw8rG962vEoDPKCwDYfKJVTT9o53D5j+FgfD5g9LZrsliWM0+Hd/AWM0PWMlrvY/ukOhI8ya0fBcexleCQfESyX/AAyDdSfP70A/aLhUkskKwyrCkMCBUy5l8erEKtrHYb8qr07KG1mxLXJuxSMKSf5ifbpWpxFiEf8Ay5D6oTofYihXa1BUYTgCREN3krkKVuxXmQSbADXQCosXwyIgghjrflv5aVZyTfehpphQUsmBjXYH3N6r8TCnSrmeUVXYgg8qCshxbRG8Tuh/ym302NXuA7fSJ4Z17wfvDwv8tj9Kz2JHQUBKh6Cg61w3j0GJH7JwTzQ6OPUGinauHM5UgglSNiDYg+RFafgnbp47JiPGv74+Meo/F96DoEjUuahMPjElUPGwdTzH59KmvQVKtU0dVeHxY9ddasI5aAtaRqgEhprPQEXpL0J3tNM1AfcdanitzNVahj/rU4w7dR8/9KCxR18vnTZ2Uqb2Oh50EuHbp9abJEen2/rQJwbGZEBUrcMflzB8j+dA9rsArLHLHe2bQb2DEB19VOX2pmKwWlxdSDe6gfUA0fw2XOrRkgK+l/3JB8D2vtc2Plf1oK/A8OtiYWW2UROrdSpjIQ722GU3/cXzo+GTO6yA+MN3L8vGPDHIegYKQfNabjsJ3arI0mSxdGQISwTUNYA21IOnlVXwCSTvzZc4kFnXfQ+K176MpBI+fOg2mLcXKC+d/wBoAbAZxpZf4vFvsTeqvFTWVWHuP796j4mmWUObkspI1/EDZsvT8JH8VJiZs8ZfztIOj8nHk339aCF8TcUO7g6g0NILbGh3YjUUEspoGZqkbF30NRTuDQAzNQkjUTKar52tvQQTi9CSx0S7VBJQLw/iMuHbPExHUbq38QrQf+4U3/CT61l2qGg6Iq6Nb1+VFQSm1QwUkJvf5UFhHPTy16r0JvRg0FBIoHOnriQNgKEdqheSgs/1sE68tf6U8YsW9wKpxMRf2FeEmg9aC+We9ekmFVMWIpMRi+lAZJOBqTVPhsM5mDwtcBrkOSFIO4JF/tSM+t2N6lGPC6r7CgteOYJZo4leTIqyEsobVmbazADS5I251S4DDNh8QO7cRxkBGGUsDvlJUEE3+G973C9amwpDSHvrkSKVI6Ai2nQ66dKrOJFxmBPiRil+Y1FmHSxCuPQUFu08irkb9qEIdcumQNYPl3JQq1xc9NTR8bKqyK3eAPHYuApRCSAjWvckMVPnWe/VZJEEo/w5FJ3/AMNiDnS29gQy9NB1ozh2GAiETyF00IXZR5ab633oJsh2uGANrjbTS4qQ4fSliVVGUAADkPypwl3G/Q9fWgr8Vh7cqrZNKvHkB026VX4mO+49xQVUkl6Fnivtv9aLmi6a0EQb2oAZgQdaikNWMx08VASC1ALem5adItQ3oN5DPrRMEwzEVQvi7WtvRmBl1uedBfw23pzy0GmIprT0BZemd7QjS6VA01AYW+9OLjSq3vtN71JJitBQWAkqN2FBDEEDU1BLjulAdPKBVfJNqLUK896QHrpQWUmIvlbmLfMVNxHxSA8pIx8x4T/2hPnQSgZdDenPiLrEejFfZgCP/Ggs+BTEwTRc1bOv82v/ANit86HhmIbTY6j0OtQ8OnyT2GgZXX30kX/9PnUJmsx8mK+3L6EUGjM6yDkG6HY+h5UPLJb4gRVZFKSbHTQi48+YNVuG468ZMc/jCnKT+IW+4oL6ZgdQf96Gkmt51AzggtEwZTr6dQaBnxBtp6GgImlU+VBzSDnQcuKtvQ0uK6GgmlloSR6Z396Y5oGs9vSmZq8TUdBbRy63qwwmI2qkDUyOUgix50GzjlpDLQETmwpszm1AZJih1oCfF3oN3PWomO3rQWPfaAUoxG3lQBY14HWgPbEU3U1FHSlqCTMB5mml+tDs1ITQEQT7ikGI8LjoQw/6hQeHO9NJ+L0/pQWss+WRH6Mre18p+jmmTS2Mo6MfobfkKAxjHu/+Wf8AxvUkzHO/8IPzVb0FgnEFGpO41G+o5iguMIJV7xT4gLMOq8m9R9vSvQqGhe+tjp5UBgnIYWNALh8Y8RupP5e9WkXFA+4s30NVfEEAdgNrmgkOtBopUzbfKqyaEqafhJDbeiXNxrQVTNT1lr04qBqAgtTb1EjU69B//9k="/>
          <p:cNvSpPr>
            <a:spLocks noChangeAspect="1" noChangeArrowheads="1"/>
          </p:cNvSpPr>
          <p:nvPr/>
        </p:nvSpPr>
        <p:spPr bwMode="auto">
          <a:xfrm>
            <a:off x="155575" y="-2681288"/>
            <a:ext cx="4476750" cy="56007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3558" name="AutoShape 6" descr="data:image/jpeg;base64,/9j/4AAQSkZJRgABAQAAAQABAAD/2wCEAAkGBxQSEhQUEhQWFBUWFBcUFxUVFxcVFRYUFxcXFhQVFBUYHSggGB0lHBUUITEhJSkrLi4uFx8zODMtOCgtLisBCgoKBQUFDgUFDisZExkrKysrKysrKysrKysrKysrKysrKysrKysrKysrKysrKysrKysrKysrKysrKysrKysrK//AABEIAPsAyQMBIgACEQEDEQH/xAAcAAABBQEBAQAAAAAAAAAAAAAEAQIDBQYHAAj/xABCEAACAQIEAwYEAggEBQUBAAABAgMAEQQSITEFQVEGEyJhcYEykaGxQsEHFCNScoLR8DNi4fFTg5KishYXQ7PDJP/EABQBAQAAAAAAAAAAAAAAAAAAAAD/xAAUEQEAAAAAAAAAAAAAAAAAAAAA/9oADAMBAAIRAxEAPwC9JOtIoNTCOnpHQRqpp4U0QkVSCKgGC0uQ0Tkr2SgHyGlAPWiClJkoIbUxwaKyU10oBLUmWijFSGKgGK16NaIaOkEdBEYTbNY2vb6VGVq/4XAHimDclzfn+VVMkNiQdwbfKgFy14ip8lNYUArCo7VOy1GRQMpCKdSGgZalrxr1qBDXq81eoLdUqREpI/zolFoFijqXu6ei15hQQstMAqUrUZoGEUoWnEU5VoG20FIy1MNh73/v0qKcWO/9f72oEK04w3OnQVJKvdqXbRQLsWIAVRuTpfyrMcT7YSt4MLASw2do2OnUA2DD3oNL+q6UgwxrGcP4vxFmsZIpALZkaEoVB/eKvZfr6VeR9pMy5Aq95+LIS6W8m0veg0PD/Akx5ZQPm3+9CTpe7Dqv0X+v5UkELLh0Vj45W7x9hlQWUDy6/wA1C8VLNHEElePxM11AOfUKL3U6fF02v1oCo8EWW4Go+Wn9/Q0HLHa4q1wLuEJNjdcummu99fVj70HjJRfxkLt9QD+dBXOtQstHzILm3X/WhnWgFtSEU9qa1Ay1erxr16BHpteY16guUomNqGU0RHQGRtSmo0NKxoPE1C1PrwWgQrTr2Hvb56U61I6af3oeRoI3e3ofy5e/5VNA65r9QLD8x50L3oOjaHmPPqOoqrx2JZAFva7ZQedjfUemp/loDON8WXKXIzIrAIqgEs40BHK+otpp71i+Idt5Zc0cXeysLr3cSuAtrE5nW7NtpbrqTV1jZY7/AAllRSiKt7XYEM9/QsATsMx5ihcFOTFkAspsciF40QHfLZfLrmJ6UGTWHiTlA0c2W91EglBFueYJZfmN+u9/wXh6Ru8mLJFgHKZiuc2073KADccrk+K5AJqv4vjJEdf2bbsVJIZgNMygqSem97Hba1e4fxCAyRfrBBIeMZNyXd4kLEne1lOhNtfSg2/FOMq6GQrI6CRUCKP8VySMuUakDW/lfQjel7Sdpo45UUFC1hnJ+CMAaIhAF/jJJud6Ttu4w/D4tSuqIxBIKq6Wcr0O4HS43rlkePWeSSR5JY2NyGRiMuqqoyg2ygECw8gAb0HWuH9tUZxGL3JsnhGpJ/BdrddfOrLFcSQtlJKuQLg/EQQLaHlttXJeCuVm7qbW+iut7nmrJl/FYX0+IAi1zU/afF45LgMxhvow1tfxWuPw2II6X8jQdOm4wiC73ANjm1K9DqBy87VDHxaKRssbB23Nr2X+JtgfLeuW9n8IszAYmaR8xFlzkW9jcWPta1dF4TjI4i0MYKiO9gzLYgNlNrC55eetBZyHU1GxqeTXlb3v8tBQz0DTXqbeloEalprV7NQXSUTGaFQ6+9TpQFIafaoVNSKaByikK04Uqig8FpXWn0jCgBxcQtc6Vn+IB3ZBa4zgICLk2/EfkT6DyrS4hBsf9hzP3ongGCEkzyuBaMBUXkCRcm3XKR/1HrQAYfAKigFQHtqeuwufl9qGxoYZrWNhoed+tj71e8YKrqdNf79eVZ/FTA3F9T4dPv8Af50HO+1sczDOrE6XYAgAg65AhvewYDTYk1nOzirBIJ5ksEOfXxSEKb/Cdha413NraA11vEcPjZc0hOgufU20t10ql4t2dSRWKqIyRa99bHU6Da/+lA/tNiEx/BWmQ2F0JFi2QrIgcG2ptkNq4xGcsbsNC5VANzYEO31WP5nzrsnZ/DnheGkMv7SGW14dzv4nAY2Ph1N99BXMZMN30xCREICUULtbW+Yb2LEkW1Gg5UF1wPF4aZCkjZJVFoib/HHrEQeRKKqEbHfrfrXAcHFiIIyQGWRNzr4wCrA+xsbdWFcF4/wZsPlezqG2DAqynWwNwOh15/MVoewvbGaCJ4dWC/tEG5zL4sgHPNY6aa0Glj4BBhsSIpSysDmgka2VrMR3ebUkhlA2uDta4NXHBlkLuJlyuvxM2uZTbxIwvdTvbb5VRcf48kkgN/AxXFQkHYmyYiO3OzKjaa7mrPs3xskpFKM2gCsLEbn4TuRt8r89QvsR7e21Buamlbc9TQ7UCV69JXqBshpL16SvUF+q/ep1SnJHU6x0DEWpVWpFWnBaBiinhacFp+WgYVqRUp6pUqpQZrishWZx+ERrp5+JmzeuVR6ZqvODTAR9MxuepJ3996oJJg7sxOhLnzygLcfPT360ZgyxsNbW0HM35A8ulAHx3HF5LLG0pW4NrCNbXFs7WUt5X0vUEEROrQhbXNwUbqdgb8zQHaGBpHzFgVHhW8hhgW1/BEqeKQjYuSATe21UTY4BTGM0N9A6SOy38g5IoNEMashEjArGl2UMCM7bX12FDjHXYyEhwWskSnMZD5eXmaOi71IFRgkl00KhkJudPDdgdSLm4HlyoLBcDKd4z3sG/B8TiytbOfwgk6CwJGt+YR/rrzGZZIzNYZfAyBb3uURmOw8ILDfXfS+d41+j6Qq0kQzIde7JBcX1JAUZd+Qrf4CFFUZU3Frb6ed6NiYDYWHkKDgOO4K6oRlJCtYxm4KMf3R+G++2vnaqbCyPCRKv4WtY7hhydeh29iK+ieMcPjlIchc4BVrrcSRn4kcHcbEcwRXMu2nZz9WZZY0MiWsbqWAsdBLbVhlLLfTQKOV6Cvh4IZWdYozLHd3ieMju0DeIqzOwAUqb21IK+dq1HZXhSw2EpzShVIBAyhSNbC2pBO9+elXnA8eWgjvhxh1JOQWIzHKAcgsLqAlwfKo+4EkwmBtlupH766mM+wb+7UBcpvUJqYimMtBFS061etQROKXLTmFOtQatB96mRajA+9TKKDwFKKcBXlWgcopbUoFPVaB6LpQ8PFIZC8ccqmRVYlNn0G4U2JHmKzn6UMdLDw8mFijvKkeYbhTmY29ctveuX8FxjkkSszSKSe8GjG2xvyYX3oOi4I5nBuDmN9jyIA05a2NXnGMSsMJYm2lib205gdCdveqbsbMskCNv8a3OpNmI19rCqXtzi2eVITfulsXNiSWI5DyAoMtx/i02Ja0algBlstgoFhYA35aj05VXYHjckN43BUHlImYetjoadLwrFS3szIM3hjQgWXYEk6nW1MxPAu7gzNJIZS5vFIrMmQaWDlbZvf8ArQdD7I9oMPJkizksqi1zpYna3LWtVxHFhIJGHKw9yQPzr5/wqvBKrJcXIB1J5i++o9DXccVhGlw0ai9y0bNbyNz9dfagLQ+H5VPhYjbS7a222Pn8q5r267amCURQscyN4hpbTketBcN/SPI186NYG5KAtYWPLnQdpgkOWzR5hz010521p0sqlQUII3Xrbmh/v7VmuzHaATqJIpc40JuCOuhB2NavOHQ2ADX9r+X986DM8Yk7xyLaIQBfTXXL9zVWi2AqwxAADa3YsSwHle35fKhgugoBjSGpilIyUEFq8RTytNIoI2FSWprCpKDVAa+9TIKai6n1NTolAgFOCU8LTwtBGBUqLShKlRaDN/pEwHe8PltuhWUfysM3/aWrkmDwjNK4TdmKpp8RO2p0F+tfQjQB1ZWFwwKkdQRY/euP8LhyDLlzMjlcw1synKAehutBZYHDHCiKIEGyhmI2LOzM1vLW3yozEcOQyLI9tLEA6gW0Xfn/AE2oLiM9iDe3gA+QrPScVYuczaDYff8AOg3UXCY2fOyXNwQb7dNqC7cxAxBFS7HW5Pwgfck9OlLwjjIEe+awuPM9Pn9qq+PcUbIzHc/QeXSgynDsJ3k8ULm6B7m/O3In5j3rr+GYKDysKyPZLAIMGJrBpZnPiNiURWsFBO1ypJ9RW3wOA7yFv3rafeg5L2p7BwPO0gmdXlcuUIDC5Nzla4I9Df5UJ/7fSBv/AOeURnQaXJGg1a5vqRf3Iro+MwCzKQ2jKbg8wfKo4I2+GVUcjYka29TqCRbagxfCTNhMRHDilCF3IixCAZZGsRlkUbG2t+eldY4TNdSLg2JFxYjMPiqvi4DFKgEinwsHXxXs6m6kX1H9ijO7WBWC82JP8R1J/u9BR4xB3rW0F9ydhfz+VNZaxvajtqUzSRJ3katZSTYHWxN+l+nWjuwHaPEY6OVp1UKjARlQR8VyV1Jvaw186DQZaQrUxWmMtBAVpjLRFqRloA2FTZa8yVLloNbFFr7miY0pIlqcCgZ3dKEqUV6gaqVxvtB2ynPEMRFGZgsTtEO6ZhYL4b5L2NyCdetdG7cdqo+HYfvGGaRyVijG7PbVj0VdCT6DciuN8P4lJPKQ3cRvIxc96xVmJ1LHW5J60HTeAYuaRQBiJbjTvGOYMRoxKnS171T8YwbROX73uhI+aVvh8ViQbdSA+3So+CR9xKM0vjuACjN3f8NmJvuPlV7234OMZg5I13ZWyi+0gIaI/wDWFHoxoMlj8UCFA1B8IO/hG1/O1qBkwN22IG7HoOdvOsbwLiL2zknNexB8rDauhcEnjmuXNsovl5npbqKCXBIE0QWFtN/n1oXHssxEZOSK9pJbXKjmBfnypMXjgWIB1bZba5R9qrMbxFchiA8NiCPXc+dBquEcbw4MWGhBWONCAzfiNyTrzJJJvW+7OY1CGW4vy86+bMNgJdVgBIDaC9gDz8R0FbvszgeKKiOskKQkgs7ZpJBa/hC6A8ufvQdDxuJTvZltZlaxPW4B+VjQ5UMtwbH5+lVvEg4lM5Nw5Cv5WACn0sLUSFIIO6tz99qCXDYlgTv6feinYNYN8JPiPlz+lAOhzD2/Os9+kXtEuEwxUWMsvhRTf4fxsbcrAjzJoOYcan/ZrFmJjDHKWNz3anw3+lbr9FBxbxsQiJglJysy/tJJNASjX1AO525DnbDdkuEPxLFkSZmVUMkmXw3VbBY1OyliQB7127s/2jhCmFkMBjXKqMAFCILKFINgNOtqCZlpjLRDIeYt5dKa6UA+WkZakYUhFAOy1LkprCpaDXpUi0iLUypQNApbVKI6XLQcG/TBxUHiNswIgiRFG4R2vI5t+9qg8sorBcHxBLvI3iztqCTcgeY16fKiP0gcGxOGxkqYnMxZ3kSQ7SqzE94DzOuo5HSq3hTWGumv1oOmcIdHj8AF0OYBmLD0s2ntW7wnGxJFYAoxFmU8vTr5GuRcGxeVwbkcri31B0IrUcJnKOFz6X0Fvwnbe/lsaDI9qcB+r4yUDRJf2y+rEiQD0cH2YUVwp9beXrpa/wCVXv6RMCZYBKAM0RL+HXwW/aA/ygN/y6peATKkwLC40H0oExs5j8TEgNsbED2POvYTG4bTvJATfbUjzvYa1oeMY1C1hZiEy2FrAXvt1N/pWdgXDh17zDxML31QXO4AJPr9BQbjhSwSQSDCurknMVPhYe29q0nBlaOEK1jbcXvY871ksFw/hzn/AAu6IIJKFoxrcWuhHXparb/0gCM2CxssDjZXCypfXoA3TcmgJfGRmRoTtzG9geXtVhwxTaSF7XX4TyIIurDyIsfnWHx3CMUkiyySpJ+FlRDGb33a5INzfpWu4XKSI5CTfJkPO4DNb70E6uBGHbQKl28rDX86+fO2nFjicXLI2wJVR0UbD229q7H294qMNg25F2IA52BJ++Ue9c7/AEbdmDiJP1uZSYo2zKCP8SXf3VT9dORoNl+jXgD4ODO/hkms77XRQD3aEHmMxJ8zblVF2U4p+tcSkE7NMkkkqxA2y2DXUuANfCp3/M1pu2fHhg8O7K15JR3caki6vbV7dACD8utB/ob7O5EbFON/2cV+n43/AC9jQdCkTWonSiyKikGlAE6Uwip3FMdaASSpLU2UU+g2aUSlDoKmQ0EopDSgV61BQdsuy0XEcO0MosfijkHxRycmX7EcxXz0/ApcBNLhsXEL2LI1rpKg0LIeY28xzr6krPduXgXBymdQ2hVLgFu8YEJkJ2Pn0BoPn08MZVzw3ZecbG7AdUPMeRq24BxQMVW4uNMp0a3I2PQmx9qsoMNlHhNxVJ2h4U6smIgF2W+Zf3lPxD1oOhySqYypVQSNb/3rXMZUKOV1BUlSNjcG32Ara8A4kSoVrEjVSQL26X6iqDthhSkxlGqya+j21B9bX+fSggwkLSDwglt9OY5/1/3psODd2Ww56eo61NwHiXd3JJtYW12/u5rR4DiIaQkgENr5gA/1oGYbhEliMptYcrev1q34HiO7YqSbab9fSrOPFqADoeXOixh4ycwW2vv60FNxziABYciRpz11NqdwXE/s78rm3pcf71LxKFABm3OgPTn+Rqm4mDOP1aJiM4IlcWBWL8SqeTN8PkLnoCGZxmHfjWLuCUwMByZ/+IQfEE6ljfXkLeVbfFzJhohdo4YIlsBfZQNAB12051BhJe7jEGFw7MEsndAqpW4JzEk7Gx8V/e5oLHdgpsdLEskvgHimZR4IwLWjiv8AEx6kcrm2i0GY7M8Fl43jXnlumHjIB/ypusS8sx3PS/pXbYsMsaKkahUUZVUbACpeHcLiwsSQQKEjQWA5nqWPMnmae1AGwqKSiXFQSUAjiopKnkFQy0AktPqOWpKDbpT1NV+L4jFCLyyKg/zEAn0G59qz2J7dRD/Bjkm6N/hofdvFb+Wg2ymvGubT9sca/wDhrDEPNWkPzJA+lZri/F8e982Jlt0jtEP+yxNB1nj3H4MGmad8t9FUAs7H/Kii59dhXGf0m9slxjw9yXESAkhly/tSbX3N/CB6XNVE5a5LF2PViSfmajZEYWZb360EPBeMldCfnWqw+JWQclPn8PvWU/8ATKNrDK0Z/dfxr/UfOicLHisOQWj7wD8SeNSOhX4h8qDQpEgOpVG3V1N9RurLzGmnuKIeVZYzE4DK248+oO48qrUljnUmI93IN1PI/wANF42BhCkka5nEmWQKT8JUlCAdbmxHL60GO4hH+ryd05uCMyta1xe3zBGvsedT4LiAUi525ik4+VeSJnDBCcrsBdlPoedr6XFyqig+K8JeBgCwZWXPHIuqSJyZb6+RG4NBrJeMpkBDfLn1+1WOB7VKo1e5/vpvWAwOAdtWsB6XJOwGnMmwq94n2XfDFBI4sfjIRlSNjYKhkvrzvYDyvrYDcZ2ifEyhYrhL2zD4mP7sYPvqdB87W4xCYOMrmBlfxNc897E1P2V4ekMRxDoxZmEUSr+M2OYqpsBGByPTXlR0+IwwBvEiSHxNazmwOviHnpagrOC8TYSZ5N2UADLYqL338wRpXVOGQ5IlB33PqdT/AErnfE8VnibuSFkK2ViL25A2FUmD/SNjobJMqS/xCxNv86/0oOwyGh3NYnCfpLRh+1gdD/lIcfWx+lWuE7Z4ST/5ch6OCn1OlBdOaHlp8cysLqQw6gg1HK1BBIaHlNSyNQ8hoBpTT71HKaW9BkO6Z3LsTI3Mvck+pOtXESC1qhiW1EKaCRIxXmiFeWnEigr8fwsOPDYHz51SS8Icbxt/L4hWquK8HoMhFgyp2YeqmjIQw2b6GtMklTpLQZcRljcqGtzI1Hvyqw4fwcHMGzpFKndsQb5dbpIt9bqwBHvV53gIsari/ckqSe6bY/unpQV+F7Md1m8atIPCQwJBI3GZiSNR6VGrwTRthcQnd3OllyyRSH4XUH1HkQbGtBIc694t2KgZlB3A0WTz0sD6DzrHdr5W7yNh+JNAL6ZCLf8AmKCDg/ZqRMSP1hgyRWliaMnu5SpBjl89fw8rG962vEoDPKCwDYfKJVTT9o53D5j+FgfD5g9LZrsliWM0+Hd/AWM0PWMlrvY/ukOhI8ya0fBcexleCQfESyX/AAyDdSfP70A/aLhUkskKwyrCkMCBUy5l8erEKtrHYb8qr07KG1mxLXJuxSMKSf5ifbpWpxFiEf8Ay5D6oTofYihXa1BUYTgCREN3krkKVuxXmQSbADXQCosXwyIgghjrflv5aVZyTfehpphQUsmBjXYH3N6r8TCnSrmeUVXYgg8qCshxbRG8Tuh/ym302NXuA7fSJ4Z17wfvDwv8tj9Kz2JHQUBKh6Cg61w3j0GJH7JwTzQ6OPUGinauHM5UgglSNiDYg+RFafgnbp47JiPGv74+Meo/F96DoEjUuahMPjElUPGwdTzH59KmvQVKtU0dVeHxY9ddasI5aAtaRqgEhprPQEXpL0J3tNM1AfcdanitzNVahj/rU4w7dR8/9KCxR18vnTZ2Uqb2Oh50EuHbp9abJEen2/rQJwbGZEBUrcMflzB8j+dA9rsArLHLHe2bQb2DEB19VOX2pmKwWlxdSDe6gfUA0fw2XOrRkgK+l/3JB8D2vtc2Plf1oK/A8OtiYWW2UROrdSpjIQ722GU3/cXzo+GTO6yA+MN3L8vGPDHIegYKQfNabjsJ3arI0mSxdGQISwTUNYA21IOnlVXwCSTvzZc4kFnXfQ+K176MpBI+fOg2mLcXKC+d/wBoAbAZxpZf4vFvsTeqvFTWVWHuP796j4mmWUObkspI1/EDZsvT8JH8VJiZs8ZfztIOj8nHk339aCF8TcUO7g6g0NILbGh3YjUUEspoGZqkbF30NRTuDQAzNQkjUTKar52tvQQTi9CSx0S7VBJQLw/iMuHbPExHUbq38QrQf+4U3/CT61l2qGg6Iq6Nb1+VFQSm1QwUkJvf5UFhHPTy16r0JvRg0FBIoHOnriQNgKEdqheSgs/1sE68tf6U8YsW9wKpxMRf2FeEmg9aC+We9ekmFVMWIpMRi+lAZJOBqTVPhsM5mDwtcBrkOSFIO4JF/tSM+t2N6lGPC6r7CgteOYJZo4leTIqyEsobVmbazADS5I251S4DDNh8QO7cRxkBGGUsDvlJUEE3+G973C9amwpDSHvrkSKVI6Ai2nQ66dKrOJFxmBPiRil+Y1FmHSxCuPQUFu08irkb9qEIdcumQNYPl3JQq1xc9NTR8bKqyK3eAPHYuApRCSAjWvckMVPnWe/VZJEEo/w5FJ3/AMNiDnS29gQy9NB1ozh2GAiETyF00IXZR5ab633oJsh2uGANrjbTS4qQ4fSliVVGUAADkPypwl3G/Q9fWgr8Vh7cqrZNKvHkB026VX4mO+49xQVUkl6Fnivtv9aLmi6a0EQb2oAZgQdaikNWMx08VASC1ALem5adItQ3oN5DPrRMEwzEVQvi7WtvRmBl1uedBfw23pzy0GmIprT0BZemd7QjS6VA01AYW+9OLjSq3vtN71JJitBQWAkqN2FBDEEDU1BLjulAdPKBVfJNqLUK896QHrpQWUmIvlbmLfMVNxHxSA8pIx8x4T/2hPnQSgZdDenPiLrEejFfZgCP/Ggs+BTEwTRc1bOv82v/ANit86HhmIbTY6j0OtQ8OnyT2GgZXX30kX/9PnUJmsx8mK+3L6EUGjM6yDkG6HY+h5UPLJb4gRVZFKSbHTQi48+YNVuG468ZMc/jCnKT+IW+4oL6ZgdQf96Gkmt51AzggtEwZTr6dQaBnxBtp6GgImlU+VBzSDnQcuKtvQ0uK6GgmlloSR6Z396Y5oGs9vSmZq8TUdBbRy63qwwmI2qkDUyOUgix50GzjlpDLQETmwpszm1AZJih1oCfF3oN3PWomO3rQWPfaAUoxG3lQBY14HWgPbEU3U1FHSlqCTMB5mml+tDs1ITQEQT7ikGI8LjoQw/6hQeHO9NJ+L0/pQWss+WRH6Mre18p+jmmTS2Mo6MfobfkKAxjHu/+Wf8AxvUkzHO/8IPzVb0FgnEFGpO41G+o5iguMIJV7xT4gLMOq8m9R9vSvQqGhe+tjp5UBgnIYWNALh8Y8RupP5e9WkXFA+4s30NVfEEAdgNrmgkOtBopUzbfKqyaEqafhJDbeiXNxrQVTNT1lr04qBqAgtTb1EjU69B//9k="/>
          <p:cNvSpPr>
            <a:spLocks noChangeAspect="1" noChangeArrowheads="1"/>
          </p:cNvSpPr>
          <p:nvPr/>
        </p:nvSpPr>
        <p:spPr bwMode="auto">
          <a:xfrm>
            <a:off x="155575" y="-2681288"/>
            <a:ext cx="4476750" cy="56007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3560" name="Picture 8" descr="http://www.mcalpinecoaching.org/wp-content/uploads/2013/05/sir-edmund-hillary.jpg"/>
          <p:cNvPicPr>
            <a:picLocks noChangeAspect="1" noChangeArrowheads="1"/>
          </p:cNvPicPr>
          <p:nvPr/>
        </p:nvPicPr>
        <p:blipFill>
          <a:blip r:embed="rId2"/>
          <a:srcRect/>
          <a:stretch>
            <a:fillRect/>
          </a:stretch>
        </p:blipFill>
        <p:spPr bwMode="auto">
          <a:xfrm>
            <a:off x="357158" y="1785926"/>
            <a:ext cx="2626683" cy="3286148"/>
          </a:xfrm>
          <a:prstGeom prst="rect">
            <a:avLst/>
          </a:prstGeom>
          <a:noFill/>
        </p:spPr>
      </p:pic>
      <p:pic>
        <p:nvPicPr>
          <p:cNvPr id="23563" name="Picture 11" descr="http://pmcdeadline2.files.wordpress.com/2010/10/peter-jackson1.jpg"/>
          <p:cNvPicPr>
            <a:picLocks noChangeAspect="1" noChangeArrowheads="1"/>
          </p:cNvPicPr>
          <p:nvPr/>
        </p:nvPicPr>
        <p:blipFill>
          <a:blip r:embed="rId3"/>
          <a:srcRect/>
          <a:stretch>
            <a:fillRect/>
          </a:stretch>
        </p:blipFill>
        <p:spPr bwMode="auto">
          <a:xfrm>
            <a:off x="3714744" y="1928802"/>
            <a:ext cx="2643206" cy="3512566"/>
          </a:xfrm>
          <a:prstGeom prst="rect">
            <a:avLst/>
          </a:prstGeom>
          <a:noFill/>
        </p:spPr>
      </p:pic>
      <p:pic>
        <p:nvPicPr>
          <p:cNvPr id="23554" name="Picture 2" descr="http://blog.milvai.pl/wp-content/uploads/2014/07/IMG_6578.jpg"/>
          <p:cNvPicPr>
            <a:picLocks noChangeAspect="1" noChangeArrowheads="1"/>
          </p:cNvPicPr>
          <p:nvPr/>
        </p:nvPicPr>
        <p:blipFill>
          <a:blip r:embed="rId4" cstate="print"/>
          <a:srcRect/>
          <a:stretch>
            <a:fillRect/>
          </a:stretch>
        </p:blipFill>
        <p:spPr bwMode="auto">
          <a:xfrm>
            <a:off x="142844" y="4357694"/>
            <a:ext cx="3714776" cy="2388793"/>
          </a:xfrm>
          <a:prstGeom prst="rect">
            <a:avLst/>
          </a:prstGeom>
          <a:noFill/>
        </p:spPr>
      </p:pic>
      <p:pic>
        <p:nvPicPr>
          <p:cNvPr id="23561" name="Picture 9" descr="C:\Users\Kajek\Desktop\nowa zelandia zdjecia\Dame-Kiri.jpg"/>
          <p:cNvPicPr>
            <a:picLocks noChangeAspect="1" noChangeArrowheads="1"/>
          </p:cNvPicPr>
          <p:nvPr/>
        </p:nvPicPr>
        <p:blipFill>
          <a:blip r:embed="rId5"/>
          <a:srcRect/>
          <a:stretch>
            <a:fillRect/>
          </a:stretch>
        </p:blipFill>
        <p:spPr bwMode="auto">
          <a:xfrm>
            <a:off x="6000760" y="3714752"/>
            <a:ext cx="2892798" cy="2857520"/>
          </a:xfrm>
          <a:prstGeom prst="rect">
            <a:avLst/>
          </a:prstGeom>
          <a:noFill/>
        </p:spPr>
      </p:pic>
      <p:sp>
        <p:nvSpPr>
          <p:cNvPr id="11" name="pole tekstowe 10"/>
          <p:cNvSpPr txBox="1"/>
          <p:nvPr/>
        </p:nvSpPr>
        <p:spPr>
          <a:xfrm>
            <a:off x="357158" y="1785926"/>
            <a:ext cx="3286148" cy="338554"/>
          </a:xfrm>
          <a:prstGeom prst="rect">
            <a:avLst/>
          </a:prstGeom>
          <a:noFill/>
        </p:spPr>
        <p:txBody>
          <a:bodyPr wrap="square" rtlCol="0">
            <a:spAutoFit/>
          </a:bodyPr>
          <a:lstStyle/>
          <a:p>
            <a:r>
              <a:rPr lang="pl-PL" sz="1600" dirty="0" smtClean="0">
                <a:solidFill>
                  <a:schemeClr val="bg1"/>
                </a:solidFill>
              </a:rPr>
              <a:t>Sir Edmund Hillary</a:t>
            </a:r>
            <a:endParaRPr lang="pl-PL" sz="1600" dirty="0">
              <a:solidFill>
                <a:schemeClr val="bg1"/>
              </a:solidFill>
            </a:endParaRPr>
          </a:p>
        </p:txBody>
      </p:sp>
      <p:sp>
        <p:nvSpPr>
          <p:cNvPr id="10" name="pole tekstowe 9"/>
          <p:cNvSpPr txBox="1"/>
          <p:nvPr/>
        </p:nvSpPr>
        <p:spPr>
          <a:xfrm>
            <a:off x="1000100" y="6357958"/>
            <a:ext cx="2857520" cy="338554"/>
          </a:xfrm>
          <a:prstGeom prst="rect">
            <a:avLst/>
          </a:prstGeom>
          <a:noFill/>
        </p:spPr>
        <p:txBody>
          <a:bodyPr wrap="square" rtlCol="0">
            <a:spAutoFit/>
          </a:bodyPr>
          <a:lstStyle/>
          <a:p>
            <a:pPr algn="r"/>
            <a:r>
              <a:rPr lang="pl-PL" sz="1600" dirty="0" err="1" smtClean="0">
                <a:solidFill>
                  <a:schemeClr val="accent1">
                    <a:lumMod val="75000"/>
                  </a:schemeClr>
                </a:solidFill>
              </a:rPr>
              <a:t>Pavlova’s</a:t>
            </a:r>
            <a:r>
              <a:rPr lang="pl-PL" sz="1600" dirty="0" smtClean="0">
                <a:solidFill>
                  <a:schemeClr val="accent1">
                    <a:lumMod val="75000"/>
                  </a:schemeClr>
                </a:solidFill>
              </a:rPr>
              <a:t> </a:t>
            </a:r>
            <a:r>
              <a:rPr lang="pl-PL" sz="1600" dirty="0" err="1" smtClean="0">
                <a:solidFill>
                  <a:schemeClr val="accent1">
                    <a:lumMod val="75000"/>
                  </a:schemeClr>
                </a:solidFill>
              </a:rPr>
              <a:t>dessert</a:t>
            </a:r>
            <a:endParaRPr lang="pl-PL" sz="1600" dirty="0">
              <a:solidFill>
                <a:schemeClr val="accent1">
                  <a:lumMod val="75000"/>
                </a:schemeClr>
              </a:solidFill>
            </a:endParaRPr>
          </a:p>
        </p:txBody>
      </p:sp>
      <p:sp>
        <p:nvSpPr>
          <p:cNvPr id="12" name="pole tekstowe 11"/>
          <p:cNvSpPr txBox="1"/>
          <p:nvPr/>
        </p:nvSpPr>
        <p:spPr>
          <a:xfrm>
            <a:off x="3929058" y="5143512"/>
            <a:ext cx="1500198" cy="338554"/>
          </a:xfrm>
          <a:prstGeom prst="rect">
            <a:avLst/>
          </a:prstGeom>
          <a:noFill/>
        </p:spPr>
        <p:txBody>
          <a:bodyPr wrap="square" rtlCol="0">
            <a:spAutoFit/>
          </a:bodyPr>
          <a:lstStyle/>
          <a:p>
            <a:r>
              <a:rPr lang="pl-PL" sz="1600" dirty="0" smtClean="0">
                <a:solidFill>
                  <a:schemeClr val="bg1"/>
                </a:solidFill>
              </a:rPr>
              <a:t>Peter Jackson</a:t>
            </a:r>
            <a:endParaRPr lang="pl-PL" sz="1600" dirty="0">
              <a:solidFill>
                <a:schemeClr val="bg1"/>
              </a:solidFill>
            </a:endParaRPr>
          </a:p>
        </p:txBody>
      </p:sp>
      <p:sp>
        <p:nvSpPr>
          <p:cNvPr id="13" name="pole tekstowe 12"/>
          <p:cNvSpPr txBox="1"/>
          <p:nvPr/>
        </p:nvSpPr>
        <p:spPr>
          <a:xfrm>
            <a:off x="6929454" y="6215082"/>
            <a:ext cx="2857520" cy="338554"/>
          </a:xfrm>
          <a:prstGeom prst="rect">
            <a:avLst/>
          </a:prstGeom>
          <a:noFill/>
        </p:spPr>
        <p:txBody>
          <a:bodyPr wrap="square" rtlCol="0">
            <a:spAutoFit/>
          </a:bodyPr>
          <a:lstStyle/>
          <a:p>
            <a:r>
              <a:rPr lang="pl-PL" sz="1600" dirty="0" err="1" smtClean="0">
                <a:solidFill>
                  <a:schemeClr val="bg1"/>
                </a:solidFill>
              </a:rPr>
              <a:t>Kiri</a:t>
            </a:r>
            <a:r>
              <a:rPr lang="pl-PL" sz="1600" dirty="0" smtClean="0">
                <a:solidFill>
                  <a:schemeClr val="bg1"/>
                </a:solidFill>
              </a:rPr>
              <a:t> Te </a:t>
            </a:r>
            <a:r>
              <a:rPr lang="pl-PL" sz="1600" dirty="0" err="1" smtClean="0">
                <a:solidFill>
                  <a:schemeClr val="bg1"/>
                </a:solidFill>
              </a:rPr>
              <a:t>Kanawa</a:t>
            </a:r>
            <a:endParaRPr lang="pl-PL" sz="1600" dirty="0">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43042" y="0"/>
            <a:ext cx="5643602" cy="2585323"/>
          </a:xfrm>
          <a:prstGeom prst="rect">
            <a:avLst/>
          </a:prstGeom>
          <a:noFill/>
        </p:spPr>
        <p:txBody>
          <a:bodyPr wrap="square" lIns="91440" tIns="45720" rIns="91440" bIns="45720">
            <a:spAutoFit/>
          </a:bodyPr>
          <a:lstStyle/>
          <a:p>
            <a:pPr algn="ctr"/>
            <a:r>
              <a:rPr lang="pl-PL" sz="5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The</a:t>
            </a:r>
            <a:r>
              <a:rPr lang="pl-PL"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pl-PL" sz="5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famous</a:t>
            </a:r>
            <a:r>
              <a:rPr lang="pl-PL" sz="54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pl-PL" sz="5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places</a:t>
            </a:r>
            <a:r>
              <a:rPr lang="pl-PL"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pl-PL" sz="5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in</a:t>
            </a:r>
            <a:r>
              <a:rPr lang="pl-PL"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p>
          <a:p>
            <a:pPr algn="ctr"/>
            <a:r>
              <a:rPr lang="pl-PL"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New Zealand</a:t>
            </a:r>
            <a:endParaRPr lang="pl-PL"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2531" name="Picture 3" descr="C:\Users\Kajek\Desktop\nowa zelandia zdjecia\z11332373Q.jpg"/>
          <p:cNvPicPr>
            <a:picLocks noChangeAspect="1" noChangeArrowheads="1"/>
          </p:cNvPicPr>
          <p:nvPr/>
        </p:nvPicPr>
        <p:blipFill>
          <a:blip r:embed="rId2"/>
          <a:srcRect/>
          <a:stretch>
            <a:fillRect/>
          </a:stretch>
        </p:blipFill>
        <p:spPr bwMode="auto">
          <a:xfrm>
            <a:off x="1714480" y="2714620"/>
            <a:ext cx="5786478" cy="3826858"/>
          </a:xfrm>
          <a:prstGeom prst="rect">
            <a:avLst/>
          </a:prstGeom>
          <a:noFill/>
        </p:spPr>
      </p:pic>
    </p:spTree>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321</Words>
  <Application>Microsoft Office PowerPoint</Application>
  <PresentationFormat>Pokaz na ekranie (4:3)</PresentationFormat>
  <Paragraphs>55</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Kajek</dc:creator>
  <cp:lastModifiedBy>Małgorzata</cp:lastModifiedBy>
  <cp:revision>14</cp:revision>
  <dcterms:created xsi:type="dcterms:W3CDTF">2015-05-22T14:50:37Z</dcterms:created>
  <dcterms:modified xsi:type="dcterms:W3CDTF">2016-10-31T09:56:39Z</dcterms:modified>
</cp:coreProperties>
</file>