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audleytravel.com/-/-/60/064049248003136251142162161170158217247167012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5072" y="108706"/>
            <a:ext cx="9649072" cy="689219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0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Milford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Sound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aketwisatamurah.com/wp-content/uploads/2014/06/paket-wisata-new-zealand-te-ana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188624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51520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Te </a:t>
            </a:r>
            <a:r>
              <a:rPr lang="pl-PL" b="1" dirty="0" err="1" smtClean="0">
                <a:solidFill>
                  <a:schemeClr val="bg1"/>
                </a:solidFill>
              </a:rPr>
              <a:t>Anau</a:t>
            </a:r>
            <a:r>
              <a:rPr lang="pl-PL" b="1" dirty="0" smtClean="0">
                <a:solidFill>
                  <a:schemeClr val="bg1"/>
                </a:solidFill>
              </a:rPr>
              <a:t> Lake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rankers.co.nz/system/experience_images/9995/large.jpg?1298505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066" y="0"/>
            <a:ext cx="10286998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6021288"/>
            <a:ext cx="174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Doubtful</a:t>
            </a:r>
            <a:r>
              <a:rPr lang="pl-PL" b="1" dirty="0" smtClean="0">
                <a:solidFill>
                  <a:schemeClr val="bg1"/>
                </a:solidFill>
              </a:rPr>
              <a:t>  </a:t>
            </a:r>
            <a:r>
              <a:rPr lang="pl-PL" b="1" dirty="0" err="1" smtClean="0">
                <a:solidFill>
                  <a:schemeClr val="bg1"/>
                </a:solidFill>
              </a:rPr>
              <a:t>Sound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newzealandphoto.info/photos/vodopady-browne-falls-doubtful-sound-novy-zeland-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2487570" cy="717341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9512" y="6165304"/>
            <a:ext cx="139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Browne</a:t>
            </a:r>
            <a:r>
              <a:rPr lang="pl-PL" b="1" dirty="0" smtClean="0">
                <a:solidFill>
                  <a:schemeClr val="bg1"/>
                </a:solidFill>
              </a:rPr>
              <a:t> Falls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rm8.staticflickr.com/7166/6818013511_f7f567d59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722947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51520" y="6237312"/>
            <a:ext cx="170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Sutherland Falls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oreasmun.files.wordpress.com/2012/01/mt-doom-mordor-tongar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328313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547664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Mordor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Znalezione obrazy dla zapytania nowa zelandia pola pelenno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Znalezione obrazy dla zapytania nowa zelandia pola pelenno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4" name="Picture 8" descr="http://img.stopklatka.pl/wydarzenia/19000/19500/19528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630832"/>
            <a:ext cx="9970335" cy="748883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Pelennor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Battle</a:t>
            </a:r>
            <a:r>
              <a:rPr lang="pl-PL" b="1" dirty="0" smtClean="0">
                <a:solidFill>
                  <a:schemeClr val="bg1"/>
                </a:solidFill>
              </a:rPr>
              <a:t> Fields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wp.pl/a/f/jpeg/32335/5/c/5c261d83dcd12a178bb5b2688cfff52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1212746" cy="710140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755576" y="594928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Shire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myproctor.smugmug.com/NewZealand/AmyProctor/i-CTsZqcx/0/L/IMG_125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216296"/>
            <a:ext cx="10598196" cy="707429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-612576" y="4149080"/>
            <a:ext cx="2156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Helms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Deep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location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</Words>
  <Application>Microsoft Office PowerPoint</Application>
  <PresentationFormat>Pokaz na ekranie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Małgorzata</cp:lastModifiedBy>
  <cp:revision>5</cp:revision>
  <dcterms:modified xsi:type="dcterms:W3CDTF">2015-05-15T07:03:05Z</dcterms:modified>
</cp:coreProperties>
</file>