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942" y="96"/>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28"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31"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32"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33"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36"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37" name="Obraz 36"/>
          <p:cNvPicPr/>
          <p:nvPr/>
        </p:nvPicPr>
        <p:blipFill>
          <a:blip r:embed="rId2"/>
          <a:stretch/>
        </p:blipFill>
        <p:spPr>
          <a:xfrm>
            <a:off x="2292480" y="1768680"/>
            <a:ext cx="5494680" cy="4384080"/>
          </a:xfrm>
          <a:prstGeom prst="rect">
            <a:avLst/>
          </a:prstGeom>
          <a:ln>
            <a:noFill/>
          </a:ln>
        </p:spPr>
      </p:pic>
      <p:pic>
        <p:nvPicPr>
          <p:cNvPr id="38" name="Obraz 37"/>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8"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1"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60000" y="301320"/>
            <a:ext cx="9359640" cy="4443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6"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7"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2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1"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5"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0" y="7200000"/>
            <a:ext cx="10079640" cy="359640"/>
          </a:xfrm>
          <a:prstGeom prst="rect">
            <a:avLst/>
          </a:prstGeom>
          <a:solidFill>
            <a:srgbClr val="2C3E50"/>
          </a:solidFill>
          <a:ln w="72000">
            <a:noFill/>
          </a:ln>
        </p:spPr>
        <p:style>
          <a:lnRef idx="0">
            <a:scrgbClr r="0" g="0" b="0"/>
          </a:lnRef>
          <a:fillRef idx="0">
            <a:scrgbClr r="0" g="0" b="0"/>
          </a:fillRef>
          <a:effectRef idx="0">
            <a:scrgbClr r="0" g="0" b="0"/>
          </a:effectRef>
          <a:fontRef idx="minor"/>
        </p:style>
      </p:sp>
      <p:sp>
        <p:nvSpPr>
          <p:cNvPr id="6" name="CustomShape 2"/>
          <p:cNvSpPr/>
          <p:nvPr/>
        </p:nvSpPr>
        <p:spPr>
          <a:xfrm>
            <a:off x="0" y="0"/>
            <a:ext cx="10079640" cy="1619640"/>
          </a:xfrm>
          <a:prstGeom prst="rect">
            <a:avLst/>
          </a:prstGeom>
          <a:solidFill>
            <a:srgbClr val="2C3E50"/>
          </a:solidFill>
          <a:ln w="72000">
            <a:noFill/>
          </a:ln>
        </p:spPr>
        <p:style>
          <a:lnRef idx="0">
            <a:scrgbClr r="0" g="0" b="0"/>
          </a:lnRef>
          <a:fillRef idx="0">
            <a:scrgbClr r="0" g="0" b="0"/>
          </a:fillRef>
          <a:effectRef idx="0">
            <a:scrgbClr r="0" g="0" b="0"/>
          </a:effectRef>
          <a:fontRef idx="minor"/>
        </p:style>
      </p:sp>
      <p:sp>
        <p:nvSpPr>
          <p:cNvPr id="2" name="CustomShape 3"/>
          <p:cNvSpPr/>
          <p:nvPr/>
        </p:nvSpPr>
        <p:spPr>
          <a:xfrm>
            <a:off x="9270000" y="6894000"/>
            <a:ext cx="539640" cy="539640"/>
          </a:xfrm>
          <a:prstGeom prst="ellipse">
            <a:avLst/>
          </a:prstGeom>
          <a:solidFill>
            <a:srgbClr val="1ABC9C"/>
          </a:solidFill>
          <a:ln w="72000">
            <a:noFill/>
          </a:ln>
        </p:spPr>
        <p:style>
          <a:lnRef idx="0">
            <a:scrgbClr r="0" g="0" b="0"/>
          </a:lnRef>
          <a:fillRef idx="0">
            <a:scrgbClr r="0" g="0" b="0"/>
          </a:fillRef>
          <a:effectRef idx="0">
            <a:scrgbClr r="0" g="0" b="0"/>
          </a:effectRef>
          <a:fontRef idx="minor"/>
        </p:style>
      </p:sp>
      <p:sp>
        <p:nvSpPr>
          <p:cNvPr id="3" name="PlaceHolder 4"/>
          <p:cNvSpPr>
            <a:spLocks noGrp="1"/>
          </p:cNvSpPr>
          <p:nvPr>
            <p:ph type="title"/>
          </p:nvPr>
        </p:nvSpPr>
        <p:spPr>
          <a:xfrm>
            <a:off x="360000" y="301320"/>
            <a:ext cx="9359640" cy="958320"/>
          </a:xfrm>
          <a:prstGeom prst="rect">
            <a:avLst/>
          </a:prstGeom>
        </p:spPr>
        <p:txBody>
          <a:bodyPr lIns="0" tIns="0" rIns="0" bIns="0" anchor="ctr"/>
          <a:lstStyle/>
          <a:p>
            <a:pPr algn="ctr"/>
            <a:endParaRPr/>
          </a:p>
        </p:txBody>
      </p:sp>
      <p:sp>
        <p:nvSpPr>
          <p:cNvPr id="4" name="PlaceHolder 5"/>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pl-PL" sz="3200">
                <a:latin typeface="Arial"/>
              </a:rPr>
              <a:t>Kliknij, aby edytować format tekstu konspektu</a:t>
            </a:r>
            <a:endParaRPr/>
          </a:p>
          <a:p>
            <a:pPr lvl="1">
              <a:buSzPct val="75000"/>
              <a:buFont typeface="StarSymbol"/>
              <a:buChar char=""/>
            </a:pPr>
            <a:r>
              <a:rPr lang="pl-PL" sz="2800">
                <a:latin typeface="Arial"/>
              </a:rPr>
              <a:t>Drugi poziom konspektu</a:t>
            </a:r>
            <a:endParaRPr/>
          </a:p>
          <a:p>
            <a:pPr lvl="2">
              <a:buSzPct val="45000"/>
              <a:buFont typeface="StarSymbol"/>
              <a:buChar char=""/>
            </a:pPr>
            <a:r>
              <a:rPr lang="pl-PL" sz="2400">
                <a:latin typeface="Arial"/>
              </a:rPr>
              <a:t>Trzeci poziom konspektu</a:t>
            </a:r>
            <a:endParaRPr/>
          </a:p>
          <a:p>
            <a:pPr lvl="3">
              <a:buSzPct val="75000"/>
              <a:buFont typeface="StarSymbol"/>
              <a:buChar char=""/>
            </a:pPr>
            <a:r>
              <a:rPr lang="pl-PL" sz="2000">
                <a:latin typeface="Arial"/>
              </a:rPr>
              <a:t>Czwarty poziom konspektu</a:t>
            </a:r>
            <a:endParaRPr/>
          </a:p>
          <a:p>
            <a:pPr lvl="4">
              <a:buSzPct val="45000"/>
              <a:buFont typeface="StarSymbol"/>
              <a:buChar char=""/>
            </a:pPr>
            <a:r>
              <a:rPr lang="pl-PL" sz="2000">
                <a:latin typeface="Arial"/>
              </a:rPr>
              <a:t>Piąty poziom konspektu</a:t>
            </a:r>
            <a:endParaRPr/>
          </a:p>
          <a:p>
            <a:pPr lvl="5">
              <a:buSzPct val="45000"/>
              <a:buFont typeface="StarSymbol"/>
              <a:buChar char=""/>
            </a:pPr>
            <a:r>
              <a:rPr lang="pl-PL" sz="2000">
                <a:latin typeface="Arial"/>
              </a:rPr>
              <a:t>Szósty poziom konspektu</a:t>
            </a:r>
            <a:endParaRPr/>
          </a:p>
          <a:p>
            <a:pPr lvl="6">
              <a:buSzPct val="45000"/>
              <a:buFont typeface="StarSymbol"/>
              <a:buChar char=""/>
            </a:pPr>
            <a:r>
              <a:rPr lang="pl-PL" sz="2000">
                <a:latin typeface="Arial"/>
              </a:rPr>
              <a:t>Siódmy poziom konspektu</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p:nvPr/>
        </p:nvPicPr>
        <p:blipFill>
          <a:blip r:embed="rId2"/>
          <a:stretch/>
        </p:blipFill>
        <p:spPr>
          <a:xfrm>
            <a:off x="7561800" y="216000"/>
            <a:ext cx="2094840" cy="1161360"/>
          </a:xfrm>
          <a:prstGeom prst="rect">
            <a:avLst/>
          </a:prstGeom>
          <a:ln>
            <a:noFill/>
          </a:ln>
        </p:spPr>
      </p:pic>
      <p:sp>
        <p:nvSpPr>
          <p:cNvPr id="4" name="Symbol zastępczy tekstu 3"/>
          <p:cNvSpPr>
            <a:spLocks noGrp="1"/>
          </p:cNvSpPr>
          <p:nvPr>
            <p:ph type="body"/>
          </p:nvPr>
        </p:nvSpPr>
        <p:spPr/>
        <p:txBody>
          <a:bodyPr/>
          <a:lstStyle/>
          <a:p>
            <a:endParaRPr lang="pl-PL" dirty="0" smtClean="0"/>
          </a:p>
          <a:p>
            <a:endParaRPr lang="pl-PL" dirty="0"/>
          </a:p>
          <a:p>
            <a:endParaRPr lang="pl-PL" dirty="0" smtClean="0"/>
          </a:p>
          <a:p>
            <a:endParaRPr lang="pl-PL" dirty="0"/>
          </a:p>
        </p:txBody>
      </p:sp>
      <p:sp>
        <p:nvSpPr>
          <p:cNvPr id="2" name="Tytuł 1"/>
          <p:cNvSpPr>
            <a:spLocks noGrp="1"/>
          </p:cNvSpPr>
          <p:nvPr>
            <p:ph type="title"/>
          </p:nvPr>
        </p:nvSpPr>
        <p:spPr/>
        <p:txBody>
          <a:bodyPr/>
          <a:lstStyle/>
          <a:p>
            <a:r>
              <a:rPr lang="pl-PL" sz="6000" b="1" strike="noStrike" dirty="0" err="1" smtClean="0">
                <a:solidFill>
                  <a:srgbClr val="FFFFFF"/>
                </a:solidFill>
                <a:latin typeface="AR HERMANN"/>
              </a:rPr>
              <a:t>The</a:t>
            </a:r>
            <a:r>
              <a:rPr lang="pl-PL" sz="6000" b="1" strike="noStrike" dirty="0" smtClean="0">
                <a:solidFill>
                  <a:srgbClr val="FFFFFF"/>
                </a:solidFill>
                <a:latin typeface="AR HERMANN"/>
              </a:rPr>
              <a:t> </a:t>
            </a:r>
            <a:r>
              <a:rPr lang="pl-PL" sz="6000" b="1" strike="noStrike" dirty="0" err="1" smtClean="0">
                <a:solidFill>
                  <a:srgbClr val="FFFFFF"/>
                </a:solidFill>
                <a:latin typeface="AR HERMANN"/>
              </a:rPr>
              <a:t>Maoris</a:t>
            </a:r>
            <a:r>
              <a:rPr lang="pl-PL" sz="4000" dirty="0" smtClean="0"/>
              <a:t/>
            </a:r>
            <a:br>
              <a:rPr lang="pl-PL" sz="4000" dirty="0" smtClean="0"/>
            </a:br>
            <a:endParaRPr lang="pl-PL" sz="4000" dirty="0"/>
          </a:p>
        </p:txBody>
      </p:sp>
      <p:sp>
        <p:nvSpPr>
          <p:cNvPr id="5" name="Symbol zastępczy tekstu 4"/>
          <p:cNvSpPr>
            <a:spLocks noGrp="1"/>
          </p:cNvSpPr>
          <p:nvPr>
            <p:ph type="body"/>
          </p:nvPr>
        </p:nvSpPr>
        <p:spPr/>
        <p:txBody>
          <a:bodyPr/>
          <a:lstStyle/>
          <a:p>
            <a:endParaRPr lang="pl-PL" dirty="0" smtClean="0"/>
          </a:p>
          <a:p>
            <a:endParaRPr lang="pl-PL" dirty="0"/>
          </a:p>
          <a:p>
            <a:endParaRPr lang="pl-PL" dirty="0" smtClean="0"/>
          </a:p>
          <a:p>
            <a:endParaRPr lang="pl-PL" dirty="0" smtClean="0"/>
          </a:p>
          <a:p>
            <a:endParaRPr lang="pl-PL" dirty="0"/>
          </a:p>
          <a:p>
            <a:endParaRPr lang="pl-PL" dirty="0" smtClean="0"/>
          </a:p>
          <a:p>
            <a:endParaRPr lang="pl-PL" dirty="0"/>
          </a:p>
          <a:p>
            <a:endParaRPr lang="pl-PL" dirty="0" smtClean="0"/>
          </a:p>
          <a:p>
            <a:endParaRPr lang="pl-PL" dirty="0"/>
          </a:p>
          <a:p>
            <a:endParaRPr lang="pl-PL" dirty="0"/>
          </a:p>
          <a:p>
            <a:pPr algn="r"/>
            <a:r>
              <a:rPr lang="pl-PL" b="1" dirty="0" err="1" smtClean="0"/>
              <a:t>Author</a:t>
            </a:r>
            <a:r>
              <a:rPr lang="pl-PL" b="1" dirty="0" smtClean="0"/>
              <a:t>:</a:t>
            </a:r>
          </a:p>
          <a:p>
            <a:pPr algn="r"/>
            <a:r>
              <a:rPr lang="pl-PL" b="1" dirty="0" smtClean="0"/>
              <a:t>Anna   </a:t>
            </a:r>
            <a:r>
              <a:rPr lang="pl-PL" b="1" dirty="0" err="1" smtClean="0"/>
              <a:t>Dorociak</a:t>
            </a:r>
            <a:r>
              <a:rPr lang="pl-PL" b="1" dirty="0" smtClean="0"/>
              <a:t> III A</a:t>
            </a:r>
          </a:p>
          <a:p>
            <a:pPr algn="r"/>
            <a:endParaRPr lang="pl-PL" b="1" dirty="0"/>
          </a:p>
          <a:p>
            <a:pPr algn="r"/>
            <a:r>
              <a:rPr lang="pl-PL" b="1" dirty="0" err="1" smtClean="0"/>
              <a:t>Supervisor</a:t>
            </a:r>
            <a:r>
              <a:rPr lang="pl-PL" b="1" dirty="0" smtClean="0"/>
              <a:t>: Małgorzata Stasińska</a:t>
            </a:r>
            <a:endParaRPr lang="pl-PL" b="1" dirty="0"/>
          </a:p>
        </p:txBody>
      </p:sp>
      <p:pic>
        <p:nvPicPr>
          <p:cNvPr id="1026" name="Picture 2"/>
          <p:cNvPicPr>
            <a:picLocks noChangeAspect="1" noChangeArrowheads="1"/>
          </p:cNvPicPr>
          <p:nvPr/>
        </p:nvPicPr>
        <p:blipFill>
          <a:blip r:embed="rId3"/>
          <a:srcRect/>
          <a:stretch>
            <a:fillRect/>
          </a:stretch>
        </p:blipFill>
        <p:spPr bwMode="auto">
          <a:xfrm>
            <a:off x="539718" y="1993887"/>
            <a:ext cx="4181463" cy="476249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360000" y="301320"/>
            <a:ext cx="9359640" cy="958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5400" strike="noStrike">
                <a:solidFill>
                  <a:srgbClr val="FFFFFF"/>
                </a:solidFill>
                <a:latin typeface="AR HERMANN"/>
              </a:rPr>
              <a:t>King : Tuheitia Paki</a:t>
            </a:r>
            <a:endParaRPr/>
          </a:p>
        </p:txBody>
      </p:sp>
      <p:pic>
        <p:nvPicPr>
          <p:cNvPr id="73" name="Obraz 72"/>
          <p:cNvPicPr/>
          <p:nvPr/>
        </p:nvPicPr>
        <p:blipFill>
          <a:blip r:embed="rId2" cstate="print"/>
          <a:stretch/>
        </p:blipFill>
        <p:spPr>
          <a:xfrm>
            <a:off x="5185080" y="1999800"/>
            <a:ext cx="3814560" cy="4767840"/>
          </a:xfrm>
          <a:prstGeom prst="rect">
            <a:avLst/>
          </a:prstGeom>
          <a:ln>
            <a:noFill/>
          </a:ln>
        </p:spPr>
      </p:pic>
      <p:sp>
        <p:nvSpPr>
          <p:cNvPr id="74" name="CustomShape 2"/>
          <p:cNvSpPr/>
          <p:nvPr/>
        </p:nvSpPr>
        <p:spPr>
          <a:xfrm>
            <a:off x="539718" y="3779837"/>
            <a:ext cx="3815640" cy="246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buSzPct val="45000"/>
              <a:buFont typeface="StarSymbol"/>
              <a:buChar char=""/>
            </a:pPr>
            <a:r>
              <a:rPr lang="pl-PL" sz="2400" strike="noStrike" dirty="0" err="1">
                <a:latin typeface="Arial"/>
              </a:rPr>
              <a:t>Tuheitia</a:t>
            </a:r>
            <a:r>
              <a:rPr lang="pl-PL" sz="2400" strike="noStrike" dirty="0">
                <a:latin typeface="Arial"/>
              </a:rPr>
              <a:t> Paki </a:t>
            </a:r>
            <a:r>
              <a:rPr lang="pl-PL" sz="2400" dirty="0" err="1" smtClean="0">
                <a:latin typeface="Arial"/>
              </a:rPr>
              <a:t>is</a:t>
            </a:r>
            <a:r>
              <a:rPr lang="pl-PL" sz="2400" strike="noStrike" dirty="0" smtClean="0">
                <a:latin typeface="Arial"/>
              </a:rPr>
              <a:t> </a:t>
            </a:r>
            <a:r>
              <a:rPr lang="pl-PL" sz="2400" strike="noStrike" dirty="0" err="1">
                <a:latin typeface="Arial"/>
              </a:rPr>
              <a:t>the</a:t>
            </a:r>
            <a:r>
              <a:rPr lang="pl-PL" sz="2400" strike="noStrike" dirty="0">
                <a:latin typeface="Arial"/>
              </a:rPr>
              <a:t> </a:t>
            </a:r>
            <a:r>
              <a:rPr lang="pl-PL" sz="2400" strike="noStrike" dirty="0" err="1">
                <a:latin typeface="Arial"/>
              </a:rPr>
              <a:t>Maori's</a:t>
            </a:r>
            <a:r>
              <a:rPr lang="pl-PL" sz="2400" strike="noStrike" dirty="0">
                <a:latin typeface="Arial"/>
              </a:rPr>
              <a:t> king </a:t>
            </a:r>
            <a:r>
              <a:rPr lang="pl-PL" sz="2400" strike="noStrike" dirty="0" err="1">
                <a:latin typeface="Arial"/>
              </a:rPr>
              <a:t>since</a:t>
            </a:r>
            <a:r>
              <a:rPr lang="pl-PL" sz="2400" strike="noStrike" dirty="0">
                <a:latin typeface="Arial"/>
              </a:rPr>
              <a:t> </a:t>
            </a:r>
            <a:r>
              <a:rPr lang="pl-PL" sz="2400" strike="noStrike" dirty="0" smtClean="0">
                <a:latin typeface="Arial"/>
              </a:rPr>
              <a:t>21st </a:t>
            </a:r>
            <a:r>
              <a:rPr lang="pl-PL" sz="2400" strike="noStrike" dirty="0">
                <a:latin typeface="Arial"/>
              </a:rPr>
              <a:t>August, 2006.</a:t>
            </a:r>
            <a:endParaRPr/>
          </a:p>
        </p:txBody>
      </p:sp>
      <p:sp>
        <p:nvSpPr>
          <p:cNvPr id="75" name="TextShape 3"/>
          <p:cNvSpPr txBox="1"/>
          <p:nvPr/>
        </p:nvSpPr>
        <p:spPr>
          <a:xfrm>
            <a:off x="-248040" y="2716200"/>
            <a:ext cx="396720" cy="43056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360000" y="301320"/>
            <a:ext cx="9359640" cy="958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5400" b="1" strike="noStrike">
                <a:solidFill>
                  <a:srgbClr val="FFFFFF"/>
                </a:solidFill>
                <a:latin typeface="AR HERMANN"/>
              </a:rPr>
              <a:t>Vocabulary</a:t>
            </a:r>
            <a:r>
              <a:rPr lang="pl-PL" sz="5400" b="1" strike="noStrike">
                <a:latin typeface="AR HERMANN"/>
              </a:rPr>
              <a:t> </a:t>
            </a:r>
            <a:endParaRPr/>
          </a:p>
        </p:txBody>
      </p:sp>
      <p:sp>
        <p:nvSpPr>
          <p:cNvPr id="77" name="CustomShape 2"/>
          <p:cNvSpPr/>
          <p:nvPr/>
        </p:nvSpPr>
        <p:spPr>
          <a:xfrm>
            <a:off x="648000" y="2088000"/>
            <a:ext cx="7775640" cy="374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pl-PL" sz="3600" strike="noStrike">
                <a:latin typeface="Arial"/>
              </a:rPr>
              <a:t>* widespread - rozpowszechniony</a:t>
            </a:r>
            <a:endParaRPr/>
          </a:p>
          <a:p>
            <a:r>
              <a:rPr lang="pl-PL" sz="3600" strike="noStrike">
                <a:latin typeface="Arial"/>
              </a:rPr>
              <a:t>* valiance - męstwo</a:t>
            </a:r>
            <a:endParaRPr/>
          </a:p>
          <a:p>
            <a:r>
              <a:rPr lang="pl-PL" sz="3600" strike="noStrike">
                <a:latin typeface="Arial"/>
              </a:rPr>
              <a:t>* chisel - dłuto</a:t>
            </a:r>
            <a:endParaRPr/>
          </a:p>
          <a:p>
            <a:r>
              <a:rPr lang="pl-PL" sz="3600" strike="noStrike">
                <a:latin typeface="Arial"/>
              </a:rPr>
              <a:t>* uneven - nierówny</a:t>
            </a:r>
            <a:endParaRPr/>
          </a:p>
          <a:p>
            <a:r>
              <a:rPr lang="pl-PL" sz="3600" strike="noStrike">
                <a:latin typeface="Arial"/>
              </a:rPr>
              <a:t>* convex - wypukły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1224000" y="3456000"/>
            <a:ext cx="7631640" cy="106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6000" u="sng" strike="noStrike">
                <a:solidFill>
                  <a:srgbClr val="2B374E"/>
                </a:solidFill>
                <a:latin typeface="AR HERMANN"/>
              </a:rPr>
              <a:t>Thanks for watching</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360000" y="299880"/>
            <a:ext cx="9359640" cy="961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6000" strike="noStrike" dirty="0" err="1">
                <a:solidFill>
                  <a:srgbClr val="FFFFFF"/>
                </a:solidFill>
                <a:latin typeface="AR HERMANN"/>
              </a:rPr>
              <a:t>The</a:t>
            </a:r>
            <a:r>
              <a:rPr lang="pl-PL" sz="6000" strike="noStrike" dirty="0">
                <a:solidFill>
                  <a:srgbClr val="FFFFFF"/>
                </a:solidFill>
                <a:latin typeface="AR HERMANN"/>
              </a:rPr>
              <a:t> </a:t>
            </a:r>
            <a:r>
              <a:rPr lang="pl-PL" sz="6000" strike="noStrike" dirty="0" err="1">
                <a:solidFill>
                  <a:srgbClr val="FFFFFF"/>
                </a:solidFill>
                <a:latin typeface="AR HERMANN"/>
              </a:rPr>
              <a:t>Maoris</a:t>
            </a:r>
            <a:endParaRPr/>
          </a:p>
        </p:txBody>
      </p:sp>
      <p:sp>
        <p:nvSpPr>
          <p:cNvPr id="40" name="CustomShape 2"/>
          <p:cNvSpPr/>
          <p:nvPr/>
        </p:nvSpPr>
        <p:spPr>
          <a:xfrm>
            <a:off x="216000" y="1902240"/>
            <a:ext cx="5111640" cy="418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pl-PL" strike="noStrike" dirty="0" err="1">
                <a:latin typeface="Arial"/>
              </a:rPr>
              <a:t>Who</a:t>
            </a:r>
            <a:r>
              <a:rPr lang="pl-PL" strike="noStrike" dirty="0">
                <a:latin typeface="Arial"/>
              </a:rPr>
              <a:t> </a:t>
            </a:r>
            <a:r>
              <a:rPr lang="pl-PL" dirty="0" err="1" smtClean="0">
                <a:latin typeface="Arial"/>
              </a:rPr>
              <a:t>are</a:t>
            </a:r>
            <a:r>
              <a:rPr lang="pl-PL" strike="noStrike" dirty="0" smtClean="0">
                <a:latin typeface="Arial"/>
              </a:rPr>
              <a:t> </a:t>
            </a:r>
            <a:r>
              <a:rPr lang="pl-PL" strike="noStrike" dirty="0" err="1">
                <a:latin typeface="Arial"/>
              </a:rPr>
              <a:t>Maoris</a:t>
            </a:r>
            <a:r>
              <a:rPr lang="pl-PL" strike="noStrike" dirty="0">
                <a:latin typeface="Arial"/>
              </a:rPr>
              <a:t> ?</a:t>
            </a:r>
            <a:endParaRPr/>
          </a:p>
          <a:p>
            <a:pPr>
              <a:lnSpc>
                <a:spcPct val="100000"/>
              </a:lnSpc>
              <a:buSzPct val="45000"/>
              <a:buFont typeface="StarSymbol"/>
              <a:buChar char=""/>
            </a:pPr>
            <a:endParaRPr/>
          </a:p>
          <a:p>
            <a:pPr>
              <a:lnSpc>
                <a:spcPct val="100000"/>
              </a:lnSpc>
              <a:buSzPct val="45000"/>
              <a:buFont typeface="StarSymbol"/>
              <a:buChar char=""/>
            </a:pPr>
            <a:r>
              <a:rPr lang="pl-PL" strike="noStrike" dirty="0">
                <a:latin typeface="Arial"/>
              </a:rPr>
              <a:t>First </a:t>
            </a:r>
            <a:r>
              <a:rPr lang="pl-PL" strike="noStrike" dirty="0" err="1">
                <a:latin typeface="Arial"/>
              </a:rPr>
              <a:t>Polynesian</a:t>
            </a:r>
            <a:r>
              <a:rPr lang="pl-PL" strike="noStrike" dirty="0">
                <a:latin typeface="Arial"/>
              </a:rPr>
              <a:t> </a:t>
            </a:r>
            <a:r>
              <a:rPr lang="pl-PL" strike="noStrike" dirty="0" err="1">
                <a:latin typeface="Arial"/>
              </a:rPr>
              <a:t>people</a:t>
            </a:r>
            <a:r>
              <a:rPr lang="pl-PL" strike="noStrike" dirty="0">
                <a:latin typeface="Arial"/>
              </a:rPr>
              <a:t> </a:t>
            </a:r>
            <a:r>
              <a:rPr lang="pl-PL" strike="noStrike" dirty="0" err="1">
                <a:latin typeface="Arial"/>
              </a:rPr>
              <a:t>arrived</a:t>
            </a:r>
            <a:r>
              <a:rPr lang="pl-PL" strike="noStrike" dirty="0">
                <a:latin typeface="Arial"/>
              </a:rPr>
              <a:t> </a:t>
            </a:r>
            <a:r>
              <a:rPr lang="pl-PL" strike="noStrike" dirty="0" err="1">
                <a:latin typeface="Arial"/>
              </a:rPr>
              <a:t>in</a:t>
            </a:r>
            <a:r>
              <a:rPr lang="pl-PL" strike="noStrike" dirty="0">
                <a:latin typeface="Arial"/>
              </a:rPr>
              <a:t> New Zealand </a:t>
            </a:r>
            <a:r>
              <a:rPr lang="pl-PL" strike="noStrike" dirty="0" err="1">
                <a:latin typeface="Arial"/>
              </a:rPr>
              <a:t>in</a:t>
            </a:r>
            <a:r>
              <a:rPr lang="pl-PL" strike="noStrike" dirty="0">
                <a:latin typeface="Arial"/>
              </a:rPr>
              <a:t> </a:t>
            </a:r>
            <a:r>
              <a:rPr lang="pl-PL" strike="noStrike" dirty="0" err="1">
                <a:latin typeface="Arial"/>
              </a:rPr>
              <a:t>the</a:t>
            </a:r>
            <a:r>
              <a:rPr lang="pl-PL" strike="noStrike" dirty="0">
                <a:latin typeface="Arial"/>
              </a:rPr>
              <a:t> 12 </a:t>
            </a:r>
            <a:r>
              <a:rPr lang="pl-PL" strike="noStrike" dirty="0" err="1">
                <a:latin typeface="Arial"/>
              </a:rPr>
              <a:t>th</a:t>
            </a:r>
            <a:r>
              <a:rPr lang="pl-PL" strike="noStrike" dirty="0">
                <a:latin typeface="Arial"/>
              </a:rPr>
              <a:t> </a:t>
            </a:r>
            <a:r>
              <a:rPr lang="pl-PL" strike="noStrike" dirty="0" err="1">
                <a:latin typeface="Arial"/>
              </a:rPr>
              <a:t>century</a:t>
            </a:r>
            <a:r>
              <a:rPr lang="pl-PL" strike="noStrike" dirty="0">
                <a:latin typeface="Arial"/>
              </a:rPr>
              <a:t> by </a:t>
            </a:r>
            <a:r>
              <a:rPr lang="pl-PL" strike="noStrike" dirty="0" err="1">
                <a:latin typeface="Arial"/>
              </a:rPr>
              <a:t>crossing</a:t>
            </a:r>
            <a:r>
              <a:rPr lang="pl-PL" strike="noStrike" dirty="0">
                <a:latin typeface="Arial"/>
              </a:rPr>
              <a:t> </a:t>
            </a:r>
            <a:r>
              <a:rPr lang="pl-PL" strike="noStrike" dirty="0" err="1">
                <a:latin typeface="Arial"/>
              </a:rPr>
              <a:t>the</a:t>
            </a:r>
            <a:r>
              <a:rPr lang="pl-PL" strike="noStrike" dirty="0">
                <a:latin typeface="Arial"/>
              </a:rPr>
              <a:t> </a:t>
            </a:r>
            <a:r>
              <a:rPr lang="pl-PL" strike="noStrike" dirty="0" err="1">
                <a:latin typeface="Arial"/>
              </a:rPr>
              <a:t>Pacigic</a:t>
            </a:r>
            <a:r>
              <a:rPr lang="pl-PL" strike="noStrike" dirty="0">
                <a:latin typeface="Arial"/>
              </a:rPr>
              <a:t> Ocean </a:t>
            </a:r>
            <a:r>
              <a:rPr lang="pl-PL" strike="noStrike" dirty="0" err="1">
                <a:latin typeface="Arial"/>
              </a:rPr>
              <a:t>in</a:t>
            </a:r>
            <a:r>
              <a:rPr lang="pl-PL" strike="noStrike" dirty="0">
                <a:latin typeface="Arial"/>
              </a:rPr>
              <a:t> </a:t>
            </a:r>
            <a:r>
              <a:rPr lang="pl-PL" strike="noStrike" dirty="0" err="1">
                <a:latin typeface="Arial"/>
              </a:rPr>
              <a:t>their</a:t>
            </a:r>
            <a:r>
              <a:rPr lang="pl-PL" strike="noStrike" dirty="0">
                <a:latin typeface="Arial"/>
              </a:rPr>
              <a:t> </a:t>
            </a:r>
            <a:r>
              <a:rPr lang="pl-PL" strike="noStrike" dirty="0" err="1">
                <a:latin typeface="Arial"/>
              </a:rPr>
              <a:t>wooden</a:t>
            </a:r>
            <a:r>
              <a:rPr lang="pl-PL" strike="noStrike" dirty="0">
                <a:latin typeface="Arial"/>
              </a:rPr>
              <a:t> </a:t>
            </a:r>
            <a:r>
              <a:rPr lang="pl-PL" strike="noStrike" dirty="0" err="1">
                <a:latin typeface="Arial"/>
              </a:rPr>
              <a:t>canoes</a:t>
            </a:r>
            <a:r>
              <a:rPr lang="pl-PL" strike="noStrike" dirty="0">
                <a:latin typeface="Arial"/>
              </a:rPr>
              <a:t>. </a:t>
            </a:r>
            <a:r>
              <a:rPr lang="pl-PL" strike="noStrike" dirty="0" err="1">
                <a:latin typeface="Arial"/>
              </a:rPr>
              <a:t>They</a:t>
            </a:r>
            <a:r>
              <a:rPr lang="pl-PL" strike="noStrike" dirty="0">
                <a:latin typeface="Arial"/>
              </a:rPr>
              <a:t> </a:t>
            </a:r>
            <a:r>
              <a:rPr lang="pl-PL" strike="noStrike" dirty="0" err="1">
                <a:latin typeface="Arial"/>
              </a:rPr>
              <a:t>were</a:t>
            </a:r>
            <a:r>
              <a:rPr lang="pl-PL" strike="noStrike" dirty="0">
                <a:latin typeface="Arial"/>
              </a:rPr>
              <a:t> </a:t>
            </a:r>
            <a:r>
              <a:rPr lang="pl-PL" strike="noStrike" dirty="0" err="1">
                <a:latin typeface="Arial"/>
              </a:rPr>
              <a:t>advanced</a:t>
            </a:r>
            <a:r>
              <a:rPr lang="pl-PL" strike="noStrike" dirty="0">
                <a:latin typeface="Arial"/>
              </a:rPr>
              <a:t> </a:t>
            </a:r>
            <a:r>
              <a:rPr lang="pl-PL" strike="noStrike" dirty="0" err="1">
                <a:latin typeface="Arial"/>
              </a:rPr>
              <a:t>sailors</a:t>
            </a:r>
            <a:r>
              <a:rPr lang="pl-PL" strike="noStrike" dirty="0">
                <a:latin typeface="Arial"/>
              </a:rPr>
              <a:t> </a:t>
            </a:r>
            <a:r>
              <a:rPr lang="pl-PL" strike="noStrike" dirty="0" err="1" smtClean="0">
                <a:latin typeface="Arial"/>
              </a:rPr>
              <a:t>who</a:t>
            </a:r>
            <a:r>
              <a:rPr lang="pl-PL" strike="noStrike" dirty="0" smtClean="0">
                <a:latin typeface="Arial"/>
              </a:rPr>
              <a:t> </a:t>
            </a:r>
            <a:r>
              <a:rPr lang="pl-PL" strike="noStrike" dirty="0" err="1">
                <a:latin typeface="Arial"/>
              </a:rPr>
              <a:t>navigated</a:t>
            </a:r>
            <a:r>
              <a:rPr lang="pl-PL" strike="noStrike" dirty="0">
                <a:latin typeface="Arial"/>
              </a:rPr>
              <a:t> by </a:t>
            </a:r>
            <a:r>
              <a:rPr lang="pl-PL" strike="noStrike" dirty="0" err="1">
                <a:latin typeface="Arial"/>
              </a:rPr>
              <a:t>observing</a:t>
            </a:r>
            <a:r>
              <a:rPr lang="pl-PL" strike="noStrike" dirty="0">
                <a:latin typeface="Arial"/>
              </a:rPr>
              <a:t> </a:t>
            </a:r>
            <a:r>
              <a:rPr lang="pl-PL" strike="noStrike" dirty="0" err="1">
                <a:latin typeface="Arial"/>
              </a:rPr>
              <a:t>stars</a:t>
            </a:r>
            <a:r>
              <a:rPr lang="pl-PL" strike="noStrike" dirty="0">
                <a:latin typeface="Arial"/>
              </a:rPr>
              <a:t>, </a:t>
            </a:r>
            <a:r>
              <a:rPr lang="pl-PL" strike="noStrike" dirty="0" err="1">
                <a:latin typeface="Arial"/>
              </a:rPr>
              <a:t>clouds</a:t>
            </a:r>
            <a:r>
              <a:rPr lang="pl-PL" strike="noStrike" dirty="0">
                <a:latin typeface="Arial"/>
              </a:rPr>
              <a:t>, </a:t>
            </a:r>
            <a:r>
              <a:rPr lang="pl-PL" strike="noStrike" dirty="0" err="1">
                <a:latin typeface="Arial"/>
              </a:rPr>
              <a:t>birds</a:t>
            </a:r>
            <a:r>
              <a:rPr lang="pl-PL" strike="noStrike" dirty="0">
                <a:latin typeface="Arial"/>
              </a:rPr>
              <a:t> and </a:t>
            </a:r>
            <a:r>
              <a:rPr lang="pl-PL" strike="noStrike" dirty="0" err="1">
                <a:latin typeface="Arial"/>
              </a:rPr>
              <a:t>waves</a:t>
            </a:r>
            <a:r>
              <a:rPr lang="pl-PL" strike="noStrike" dirty="0">
                <a:latin typeface="Arial"/>
              </a:rPr>
              <a:t>. Maori </a:t>
            </a:r>
            <a:r>
              <a:rPr lang="pl-PL" strike="noStrike" dirty="0" err="1">
                <a:latin typeface="Arial"/>
              </a:rPr>
              <a:t>people</a:t>
            </a:r>
            <a:r>
              <a:rPr lang="pl-PL" strike="noStrike" dirty="0">
                <a:latin typeface="Arial"/>
              </a:rPr>
              <a:t> </a:t>
            </a:r>
            <a:r>
              <a:rPr lang="pl-PL" dirty="0" err="1" smtClean="0">
                <a:latin typeface="Arial"/>
              </a:rPr>
              <a:t>who</a:t>
            </a:r>
            <a:r>
              <a:rPr lang="pl-PL" dirty="0" smtClean="0">
                <a:latin typeface="Arial"/>
              </a:rPr>
              <a:t> live</a:t>
            </a:r>
            <a:r>
              <a:rPr lang="pl-PL" strike="noStrike" dirty="0" smtClean="0">
                <a:latin typeface="Arial"/>
              </a:rPr>
              <a:t> </a:t>
            </a:r>
            <a:r>
              <a:rPr lang="pl-PL" strike="noStrike" dirty="0" err="1">
                <a:latin typeface="Arial"/>
              </a:rPr>
              <a:t>today</a:t>
            </a:r>
            <a:r>
              <a:rPr lang="pl-PL" strike="noStrike" dirty="0">
                <a:latin typeface="Arial"/>
              </a:rPr>
              <a:t> </a:t>
            </a:r>
            <a:r>
              <a:rPr lang="pl-PL" strike="noStrike" dirty="0" err="1">
                <a:latin typeface="Arial"/>
              </a:rPr>
              <a:t>in</a:t>
            </a:r>
            <a:r>
              <a:rPr lang="pl-PL" strike="noStrike" dirty="0">
                <a:latin typeface="Arial"/>
              </a:rPr>
              <a:t> </a:t>
            </a:r>
            <a:r>
              <a:rPr lang="pl-PL" dirty="0" smtClean="0">
                <a:latin typeface="Arial"/>
              </a:rPr>
              <a:t>New Zealand</a:t>
            </a:r>
            <a:r>
              <a:rPr lang="pl-PL" strike="noStrike" dirty="0" smtClean="0">
                <a:latin typeface="Arial"/>
              </a:rPr>
              <a:t> </a:t>
            </a:r>
            <a:r>
              <a:rPr lang="pl-PL" strike="noStrike" dirty="0" err="1">
                <a:latin typeface="Arial"/>
              </a:rPr>
              <a:t>are</a:t>
            </a:r>
            <a:r>
              <a:rPr lang="pl-PL" strike="noStrike" dirty="0">
                <a:latin typeface="Arial"/>
              </a:rPr>
              <a:t> </a:t>
            </a:r>
            <a:r>
              <a:rPr lang="pl-PL" strike="noStrike" dirty="0" err="1">
                <a:latin typeface="Arial"/>
              </a:rPr>
              <a:t>their</a:t>
            </a:r>
            <a:r>
              <a:rPr lang="pl-PL" strike="noStrike" dirty="0">
                <a:latin typeface="Arial"/>
              </a:rPr>
              <a:t> </a:t>
            </a:r>
            <a:r>
              <a:rPr lang="pl-PL" strike="noStrike" dirty="0" err="1">
                <a:latin typeface="Arial"/>
              </a:rPr>
              <a:t>descendents</a:t>
            </a:r>
            <a:r>
              <a:rPr lang="pl-PL" strike="noStrike" dirty="0">
                <a:latin typeface="Arial"/>
              </a:rPr>
              <a:t>.</a:t>
            </a:r>
            <a:endParaRPr/>
          </a:p>
          <a:p>
            <a:pPr>
              <a:lnSpc>
                <a:spcPct val="100000"/>
              </a:lnSpc>
              <a:buSzPct val="45000"/>
              <a:buFont typeface="StarSymbol"/>
              <a:buChar char=""/>
            </a:pPr>
            <a:endParaRPr/>
          </a:p>
          <a:p>
            <a:pPr>
              <a:lnSpc>
                <a:spcPct val="100000"/>
              </a:lnSpc>
              <a:buSzPct val="45000"/>
              <a:buFont typeface="StarSymbol"/>
              <a:buChar char=""/>
            </a:pPr>
            <a:r>
              <a:rPr lang="pl-PL" strike="noStrike" dirty="0" err="1">
                <a:latin typeface="Arial"/>
              </a:rPr>
              <a:t>Maoris</a:t>
            </a:r>
            <a:r>
              <a:rPr lang="pl-PL" strike="noStrike" dirty="0">
                <a:latin typeface="Arial"/>
              </a:rPr>
              <a:t> </a:t>
            </a:r>
            <a:r>
              <a:rPr lang="pl-PL" strike="noStrike" dirty="0" err="1">
                <a:latin typeface="Arial"/>
              </a:rPr>
              <a:t>were</a:t>
            </a:r>
            <a:r>
              <a:rPr lang="pl-PL" strike="noStrike" dirty="0">
                <a:latin typeface="Arial"/>
              </a:rPr>
              <a:t> </a:t>
            </a:r>
            <a:r>
              <a:rPr lang="pl-PL" strike="noStrike" dirty="0" err="1">
                <a:latin typeface="Arial"/>
              </a:rPr>
              <a:t>engaged</a:t>
            </a:r>
            <a:r>
              <a:rPr lang="pl-PL" strike="noStrike" dirty="0">
                <a:latin typeface="Arial"/>
              </a:rPr>
              <a:t> </a:t>
            </a:r>
            <a:r>
              <a:rPr lang="pl-PL" strike="noStrike" dirty="0" err="1">
                <a:latin typeface="Arial"/>
              </a:rPr>
              <a:t>in</a:t>
            </a:r>
            <a:r>
              <a:rPr lang="pl-PL" strike="noStrike" dirty="0">
                <a:latin typeface="Arial"/>
              </a:rPr>
              <a:t> </a:t>
            </a:r>
            <a:r>
              <a:rPr lang="pl-PL" strike="noStrike" dirty="0" err="1">
                <a:latin typeface="Arial"/>
              </a:rPr>
              <a:t>cultivation</a:t>
            </a:r>
            <a:r>
              <a:rPr lang="pl-PL" strike="noStrike" dirty="0">
                <a:latin typeface="Arial"/>
              </a:rPr>
              <a:t> of </a:t>
            </a:r>
            <a:r>
              <a:rPr lang="pl-PL" strike="noStrike" dirty="0" err="1">
                <a:latin typeface="Arial"/>
              </a:rPr>
              <a:t>plants</a:t>
            </a:r>
            <a:r>
              <a:rPr lang="pl-PL" strike="noStrike" dirty="0">
                <a:latin typeface="Arial"/>
              </a:rPr>
              <a:t>, </a:t>
            </a:r>
            <a:r>
              <a:rPr lang="pl-PL" strike="noStrike" dirty="0" err="1">
                <a:latin typeface="Arial"/>
              </a:rPr>
              <a:t>farming</a:t>
            </a:r>
            <a:r>
              <a:rPr lang="pl-PL" strike="noStrike" dirty="0">
                <a:latin typeface="Arial"/>
              </a:rPr>
              <a:t> and </a:t>
            </a:r>
            <a:r>
              <a:rPr lang="pl-PL" strike="noStrike" dirty="0" err="1" smtClean="0">
                <a:latin typeface="Arial"/>
              </a:rPr>
              <a:t>fishing</a:t>
            </a:r>
            <a:r>
              <a:rPr lang="pl-PL" dirty="0" smtClean="0">
                <a:latin typeface="Arial"/>
              </a:rPr>
              <a:t>. </a:t>
            </a:r>
            <a:r>
              <a:rPr lang="pl-PL" dirty="0" err="1" smtClean="0">
                <a:latin typeface="Arial"/>
              </a:rPr>
              <a:t>They</a:t>
            </a:r>
            <a:r>
              <a:rPr lang="pl-PL" strike="noStrike" dirty="0" smtClean="0">
                <a:latin typeface="Arial"/>
              </a:rPr>
              <a:t> </a:t>
            </a:r>
            <a:r>
              <a:rPr lang="pl-PL" strike="noStrike" dirty="0" err="1">
                <a:latin typeface="Arial"/>
              </a:rPr>
              <a:t>also</a:t>
            </a:r>
            <a:r>
              <a:rPr lang="pl-PL" strike="noStrike" dirty="0">
                <a:latin typeface="Arial"/>
              </a:rPr>
              <a:t> </a:t>
            </a:r>
            <a:r>
              <a:rPr lang="pl-PL" strike="noStrike" dirty="0" err="1">
                <a:latin typeface="Arial"/>
              </a:rPr>
              <a:t>practiced</a:t>
            </a:r>
            <a:r>
              <a:rPr lang="pl-PL" strike="noStrike" dirty="0">
                <a:latin typeface="Arial"/>
              </a:rPr>
              <a:t> </a:t>
            </a:r>
            <a:r>
              <a:rPr lang="pl-PL" strike="noStrike" dirty="0" err="1">
                <a:latin typeface="Arial"/>
              </a:rPr>
              <a:t>cannibalism</a:t>
            </a:r>
            <a:r>
              <a:rPr lang="pl-PL" strike="noStrike" dirty="0">
                <a:latin typeface="Arial"/>
              </a:rPr>
              <a:t>. </a:t>
            </a:r>
            <a:r>
              <a:rPr lang="pl-PL" strike="noStrike" dirty="0" err="1">
                <a:latin typeface="Arial"/>
              </a:rPr>
              <a:t>They</a:t>
            </a:r>
            <a:r>
              <a:rPr lang="pl-PL" strike="noStrike" dirty="0">
                <a:latin typeface="Arial"/>
              </a:rPr>
              <a:t> </a:t>
            </a:r>
            <a:r>
              <a:rPr lang="pl-PL" strike="noStrike" dirty="0" err="1">
                <a:latin typeface="Arial"/>
              </a:rPr>
              <a:t>became</a:t>
            </a:r>
            <a:r>
              <a:rPr lang="pl-PL" strike="noStrike" dirty="0">
                <a:latin typeface="Arial"/>
              </a:rPr>
              <a:t> </a:t>
            </a:r>
            <a:r>
              <a:rPr lang="pl-PL" strike="noStrike" dirty="0" err="1">
                <a:latin typeface="Arial"/>
              </a:rPr>
              <a:t>famous</a:t>
            </a:r>
            <a:r>
              <a:rPr lang="pl-PL" strike="noStrike" dirty="0">
                <a:latin typeface="Arial"/>
              </a:rPr>
              <a:t> for </a:t>
            </a:r>
            <a:r>
              <a:rPr lang="pl-PL" strike="noStrike" dirty="0" err="1">
                <a:latin typeface="Arial"/>
              </a:rPr>
              <a:t>their</a:t>
            </a:r>
            <a:r>
              <a:rPr lang="pl-PL" strike="noStrike" dirty="0">
                <a:latin typeface="Arial"/>
              </a:rPr>
              <a:t> </a:t>
            </a:r>
            <a:r>
              <a:rPr lang="pl-PL" strike="noStrike" dirty="0" err="1">
                <a:latin typeface="Arial"/>
              </a:rPr>
              <a:t>artistic</a:t>
            </a:r>
            <a:r>
              <a:rPr lang="pl-PL" strike="noStrike" dirty="0">
                <a:latin typeface="Arial"/>
              </a:rPr>
              <a:t> </a:t>
            </a:r>
            <a:r>
              <a:rPr lang="pl-PL" strike="noStrike" dirty="0" err="1">
                <a:latin typeface="Arial"/>
              </a:rPr>
              <a:t>talents</a:t>
            </a:r>
            <a:r>
              <a:rPr lang="pl-PL" strike="noStrike" dirty="0">
                <a:latin typeface="Arial"/>
              </a:rPr>
              <a:t> </a:t>
            </a:r>
            <a:r>
              <a:rPr lang="pl-PL" strike="noStrike" dirty="0" err="1">
                <a:latin typeface="Arial"/>
              </a:rPr>
              <a:t>in</a:t>
            </a:r>
            <a:r>
              <a:rPr lang="pl-PL" strike="noStrike" dirty="0">
                <a:latin typeface="Arial"/>
              </a:rPr>
              <a:t> </a:t>
            </a:r>
            <a:r>
              <a:rPr lang="pl-PL" strike="noStrike" dirty="0" err="1">
                <a:latin typeface="Arial"/>
              </a:rPr>
              <a:t>the</a:t>
            </a:r>
            <a:r>
              <a:rPr lang="pl-PL" strike="noStrike" dirty="0">
                <a:latin typeface="Arial"/>
              </a:rPr>
              <a:t> field of </a:t>
            </a:r>
            <a:r>
              <a:rPr lang="pl-PL" strike="noStrike" dirty="0" err="1">
                <a:latin typeface="Arial"/>
              </a:rPr>
              <a:t>sculpture</a:t>
            </a:r>
            <a:r>
              <a:rPr lang="pl-PL" strike="noStrike" dirty="0">
                <a:latin typeface="Arial"/>
              </a:rPr>
              <a:t>, </a:t>
            </a:r>
            <a:r>
              <a:rPr lang="pl-PL" strike="noStrike" dirty="0" err="1">
                <a:latin typeface="Arial"/>
              </a:rPr>
              <a:t>building</a:t>
            </a:r>
            <a:r>
              <a:rPr lang="pl-PL" strike="noStrike" dirty="0">
                <a:latin typeface="Arial"/>
              </a:rPr>
              <a:t> and </a:t>
            </a:r>
            <a:r>
              <a:rPr lang="pl-PL" strike="noStrike" dirty="0" err="1">
                <a:latin typeface="Arial"/>
              </a:rPr>
              <a:t>very</a:t>
            </a:r>
            <a:r>
              <a:rPr lang="pl-PL" strike="noStrike" dirty="0">
                <a:latin typeface="Arial"/>
              </a:rPr>
              <a:t> *</a:t>
            </a:r>
            <a:r>
              <a:rPr lang="pl-PL" b="1" strike="noStrike" dirty="0" err="1">
                <a:latin typeface="Arial"/>
              </a:rPr>
              <a:t>widespread</a:t>
            </a:r>
            <a:r>
              <a:rPr lang="pl-PL" strike="noStrike" dirty="0">
                <a:latin typeface="Arial"/>
              </a:rPr>
              <a:t> </a:t>
            </a:r>
            <a:r>
              <a:rPr lang="pl-PL" strike="noStrike" dirty="0" err="1">
                <a:latin typeface="Arial"/>
              </a:rPr>
              <a:t>tattoo</a:t>
            </a:r>
            <a:r>
              <a:rPr lang="pl-PL" strike="noStrike" dirty="0">
                <a:latin typeface="Arial"/>
              </a:rPr>
              <a:t> and for </a:t>
            </a:r>
            <a:r>
              <a:rPr lang="pl-PL" strike="noStrike" dirty="0" err="1">
                <a:latin typeface="Arial"/>
              </a:rPr>
              <a:t>their</a:t>
            </a:r>
            <a:r>
              <a:rPr lang="pl-PL" strike="noStrike" dirty="0">
                <a:latin typeface="Arial"/>
              </a:rPr>
              <a:t> *</a:t>
            </a:r>
            <a:r>
              <a:rPr lang="pl-PL" b="1" strike="noStrike" dirty="0" err="1">
                <a:latin typeface="Arial"/>
              </a:rPr>
              <a:t>valiance</a:t>
            </a:r>
            <a:r>
              <a:rPr lang="pl-PL" strike="noStrike" dirty="0">
                <a:latin typeface="Arial"/>
              </a:rPr>
              <a:t> </a:t>
            </a:r>
            <a:r>
              <a:rPr lang="pl-PL" strike="noStrike" dirty="0" err="1">
                <a:latin typeface="Arial"/>
              </a:rPr>
              <a:t>in</a:t>
            </a:r>
            <a:r>
              <a:rPr lang="pl-PL" strike="noStrike" dirty="0">
                <a:latin typeface="Arial"/>
              </a:rPr>
              <a:t> </a:t>
            </a:r>
            <a:r>
              <a:rPr lang="pl-PL" strike="noStrike" dirty="0" err="1">
                <a:latin typeface="Arial"/>
              </a:rPr>
              <a:t>wars</a:t>
            </a:r>
            <a:r>
              <a:rPr lang="pl-PL" strike="noStrike" dirty="0">
                <a:latin typeface="Arial"/>
              </a:rPr>
              <a:t>.  </a:t>
            </a:r>
            <a:endParaRPr/>
          </a:p>
        </p:txBody>
      </p:sp>
      <p:pic>
        <p:nvPicPr>
          <p:cNvPr id="41" name="Obraz 40"/>
          <p:cNvPicPr/>
          <p:nvPr/>
        </p:nvPicPr>
        <p:blipFill>
          <a:blip r:embed="rId2"/>
          <a:stretch/>
        </p:blipFill>
        <p:spPr>
          <a:xfrm>
            <a:off x="6017760" y="1775880"/>
            <a:ext cx="2837880" cy="4266360"/>
          </a:xfrm>
          <a:prstGeom prst="rect">
            <a:avLst/>
          </a:prstGeom>
          <a:ln>
            <a:noFill/>
          </a:ln>
        </p:spPr>
      </p:pic>
      <p:pic>
        <p:nvPicPr>
          <p:cNvPr id="42" name="Obraz 41"/>
          <p:cNvPicPr/>
          <p:nvPr/>
        </p:nvPicPr>
        <p:blipFill>
          <a:blip r:embed="rId3"/>
          <a:stretch/>
        </p:blipFill>
        <p:spPr>
          <a:xfrm>
            <a:off x="7561800" y="216000"/>
            <a:ext cx="2094840" cy="1161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360000" y="301320"/>
            <a:ext cx="9359640" cy="958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5400" strike="noStrike">
                <a:solidFill>
                  <a:srgbClr val="FFFFFF"/>
                </a:solidFill>
                <a:latin typeface="AR HERMANN"/>
              </a:rPr>
              <a:t>The culture and customs</a:t>
            </a:r>
            <a:endParaRPr/>
          </a:p>
        </p:txBody>
      </p:sp>
      <p:sp>
        <p:nvSpPr>
          <p:cNvPr id="45" name="CustomShape 3"/>
          <p:cNvSpPr/>
          <p:nvPr/>
        </p:nvSpPr>
        <p:spPr>
          <a:xfrm>
            <a:off x="72000" y="1830240"/>
            <a:ext cx="9611782" cy="18067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buSzPct val="45000"/>
              <a:buFont typeface="StarSymbol"/>
              <a:buChar char=""/>
            </a:pPr>
            <a:r>
              <a:rPr lang="pl-PL" u="sng" strike="noStrike" dirty="0">
                <a:latin typeface="Arial"/>
              </a:rPr>
              <a:t>Haka:</a:t>
            </a:r>
            <a:endParaRPr/>
          </a:p>
          <a:p>
            <a:pPr>
              <a:buSzPct val="45000"/>
              <a:buFont typeface="StarSymbol"/>
              <a:buChar char=""/>
            </a:pPr>
            <a:r>
              <a:rPr lang="pl-PL" strike="noStrike" dirty="0" err="1">
                <a:latin typeface="Arial"/>
              </a:rPr>
              <a:t>The</a:t>
            </a:r>
            <a:r>
              <a:rPr lang="pl-PL" strike="noStrike" dirty="0">
                <a:latin typeface="Arial"/>
              </a:rPr>
              <a:t> most </a:t>
            </a:r>
            <a:r>
              <a:rPr lang="pl-PL" strike="noStrike" dirty="0" err="1">
                <a:latin typeface="Arial"/>
              </a:rPr>
              <a:t>characteristic</a:t>
            </a:r>
            <a:r>
              <a:rPr lang="pl-PL" strike="noStrike" dirty="0">
                <a:latin typeface="Arial"/>
              </a:rPr>
              <a:t> </a:t>
            </a:r>
            <a:r>
              <a:rPr lang="pl-PL" strike="noStrike" dirty="0" err="1">
                <a:latin typeface="Arial"/>
              </a:rPr>
              <a:t>feature</a:t>
            </a:r>
            <a:r>
              <a:rPr lang="pl-PL" strike="noStrike" dirty="0">
                <a:latin typeface="Arial"/>
              </a:rPr>
              <a:t> </a:t>
            </a:r>
            <a:r>
              <a:rPr lang="pl-PL" strike="noStrike" dirty="0" smtClean="0">
                <a:latin typeface="Arial"/>
              </a:rPr>
              <a:t>of </a:t>
            </a:r>
            <a:r>
              <a:rPr lang="pl-PL" strike="noStrike" dirty="0">
                <a:latin typeface="Arial"/>
              </a:rPr>
              <a:t>Maori </a:t>
            </a:r>
            <a:r>
              <a:rPr lang="pl-PL" strike="noStrike" dirty="0" err="1">
                <a:latin typeface="Arial"/>
              </a:rPr>
              <a:t>culture</a:t>
            </a:r>
            <a:r>
              <a:rPr lang="pl-PL" strike="noStrike" dirty="0">
                <a:latin typeface="Arial"/>
              </a:rPr>
              <a:t> </a:t>
            </a:r>
            <a:r>
              <a:rPr lang="pl-PL" strike="noStrike" dirty="0" err="1">
                <a:latin typeface="Arial"/>
              </a:rPr>
              <a:t>is</a:t>
            </a:r>
            <a:r>
              <a:rPr lang="pl-PL" strike="noStrike" dirty="0">
                <a:latin typeface="Arial"/>
              </a:rPr>
              <a:t> </a:t>
            </a:r>
            <a:r>
              <a:rPr lang="pl-PL" strike="noStrike" dirty="0" err="1">
                <a:latin typeface="Arial"/>
              </a:rPr>
              <a:t>the</a:t>
            </a:r>
            <a:r>
              <a:rPr lang="pl-PL" strike="noStrike" dirty="0">
                <a:latin typeface="Arial"/>
              </a:rPr>
              <a:t> </a:t>
            </a:r>
            <a:r>
              <a:rPr lang="pl-PL" strike="noStrike" dirty="0" err="1">
                <a:latin typeface="Arial"/>
              </a:rPr>
              <a:t>famous</a:t>
            </a:r>
            <a:r>
              <a:rPr lang="pl-PL" strike="noStrike" dirty="0">
                <a:latin typeface="Arial"/>
              </a:rPr>
              <a:t> </a:t>
            </a:r>
            <a:r>
              <a:rPr lang="pl-PL" strike="noStrike" dirty="0" smtClean="0">
                <a:latin typeface="Arial"/>
              </a:rPr>
              <a:t>war </a:t>
            </a:r>
            <a:r>
              <a:rPr lang="pl-PL" strike="noStrike" dirty="0" err="1">
                <a:latin typeface="Arial"/>
              </a:rPr>
              <a:t>dance</a:t>
            </a:r>
            <a:r>
              <a:rPr lang="pl-PL" strike="noStrike" dirty="0">
                <a:latin typeface="Arial"/>
              </a:rPr>
              <a:t> </a:t>
            </a:r>
            <a:r>
              <a:rPr lang="pl-PL" strike="noStrike" dirty="0" err="1">
                <a:latin typeface="Arial"/>
              </a:rPr>
              <a:t>called</a:t>
            </a:r>
            <a:r>
              <a:rPr lang="pl-PL" strike="noStrike" dirty="0">
                <a:latin typeface="Arial"/>
              </a:rPr>
              <a:t> Haka.</a:t>
            </a:r>
            <a:endParaRPr/>
          </a:p>
          <a:p>
            <a:pPr>
              <a:lnSpc>
                <a:spcPct val="100000"/>
              </a:lnSpc>
              <a:buSzPct val="45000"/>
            </a:pPr>
            <a:r>
              <a:rPr lang="pl-PL" strike="noStrike" dirty="0" err="1">
                <a:latin typeface="Arial"/>
              </a:rPr>
              <a:t>It</a:t>
            </a:r>
            <a:r>
              <a:rPr lang="pl-PL" strike="noStrike" dirty="0">
                <a:latin typeface="Arial"/>
              </a:rPr>
              <a:t> </a:t>
            </a:r>
            <a:r>
              <a:rPr lang="pl-PL" strike="noStrike" dirty="0" err="1">
                <a:latin typeface="Arial"/>
              </a:rPr>
              <a:t>is</a:t>
            </a:r>
            <a:r>
              <a:rPr lang="pl-PL" strike="noStrike" dirty="0">
                <a:latin typeface="Arial"/>
              </a:rPr>
              <a:t> </a:t>
            </a:r>
            <a:r>
              <a:rPr lang="pl-PL" strike="noStrike" dirty="0" err="1">
                <a:latin typeface="Arial"/>
              </a:rPr>
              <a:t>danced</a:t>
            </a:r>
            <a:r>
              <a:rPr lang="pl-PL" strike="noStrike" dirty="0">
                <a:latin typeface="Arial"/>
              </a:rPr>
              <a:t> </a:t>
            </a:r>
            <a:r>
              <a:rPr lang="pl-PL" strike="noStrike" dirty="0" err="1">
                <a:latin typeface="Arial"/>
              </a:rPr>
              <a:t>in</a:t>
            </a:r>
            <a:r>
              <a:rPr lang="pl-PL" strike="noStrike" dirty="0">
                <a:latin typeface="Arial"/>
              </a:rPr>
              <a:t> order to </a:t>
            </a:r>
            <a:r>
              <a:rPr lang="pl-PL" strike="noStrike" dirty="0" err="1">
                <a:latin typeface="Arial"/>
              </a:rPr>
              <a:t>scare</a:t>
            </a:r>
            <a:r>
              <a:rPr lang="pl-PL" strike="noStrike" dirty="0">
                <a:latin typeface="Arial"/>
              </a:rPr>
              <a:t> </a:t>
            </a:r>
            <a:r>
              <a:rPr lang="pl-PL" strike="noStrike" dirty="0" err="1">
                <a:latin typeface="Arial"/>
              </a:rPr>
              <a:t>the</a:t>
            </a:r>
            <a:r>
              <a:rPr lang="pl-PL" strike="noStrike" dirty="0">
                <a:latin typeface="Arial"/>
              </a:rPr>
              <a:t> </a:t>
            </a:r>
            <a:r>
              <a:rPr lang="pl-PL" strike="noStrike" dirty="0" err="1">
                <a:latin typeface="Arial"/>
              </a:rPr>
              <a:t>opponents</a:t>
            </a:r>
            <a:r>
              <a:rPr lang="pl-PL" strike="noStrike" dirty="0">
                <a:latin typeface="Arial"/>
              </a:rPr>
              <a:t> and </a:t>
            </a:r>
            <a:r>
              <a:rPr lang="pl-PL" strike="noStrike" dirty="0" err="1">
                <a:latin typeface="Arial"/>
              </a:rPr>
              <a:t>prepare</a:t>
            </a:r>
            <a:r>
              <a:rPr lang="pl-PL" strike="noStrike" dirty="0">
                <a:latin typeface="Arial"/>
              </a:rPr>
              <a:t> </a:t>
            </a:r>
            <a:r>
              <a:rPr lang="pl-PL" strike="noStrike" dirty="0" err="1">
                <a:latin typeface="Arial"/>
              </a:rPr>
              <a:t>warriors</a:t>
            </a:r>
            <a:r>
              <a:rPr lang="pl-PL" strike="noStrike" dirty="0">
                <a:latin typeface="Arial"/>
              </a:rPr>
              <a:t> for a </a:t>
            </a:r>
            <a:r>
              <a:rPr lang="pl-PL" strike="noStrike" dirty="0" err="1">
                <a:latin typeface="Arial"/>
              </a:rPr>
              <a:t>batlle</a:t>
            </a:r>
            <a:r>
              <a:rPr lang="pl-PL" strike="noStrike" dirty="0">
                <a:latin typeface="Arial"/>
              </a:rPr>
              <a:t>.</a:t>
            </a:r>
            <a:endParaRPr/>
          </a:p>
          <a:p>
            <a:pPr>
              <a:lnSpc>
                <a:spcPct val="100000"/>
              </a:lnSpc>
              <a:buSzPct val="45000"/>
            </a:pPr>
            <a:r>
              <a:rPr lang="pl-PL" strike="noStrike" dirty="0">
                <a:latin typeface="Arial"/>
              </a:rPr>
              <a:t>Haka, </a:t>
            </a:r>
            <a:r>
              <a:rPr lang="pl-PL" strike="noStrike" dirty="0" err="1">
                <a:latin typeface="Arial"/>
              </a:rPr>
              <a:t>which</a:t>
            </a:r>
            <a:r>
              <a:rPr lang="pl-PL" strike="noStrike" dirty="0">
                <a:latin typeface="Arial"/>
              </a:rPr>
              <a:t> </a:t>
            </a:r>
            <a:r>
              <a:rPr lang="pl-PL" strike="noStrike" dirty="0" err="1">
                <a:latin typeface="Arial"/>
              </a:rPr>
              <a:t>consist</a:t>
            </a:r>
            <a:r>
              <a:rPr lang="pl-PL" strike="noStrike" dirty="0">
                <a:latin typeface="Arial"/>
              </a:rPr>
              <a:t> of </a:t>
            </a:r>
            <a:r>
              <a:rPr lang="pl-PL" strike="noStrike" dirty="0" err="1">
                <a:latin typeface="Arial"/>
              </a:rPr>
              <a:t>making</a:t>
            </a:r>
            <a:r>
              <a:rPr lang="pl-PL" strike="noStrike" dirty="0">
                <a:latin typeface="Arial"/>
              </a:rPr>
              <a:t> </a:t>
            </a:r>
            <a:r>
              <a:rPr lang="pl-PL" strike="noStrike" dirty="0" err="1" smtClean="0">
                <a:latin typeface="Arial"/>
              </a:rPr>
              <a:t>distinctive</a:t>
            </a:r>
            <a:r>
              <a:rPr lang="pl-PL" strike="noStrike" dirty="0" smtClean="0">
                <a:latin typeface="Arial"/>
              </a:rPr>
              <a:t> </a:t>
            </a:r>
            <a:r>
              <a:rPr lang="pl-PL" strike="noStrike" dirty="0" err="1">
                <a:latin typeface="Arial"/>
              </a:rPr>
              <a:t>faces</a:t>
            </a:r>
            <a:r>
              <a:rPr lang="pl-PL" strike="noStrike" dirty="0">
                <a:latin typeface="Arial"/>
              </a:rPr>
              <a:t> </a:t>
            </a:r>
            <a:r>
              <a:rPr lang="pl-PL" strike="noStrike" dirty="0" err="1">
                <a:latin typeface="Arial"/>
              </a:rPr>
              <a:t>with</a:t>
            </a:r>
            <a:r>
              <a:rPr lang="pl-PL" strike="noStrike" dirty="0">
                <a:latin typeface="Arial"/>
              </a:rPr>
              <a:t> </a:t>
            </a:r>
            <a:r>
              <a:rPr lang="pl-PL" strike="noStrike" dirty="0" err="1">
                <a:latin typeface="Arial"/>
              </a:rPr>
              <a:t>wide</a:t>
            </a:r>
            <a:r>
              <a:rPr lang="pl-PL" strike="noStrike" dirty="0">
                <a:latin typeface="Arial"/>
              </a:rPr>
              <a:t> </a:t>
            </a:r>
            <a:r>
              <a:rPr lang="pl-PL" strike="noStrike" dirty="0" err="1">
                <a:latin typeface="Arial"/>
              </a:rPr>
              <a:t>open</a:t>
            </a:r>
            <a:r>
              <a:rPr lang="pl-PL" strike="noStrike" dirty="0">
                <a:latin typeface="Arial"/>
              </a:rPr>
              <a:t> </a:t>
            </a:r>
            <a:r>
              <a:rPr lang="pl-PL" strike="noStrike" dirty="0" err="1">
                <a:latin typeface="Arial"/>
              </a:rPr>
              <a:t>eyes</a:t>
            </a:r>
            <a:r>
              <a:rPr lang="pl-PL" strike="noStrike" dirty="0">
                <a:latin typeface="Arial"/>
              </a:rPr>
              <a:t> and </a:t>
            </a:r>
            <a:r>
              <a:rPr lang="pl-PL" strike="noStrike" dirty="0" err="1">
                <a:latin typeface="Arial"/>
              </a:rPr>
              <a:t>tongue</a:t>
            </a:r>
            <a:r>
              <a:rPr lang="pl-PL" strike="noStrike" dirty="0">
                <a:latin typeface="Arial"/>
              </a:rPr>
              <a:t> </a:t>
            </a:r>
            <a:r>
              <a:rPr lang="pl-PL" strike="noStrike" dirty="0" err="1">
                <a:latin typeface="Arial"/>
              </a:rPr>
              <a:t>sticking</a:t>
            </a:r>
            <a:r>
              <a:rPr lang="pl-PL" strike="noStrike" dirty="0">
                <a:latin typeface="Arial"/>
              </a:rPr>
              <a:t> out,</a:t>
            </a:r>
            <a:endParaRPr/>
          </a:p>
          <a:p>
            <a:pPr>
              <a:lnSpc>
                <a:spcPct val="100000"/>
              </a:lnSpc>
              <a:buSzPct val="45000"/>
            </a:pPr>
            <a:r>
              <a:rPr lang="pl-PL" strike="noStrike" dirty="0" smtClean="0">
                <a:latin typeface="Arial"/>
              </a:rPr>
              <a:t> </a:t>
            </a:r>
            <a:r>
              <a:rPr lang="pl-PL" strike="noStrike" dirty="0" err="1" smtClean="0">
                <a:latin typeface="Arial"/>
              </a:rPr>
              <a:t>makes</a:t>
            </a:r>
            <a:r>
              <a:rPr lang="pl-PL" strike="noStrike" dirty="0" smtClean="0">
                <a:latin typeface="Arial"/>
              </a:rPr>
              <a:t> a big </a:t>
            </a:r>
            <a:r>
              <a:rPr lang="pl-PL" strike="noStrike" dirty="0" err="1" smtClean="0">
                <a:latin typeface="Arial"/>
              </a:rPr>
              <a:t>impression</a:t>
            </a:r>
            <a:r>
              <a:rPr lang="pl-PL" strike="noStrike" dirty="0" smtClean="0">
                <a:latin typeface="Arial"/>
              </a:rPr>
              <a:t> on </a:t>
            </a:r>
            <a:r>
              <a:rPr lang="pl-PL" strike="noStrike" dirty="0" err="1" smtClean="0">
                <a:latin typeface="Arial"/>
              </a:rPr>
              <a:t>spectators</a:t>
            </a:r>
            <a:r>
              <a:rPr lang="pl-PL" strike="noStrike" dirty="0" smtClean="0">
                <a:latin typeface="Arial"/>
              </a:rPr>
              <a:t>, </a:t>
            </a:r>
            <a:r>
              <a:rPr lang="pl-PL" strike="noStrike" dirty="0" err="1">
                <a:latin typeface="Arial"/>
              </a:rPr>
              <a:t>even</a:t>
            </a:r>
            <a:r>
              <a:rPr lang="pl-PL" strike="noStrike" dirty="0">
                <a:latin typeface="Arial"/>
              </a:rPr>
              <a:t> </a:t>
            </a:r>
            <a:r>
              <a:rPr lang="pl-PL" strike="noStrike" dirty="0" err="1">
                <a:latin typeface="Arial"/>
              </a:rPr>
              <a:t>if</a:t>
            </a:r>
            <a:r>
              <a:rPr lang="pl-PL" strike="noStrike" dirty="0">
                <a:latin typeface="Arial"/>
              </a:rPr>
              <a:t> </a:t>
            </a:r>
            <a:r>
              <a:rPr lang="pl-PL" strike="noStrike" dirty="0" err="1" smtClean="0">
                <a:latin typeface="Arial"/>
              </a:rPr>
              <a:t>it</a:t>
            </a:r>
            <a:r>
              <a:rPr lang="pl-PL" strike="noStrike" dirty="0" smtClean="0">
                <a:latin typeface="Arial"/>
              </a:rPr>
              <a:t> </a:t>
            </a:r>
            <a:r>
              <a:rPr lang="pl-PL" strike="noStrike" dirty="0" err="1" smtClean="0">
                <a:latin typeface="Arial"/>
              </a:rPr>
              <a:t>is</a:t>
            </a:r>
            <a:r>
              <a:rPr lang="pl-PL" strike="noStrike" dirty="0" smtClean="0">
                <a:latin typeface="Arial"/>
              </a:rPr>
              <a:t> </a:t>
            </a:r>
            <a:r>
              <a:rPr lang="pl-PL" strike="noStrike" dirty="0" err="1">
                <a:latin typeface="Arial"/>
              </a:rPr>
              <a:t>danced</a:t>
            </a:r>
            <a:r>
              <a:rPr lang="pl-PL" strike="noStrike" dirty="0">
                <a:latin typeface="Arial"/>
              </a:rPr>
              <a:t> </a:t>
            </a:r>
            <a:r>
              <a:rPr lang="pl-PL" strike="noStrike" dirty="0" err="1">
                <a:latin typeface="Arial"/>
              </a:rPr>
              <a:t>only</a:t>
            </a:r>
            <a:r>
              <a:rPr lang="pl-PL" strike="noStrike" dirty="0">
                <a:latin typeface="Arial"/>
              </a:rPr>
              <a:t> </a:t>
            </a:r>
            <a:r>
              <a:rPr lang="pl-PL" strike="noStrike" dirty="0" smtClean="0">
                <a:latin typeface="Arial"/>
              </a:rPr>
              <a:t>by a </a:t>
            </a:r>
            <a:r>
              <a:rPr lang="pl-PL" strike="noStrike" dirty="0" err="1">
                <a:latin typeface="Arial"/>
              </a:rPr>
              <a:t>few</a:t>
            </a:r>
            <a:r>
              <a:rPr lang="pl-PL" strike="noStrike" dirty="0">
                <a:latin typeface="Arial"/>
              </a:rPr>
              <a:t> </a:t>
            </a:r>
            <a:r>
              <a:rPr lang="pl-PL" strike="noStrike" dirty="0" err="1">
                <a:latin typeface="Arial"/>
              </a:rPr>
              <a:t>dancers</a:t>
            </a:r>
            <a:endParaRPr/>
          </a:p>
        </p:txBody>
      </p:sp>
      <p:pic>
        <p:nvPicPr>
          <p:cNvPr id="5" name="Obraz 4"/>
          <p:cNvPicPr/>
          <p:nvPr/>
        </p:nvPicPr>
        <p:blipFill>
          <a:blip r:embed="rId2"/>
          <a:stretch/>
        </p:blipFill>
        <p:spPr>
          <a:xfrm>
            <a:off x="1182660" y="3565523"/>
            <a:ext cx="7262204" cy="3520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Obraz 45"/>
          <p:cNvPicPr/>
          <p:nvPr/>
        </p:nvPicPr>
        <p:blipFill>
          <a:blip r:embed="rId2"/>
          <a:stretch/>
        </p:blipFill>
        <p:spPr>
          <a:xfrm>
            <a:off x="383400" y="1799999"/>
            <a:ext cx="5514168" cy="2265589"/>
          </a:xfrm>
          <a:prstGeom prst="rect">
            <a:avLst/>
          </a:prstGeom>
          <a:ln>
            <a:noFill/>
          </a:ln>
        </p:spPr>
      </p:pic>
      <p:pic>
        <p:nvPicPr>
          <p:cNvPr id="48" name="Obraz 47"/>
          <p:cNvPicPr/>
          <p:nvPr/>
        </p:nvPicPr>
        <p:blipFill>
          <a:blip r:embed="rId3"/>
          <a:stretch/>
        </p:blipFill>
        <p:spPr>
          <a:xfrm>
            <a:off x="6264000" y="1800000"/>
            <a:ext cx="2976120" cy="4509360"/>
          </a:xfrm>
          <a:prstGeom prst="rect">
            <a:avLst/>
          </a:prstGeom>
          <a:ln>
            <a:noFill/>
          </a:ln>
        </p:spPr>
      </p:pic>
      <p:sp>
        <p:nvSpPr>
          <p:cNvPr id="5" name="CustomShape 2"/>
          <p:cNvSpPr/>
          <p:nvPr/>
        </p:nvSpPr>
        <p:spPr>
          <a:xfrm>
            <a:off x="325404" y="4208465"/>
            <a:ext cx="5643602" cy="27146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SzPct val="45000"/>
              <a:buFont typeface="StarSymbol"/>
              <a:buChar char=""/>
            </a:pPr>
            <a:r>
              <a:rPr lang="pl-PL" u="sng" strike="noStrike" dirty="0">
                <a:latin typeface="Arial"/>
              </a:rPr>
              <a:t>Art:</a:t>
            </a:r>
            <a:endParaRPr/>
          </a:p>
          <a:p>
            <a:pPr algn="just">
              <a:lnSpc>
                <a:spcPct val="100000"/>
              </a:lnSpc>
            </a:pPr>
            <a:r>
              <a:rPr lang="pl-PL" strike="noStrike" dirty="0" err="1">
                <a:latin typeface="Arial"/>
              </a:rPr>
              <a:t>The</a:t>
            </a:r>
            <a:r>
              <a:rPr lang="pl-PL" strike="noStrike" dirty="0">
                <a:latin typeface="Arial"/>
              </a:rPr>
              <a:t> </a:t>
            </a:r>
            <a:r>
              <a:rPr lang="pl-PL" strike="noStrike" dirty="0" err="1">
                <a:latin typeface="Arial"/>
              </a:rPr>
              <a:t>traditional</a:t>
            </a:r>
            <a:r>
              <a:rPr lang="pl-PL" strike="noStrike" dirty="0">
                <a:latin typeface="Arial"/>
              </a:rPr>
              <a:t> Maori </a:t>
            </a:r>
            <a:r>
              <a:rPr lang="pl-PL" strike="noStrike" dirty="0" err="1">
                <a:latin typeface="Arial"/>
              </a:rPr>
              <a:t>art</a:t>
            </a:r>
            <a:r>
              <a:rPr lang="pl-PL" strike="noStrike" dirty="0">
                <a:latin typeface="Arial"/>
              </a:rPr>
              <a:t> </a:t>
            </a:r>
            <a:r>
              <a:rPr lang="pl-PL" strike="noStrike" dirty="0" err="1">
                <a:latin typeface="Arial"/>
              </a:rPr>
              <a:t>uses</a:t>
            </a:r>
            <a:r>
              <a:rPr lang="pl-PL" strike="noStrike" dirty="0">
                <a:latin typeface="Arial"/>
              </a:rPr>
              <a:t> </a:t>
            </a:r>
            <a:r>
              <a:rPr lang="pl-PL" strike="noStrike" dirty="0" err="1">
                <a:latin typeface="Arial"/>
              </a:rPr>
              <a:t>all</a:t>
            </a:r>
            <a:r>
              <a:rPr lang="pl-PL" strike="noStrike" dirty="0">
                <a:latin typeface="Arial"/>
              </a:rPr>
              <a:t> </a:t>
            </a:r>
            <a:r>
              <a:rPr lang="pl-PL" strike="noStrike" dirty="0" err="1">
                <a:latin typeface="Arial"/>
              </a:rPr>
              <a:t>available</a:t>
            </a:r>
            <a:r>
              <a:rPr lang="pl-PL" strike="noStrike" dirty="0">
                <a:latin typeface="Arial"/>
              </a:rPr>
              <a:t> materials </a:t>
            </a:r>
            <a:r>
              <a:rPr lang="pl-PL" strike="noStrike" dirty="0" err="1">
                <a:latin typeface="Arial"/>
              </a:rPr>
              <a:t>such</a:t>
            </a:r>
            <a:r>
              <a:rPr lang="pl-PL" strike="noStrike" dirty="0">
                <a:latin typeface="Arial"/>
              </a:rPr>
              <a:t> as </a:t>
            </a:r>
            <a:r>
              <a:rPr lang="pl-PL" strike="noStrike" dirty="0" err="1">
                <a:latin typeface="Arial"/>
              </a:rPr>
              <a:t>wood</a:t>
            </a:r>
            <a:r>
              <a:rPr lang="pl-PL" strike="noStrike" dirty="0">
                <a:latin typeface="Arial"/>
              </a:rPr>
              <a:t>, </a:t>
            </a:r>
            <a:r>
              <a:rPr lang="pl-PL" strike="noStrike" dirty="0" err="1" smtClean="0">
                <a:latin typeface="Arial"/>
              </a:rPr>
              <a:t>stones</a:t>
            </a:r>
            <a:r>
              <a:rPr lang="pl-PL" dirty="0"/>
              <a:t> </a:t>
            </a:r>
            <a:r>
              <a:rPr lang="pl-PL" strike="noStrike" dirty="0" smtClean="0">
                <a:latin typeface="Arial"/>
              </a:rPr>
              <a:t>(</a:t>
            </a:r>
            <a:r>
              <a:rPr lang="pl-PL" strike="noStrike" dirty="0" err="1" smtClean="0">
                <a:latin typeface="Arial"/>
              </a:rPr>
              <a:t>including</a:t>
            </a:r>
            <a:r>
              <a:rPr lang="pl-PL" strike="noStrike" dirty="0" smtClean="0">
                <a:latin typeface="Arial"/>
              </a:rPr>
              <a:t> </a:t>
            </a:r>
            <a:r>
              <a:rPr lang="pl-PL" strike="noStrike" dirty="0" err="1">
                <a:latin typeface="Arial"/>
              </a:rPr>
              <a:t>greenish</a:t>
            </a:r>
            <a:r>
              <a:rPr lang="pl-PL" strike="noStrike" dirty="0">
                <a:latin typeface="Arial"/>
              </a:rPr>
              <a:t> </a:t>
            </a:r>
            <a:r>
              <a:rPr lang="pl-PL" strike="noStrike" dirty="0" err="1">
                <a:latin typeface="Arial"/>
              </a:rPr>
              <a:t>colored</a:t>
            </a:r>
            <a:r>
              <a:rPr lang="pl-PL" strike="noStrike" dirty="0">
                <a:latin typeface="Arial"/>
              </a:rPr>
              <a:t> </a:t>
            </a:r>
            <a:r>
              <a:rPr lang="pl-PL" strike="noStrike" dirty="0" err="1">
                <a:latin typeface="Arial"/>
              </a:rPr>
              <a:t>jadeite</a:t>
            </a:r>
            <a:r>
              <a:rPr lang="pl-PL" strike="noStrike" dirty="0" smtClean="0">
                <a:latin typeface="Arial"/>
              </a:rPr>
              <a:t>),</a:t>
            </a:r>
            <a:r>
              <a:rPr lang="pl-PL" dirty="0"/>
              <a:t> </a:t>
            </a:r>
            <a:r>
              <a:rPr lang="pl-PL" strike="noStrike" dirty="0" err="1" smtClean="0">
                <a:latin typeface="Arial"/>
              </a:rPr>
              <a:t>bone</a:t>
            </a:r>
            <a:r>
              <a:rPr lang="pl-PL" strike="noStrike" dirty="0">
                <a:latin typeface="Arial"/>
              </a:rPr>
              <a:t>, </a:t>
            </a:r>
            <a:r>
              <a:rPr lang="pl-PL" strike="noStrike" dirty="0" err="1" smtClean="0">
                <a:latin typeface="Arial"/>
              </a:rPr>
              <a:t>feathers</a:t>
            </a:r>
            <a:r>
              <a:rPr lang="pl-PL" dirty="0">
                <a:latin typeface="Arial"/>
              </a:rPr>
              <a:t> </a:t>
            </a:r>
            <a:r>
              <a:rPr lang="pl-PL" dirty="0" smtClean="0">
                <a:latin typeface="Arial"/>
              </a:rPr>
              <a:t>and </a:t>
            </a:r>
            <a:r>
              <a:rPr lang="pl-PL" strike="noStrike" dirty="0" smtClean="0">
                <a:latin typeface="Arial"/>
              </a:rPr>
              <a:t> </a:t>
            </a:r>
            <a:r>
              <a:rPr lang="pl-PL" strike="noStrike" dirty="0" err="1">
                <a:latin typeface="Arial"/>
              </a:rPr>
              <a:t>shells</a:t>
            </a:r>
            <a:r>
              <a:rPr lang="pl-PL" strike="noStrike" dirty="0">
                <a:latin typeface="Arial"/>
              </a:rPr>
              <a:t>. </a:t>
            </a:r>
            <a:endParaRPr/>
          </a:p>
          <a:p>
            <a:pPr algn="just">
              <a:lnSpc>
                <a:spcPct val="100000"/>
              </a:lnSpc>
            </a:pPr>
            <a:r>
              <a:rPr lang="pl-PL" strike="noStrike" dirty="0" err="1">
                <a:latin typeface="Arial"/>
              </a:rPr>
              <a:t>It's</a:t>
            </a:r>
            <a:r>
              <a:rPr lang="pl-PL" strike="noStrike" dirty="0">
                <a:latin typeface="Arial"/>
              </a:rPr>
              <a:t> </a:t>
            </a:r>
            <a:r>
              <a:rPr lang="pl-PL" strike="noStrike" dirty="0" err="1">
                <a:latin typeface="Arial"/>
              </a:rPr>
              <a:t>worth</a:t>
            </a:r>
            <a:r>
              <a:rPr lang="pl-PL" strike="noStrike" dirty="0">
                <a:latin typeface="Arial"/>
              </a:rPr>
              <a:t> </a:t>
            </a:r>
            <a:r>
              <a:rPr lang="pl-PL" strike="noStrike" dirty="0" err="1">
                <a:latin typeface="Arial"/>
              </a:rPr>
              <a:t>emphasizing</a:t>
            </a:r>
            <a:r>
              <a:rPr lang="pl-PL" strike="noStrike" dirty="0">
                <a:latin typeface="Arial"/>
              </a:rPr>
              <a:t> </a:t>
            </a:r>
            <a:r>
              <a:rPr lang="pl-PL" strike="noStrike" dirty="0" err="1">
                <a:latin typeface="Arial"/>
              </a:rPr>
              <a:t>that</a:t>
            </a:r>
            <a:r>
              <a:rPr lang="pl-PL" strike="noStrike" dirty="0">
                <a:latin typeface="Arial"/>
              </a:rPr>
              <a:t> </a:t>
            </a:r>
            <a:r>
              <a:rPr lang="pl-PL" strike="noStrike" dirty="0" err="1" smtClean="0">
                <a:latin typeface="Arial"/>
              </a:rPr>
              <a:t>white</a:t>
            </a:r>
            <a:r>
              <a:rPr lang="pl-PL" strike="noStrike" dirty="0">
                <a:latin typeface="Arial"/>
              </a:rPr>
              <a:t>, red and </a:t>
            </a:r>
            <a:r>
              <a:rPr lang="pl-PL" strike="noStrike" dirty="0" err="1" smtClean="0">
                <a:latin typeface="Arial"/>
              </a:rPr>
              <a:t>black</a:t>
            </a:r>
            <a:r>
              <a:rPr lang="pl-PL" dirty="0" smtClean="0"/>
              <a:t> </a:t>
            </a:r>
            <a:r>
              <a:rPr lang="pl-PL" dirty="0" smtClean="0"/>
              <a:t> </a:t>
            </a:r>
            <a:r>
              <a:rPr lang="pl-PL" dirty="0" err="1" smtClean="0"/>
              <a:t>colors</a:t>
            </a:r>
            <a:r>
              <a:rPr lang="pl-PL" dirty="0" smtClean="0"/>
              <a:t> </a:t>
            </a:r>
            <a:r>
              <a:rPr lang="pl-PL" strike="noStrike" dirty="0" err="1">
                <a:latin typeface="Arial"/>
              </a:rPr>
              <a:t>are</a:t>
            </a:r>
            <a:r>
              <a:rPr lang="pl-PL" strike="noStrike" dirty="0">
                <a:latin typeface="Arial"/>
              </a:rPr>
              <a:t> </a:t>
            </a:r>
            <a:r>
              <a:rPr lang="pl-PL" strike="noStrike" dirty="0" err="1">
                <a:latin typeface="Arial"/>
              </a:rPr>
              <a:t>usually</a:t>
            </a:r>
            <a:r>
              <a:rPr lang="pl-PL" strike="noStrike" dirty="0">
                <a:latin typeface="Arial"/>
              </a:rPr>
              <a:t> </a:t>
            </a:r>
            <a:r>
              <a:rPr lang="pl-PL" strike="noStrike" dirty="0" err="1" smtClean="0">
                <a:latin typeface="Arial"/>
              </a:rPr>
              <a:t>used</a:t>
            </a:r>
            <a:r>
              <a:rPr lang="pl-PL" strike="noStrike" dirty="0" smtClean="0">
                <a:latin typeface="Arial"/>
              </a:rPr>
              <a:t> </a:t>
            </a:r>
            <a:r>
              <a:rPr lang="pl-PL" strike="noStrike" dirty="0" err="1" smtClean="0">
                <a:latin typeface="Arial"/>
              </a:rPr>
              <a:t>in</a:t>
            </a:r>
            <a:r>
              <a:rPr lang="pl-PL" strike="noStrike" dirty="0" smtClean="0">
                <a:latin typeface="Arial"/>
              </a:rPr>
              <a:t> </a:t>
            </a:r>
            <a:r>
              <a:rPr lang="pl-PL" strike="noStrike" dirty="0" err="1" smtClean="0">
                <a:latin typeface="Arial"/>
              </a:rPr>
              <a:t>the</a:t>
            </a:r>
            <a:r>
              <a:rPr lang="pl-PL" dirty="0" smtClean="0"/>
              <a:t> Maori </a:t>
            </a:r>
            <a:r>
              <a:rPr lang="pl-PL" strike="noStrike" dirty="0" err="1" smtClean="0">
                <a:latin typeface="Arial"/>
              </a:rPr>
              <a:t>works</a:t>
            </a:r>
            <a:r>
              <a:rPr lang="pl-PL" strike="noStrike" dirty="0" smtClean="0">
                <a:latin typeface="Arial"/>
              </a:rPr>
              <a:t>, </a:t>
            </a:r>
            <a:r>
              <a:rPr lang="pl-PL" strike="noStrike" dirty="0" err="1">
                <a:latin typeface="Arial"/>
              </a:rPr>
              <a:t>because</a:t>
            </a:r>
            <a:r>
              <a:rPr lang="pl-PL" strike="noStrike" dirty="0">
                <a:latin typeface="Arial"/>
              </a:rPr>
              <a:t> </a:t>
            </a:r>
            <a:r>
              <a:rPr lang="pl-PL" strike="noStrike" dirty="0" err="1">
                <a:latin typeface="Arial"/>
              </a:rPr>
              <a:t>these</a:t>
            </a:r>
            <a:r>
              <a:rPr lang="pl-PL" strike="noStrike" dirty="0">
                <a:latin typeface="Arial"/>
              </a:rPr>
              <a:t> </a:t>
            </a:r>
            <a:r>
              <a:rPr lang="pl-PL" strike="noStrike" dirty="0" err="1">
                <a:latin typeface="Arial"/>
              </a:rPr>
              <a:t>colours</a:t>
            </a:r>
            <a:r>
              <a:rPr lang="pl-PL" strike="noStrike" dirty="0">
                <a:latin typeface="Arial"/>
              </a:rPr>
              <a:t> </a:t>
            </a:r>
            <a:r>
              <a:rPr lang="pl-PL" strike="noStrike" dirty="0" err="1">
                <a:latin typeface="Arial"/>
              </a:rPr>
              <a:t>have</a:t>
            </a:r>
            <a:r>
              <a:rPr lang="pl-PL" strike="noStrike" dirty="0">
                <a:latin typeface="Arial"/>
              </a:rPr>
              <a:t> </a:t>
            </a:r>
            <a:r>
              <a:rPr lang="pl-PL" strike="noStrike" dirty="0" err="1">
                <a:latin typeface="Arial"/>
              </a:rPr>
              <a:t>symbolic</a:t>
            </a:r>
            <a:r>
              <a:rPr lang="pl-PL" strike="noStrike" dirty="0">
                <a:latin typeface="Arial"/>
              </a:rPr>
              <a:t> </a:t>
            </a:r>
            <a:r>
              <a:rPr lang="pl-PL" strike="noStrike" dirty="0" err="1">
                <a:latin typeface="Arial"/>
              </a:rPr>
              <a:t>meaning</a:t>
            </a:r>
            <a:r>
              <a:rPr lang="pl-PL" strike="noStrike" dirty="0">
                <a:latin typeface="Arial"/>
              </a:rPr>
              <a:t> for </a:t>
            </a:r>
            <a:r>
              <a:rPr lang="pl-PL" strike="noStrike" dirty="0" err="1" smtClean="0">
                <a:latin typeface="Arial"/>
              </a:rPr>
              <a:t>them</a:t>
            </a:r>
            <a:r>
              <a:rPr lang="pl-PL" strike="noStrike" dirty="0" smtClean="0">
                <a:latin typeface="Arial"/>
              </a:rPr>
              <a:t>, For </a:t>
            </a:r>
            <a:r>
              <a:rPr lang="pl-PL" strike="noStrike" dirty="0" err="1">
                <a:latin typeface="Arial"/>
              </a:rPr>
              <a:t>example</a:t>
            </a:r>
            <a:r>
              <a:rPr lang="pl-PL" strike="noStrike" dirty="0">
                <a:latin typeface="Arial"/>
              </a:rPr>
              <a:t>: red </a:t>
            </a:r>
            <a:r>
              <a:rPr lang="pl-PL" strike="noStrike" dirty="0" err="1">
                <a:latin typeface="Arial"/>
              </a:rPr>
              <a:t>is</a:t>
            </a:r>
            <a:r>
              <a:rPr lang="pl-PL" strike="noStrike" dirty="0">
                <a:latin typeface="Arial"/>
              </a:rPr>
              <a:t> </a:t>
            </a:r>
            <a:r>
              <a:rPr lang="pl-PL" strike="noStrike" dirty="0" err="1">
                <a:latin typeface="Arial"/>
              </a:rPr>
              <a:t>the</a:t>
            </a:r>
            <a:r>
              <a:rPr lang="pl-PL" strike="noStrike" dirty="0">
                <a:latin typeface="Arial"/>
              </a:rPr>
              <a:t> </a:t>
            </a:r>
            <a:r>
              <a:rPr lang="pl-PL" strike="noStrike" dirty="0" err="1">
                <a:latin typeface="Arial"/>
              </a:rPr>
              <a:t>color</a:t>
            </a:r>
            <a:r>
              <a:rPr lang="pl-PL" strike="noStrike" dirty="0">
                <a:latin typeface="Arial"/>
              </a:rPr>
              <a:t> of </a:t>
            </a:r>
            <a:r>
              <a:rPr lang="pl-PL" dirty="0"/>
              <a:t> </a:t>
            </a:r>
            <a:r>
              <a:rPr lang="pl-PL" strike="noStrike" dirty="0" err="1" smtClean="0">
                <a:latin typeface="Arial"/>
              </a:rPr>
              <a:t>prestige</a:t>
            </a:r>
            <a:r>
              <a:rPr lang="pl-PL" strike="noStrike" dirty="0" smtClean="0">
                <a:latin typeface="Arial"/>
              </a:rPr>
              <a:t> </a:t>
            </a:r>
            <a:r>
              <a:rPr lang="pl-PL" strike="noStrike" dirty="0">
                <a:latin typeface="Arial"/>
              </a:rPr>
              <a:t>and </a:t>
            </a:r>
            <a:r>
              <a:rPr lang="pl-PL" strike="noStrike" dirty="0" err="1">
                <a:latin typeface="Arial"/>
              </a:rPr>
              <a:t>power</a:t>
            </a:r>
            <a:r>
              <a:rPr lang="pl-PL" strike="noStrike" dirty="0">
                <a:latin typeface="Arial"/>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360000" y="301320"/>
            <a:ext cx="9359640" cy="958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5400" strike="noStrike">
                <a:solidFill>
                  <a:srgbClr val="FFFFFF"/>
                </a:solidFill>
                <a:latin typeface="AR HERMANN"/>
              </a:rPr>
              <a:t>Hongi</a:t>
            </a:r>
            <a:endParaRPr/>
          </a:p>
        </p:txBody>
      </p:sp>
      <p:sp>
        <p:nvSpPr>
          <p:cNvPr id="50" name="CustomShape 2"/>
          <p:cNvSpPr/>
          <p:nvPr/>
        </p:nvSpPr>
        <p:spPr>
          <a:xfrm>
            <a:off x="288000" y="2022120"/>
            <a:ext cx="4895640" cy="316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buSzPct val="45000"/>
              <a:buFont typeface="StarSymbol"/>
              <a:buChar char=""/>
            </a:pPr>
            <a:r>
              <a:rPr lang="pl-PL" strike="noStrike">
                <a:latin typeface="Arial"/>
              </a:rPr>
              <a:t>A hongi is a traditional Māori greeting </a:t>
            </a:r>
            <a:endParaRPr/>
          </a:p>
          <a:p>
            <a:r>
              <a:rPr lang="pl-PL" strike="noStrike">
                <a:latin typeface="Arial"/>
              </a:rPr>
              <a:t>in New Zealand. It is done by pressing </a:t>
            </a:r>
            <a:endParaRPr/>
          </a:p>
          <a:p>
            <a:r>
              <a:rPr lang="pl-PL" strike="noStrike">
                <a:latin typeface="Arial"/>
              </a:rPr>
              <a:t>one's nose and forehead (at the same time) </a:t>
            </a:r>
            <a:endParaRPr/>
          </a:p>
          <a:p>
            <a:pPr>
              <a:lnSpc>
                <a:spcPct val="100000"/>
              </a:lnSpc>
            </a:pPr>
            <a:r>
              <a:rPr lang="pl-PL" strike="noStrike">
                <a:latin typeface="Arial"/>
              </a:rPr>
              <a:t>to another person at an encounter.</a:t>
            </a:r>
            <a:endParaRPr/>
          </a:p>
          <a:p>
            <a:pPr>
              <a:lnSpc>
                <a:spcPct val="100000"/>
              </a:lnSpc>
            </a:pPr>
            <a:endParaRPr/>
          </a:p>
          <a:p>
            <a:pPr>
              <a:lnSpc>
                <a:spcPct val="100000"/>
              </a:lnSpc>
            </a:pPr>
            <a:r>
              <a:rPr lang="pl-PL" strike="noStrike">
                <a:latin typeface="Arial"/>
              </a:rPr>
              <a:t>It is used at traditional meetings among Māori people and on major ceremonies </a:t>
            </a:r>
            <a:endParaRPr/>
          </a:p>
          <a:p>
            <a:pPr>
              <a:lnSpc>
                <a:spcPct val="100000"/>
              </a:lnSpc>
            </a:pPr>
            <a:r>
              <a:rPr lang="pl-PL" strike="noStrike">
                <a:latin typeface="Arial"/>
              </a:rPr>
              <a:t>and serves a similar purpose to a formal handshake in modern western culture, </a:t>
            </a:r>
            <a:endParaRPr/>
          </a:p>
          <a:p>
            <a:pPr>
              <a:lnSpc>
                <a:spcPct val="100000"/>
              </a:lnSpc>
            </a:pPr>
            <a:r>
              <a:rPr lang="pl-PL" strike="noStrike">
                <a:latin typeface="Arial"/>
              </a:rPr>
              <a:t>and indeed a hongi is often used in conjunction with one.</a:t>
            </a:r>
            <a:endParaRPr/>
          </a:p>
        </p:txBody>
      </p:sp>
      <p:pic>
        <p:nvPicPr>
          <p:cNvPr id="51" name="Obraz 50"/>
          <p:cNvPicPr/>
          <p:nvPr/>
        </p:nvPicPr>
        <p:blipFill>
          <a:blip r:embed="rId2"/>
          <a:stretch/>
        </p:blipFill>
        <p:spPr>
          <a:xfrm>
            <a:off x="5254626" y="4708531"/>
            <a:ext cx="3430440" cy="2287080"/>
          </a:xfrm>
          <a:prstGeom prst="rect">
            <a:avLst/>
          </a:prstGeom>
          <a:ln>
            <a:noFill/>
          </a:ln>
        </p:spPr>
      </p:pic>
      <p:pic>
        <p:nvPicPr>
          <p:cNvPr id="52" name="Obraz 51"/>
          <p:cNvPicPr/>
          <p:nvPr/>
        </p:nvPicPr>
        <p:blipFill>
          <a:blip r:embed="rId3"/>
          <a:stretch/>
        </p:blipFill>
        <p:spPr>
          <a:xfrm>
            <a:off x="5240130" y="2047650"/>
            <a:ext cx="3348000" cy="2231640"/>
          </a:xfrm>
          <a:prstGeom prst="rect">
            <a:avLst/>
          </a:prstGeom>
          <a:ln>
            <a:noFill/>
          </a:ln>
        </p:spPr>
      </p:pic>
      <p:pic>
        <p:nvPicPr>
          <p:cNvPr id="53" name="Obraz 52"/>
          <p:cNvPicPr/>
          <p:nvPr/>
        </p:nvPicPr>
        <p:blipFill>
          <a:blip r:embed="rId4"/>
          <a:stretch/>
        </p:blipFill>
        <p:spPr>
          <a:xfrm>
            <a:off x="576000" y="5215320"/>
            <a:ext cx="3397320" cy="1912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stomShape 1"/>
          <p:cNvSpPr/>
          <p:nvPr/>
        </p:nvSpPr>
        <p:spPr>
          <a:xfrm>
            <a:off x="360000" y="301320"/>
            <a:ext cx="9359640" cy="958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5400" strike="noStrike">
                <a:solidFill>
                  <a:srgbClr val="FFFFFF"/>
                </a:solidFill>
                <a:latin typeface="AR HERMANN"/>
              </a:rPr>
              <a:t>Beliefs</a:t>
            </a:r>
            <a:endParaRPr/>
          </a:p>
        </p:txBody>
      </p:sp>
      <p:sp>
        <p:nvSpPr>
          <p:cNvPr id="55" name="CustomShape 2"/>
          <p:cNvSpPr/>
          <p:nvPr/>
        </p:nvSpPr>
        <p:spPr>
          <a:xfrm>
            <a:off x="468280" y="2065325"/>
            <a:ext cx="3527640" cy="45720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buSzPct val="45000"/>
              <a:buFont typeface="StarSymbol"/>
              <a:buChar char=""/>
            </a:pPr>
            <a:r>
              <a:rPr lang="pl-PL" sz="2400" strike="noStrike" dirty="0" err="1">
                <a:latin typeface="Arial"/>
              </a:rPr>
              <a:t>The</a:t>
            </a:r>
            <a:r>
              <a:rPr lang="pl-PL" sz="2400" strike="noStrike" dirty="0">
                <a:latin typeface="Arial"/>
              </a:rPr>
              <a:t> </a:t>
            </a:r>
            <a:r>
              <a:rPr lang="pl-PL" sz="2400" strike="noStrike" dirty="0" err="1" smtClean="0">
                <a:latin typeface="Arial"/>
              </a:rPr>
              <a:t>ancient</a:t>
            </a:r>
            <a:r>
              <a:rPr lang="pl-PL" sz="2400" strike="noStrike" dirty="0" smtClean="0">
                <a:latin typeface="Arial"/>
              </a:rPr>
              <a:t> </a:t>
            </a:r>
            <a:r>
              <a:rPr lang="pl-PL" sz="2400" strike="noStrike" dirty="0" err="1" smtClean="0">
                <a:latin typeface="Arial"/>
              </a:rPr>
              <a:t>faith</a:t>
            </a:r>
            <a:r>
              <a:rPr lang="pl-PL" sz="2400" strike="noStrike" dirty="0" smtClean="0">
                <a:latin typeface="Arial"/>
              </a:rPr>
              <a:t> </a:t>
            </a:r>
            <a:r>
              <a:rPr lang="pl-PL" sz="2400" strike="noStrike" dirty="0">
                <a:latin typeface="Arial"/>
              </a:rPr>
              <a:t>of </a:t>
            </a:r>
            <a:r>
              <a:rPr lang="pl-PL" sz="2400" strike="noStrike" dirty="0" err="1">
                <a:latin typeface="Arial"/>
              </a:rPr>
              <a:t>Maoris</a:t>
            </a:r>
            <a:r>
              <a:rPr lang="pl-PL" sz="2400" strike="noStrike" dirty="0">
                <a:latin typeface="Arial"/>
              </a:rPr>
              <a:t> </a:t>
            </a:r>
            <a:r>
              <a:rPr lang="pl-PL" sz="2400" strike="noStrike" dirty="0" err="1">
                <a:latin typeface="Arial"/>
              </a:rPr>
              <a:t>consisted</a:t>
            </a:r>
            <a:r>
              <a:rPr lang="pl-PL" sz="2400" strike="noStrike" dirty="0">
                <a:latin typeface="Arial"/>
              </a:rPr>
              <a:t> of </a:t>
            </a:r>
            <a:r>
              <a:rPr lang="pl-PL" sz="2400" strike="noStrike" dirty="0" err="1">
                <a:latin typeface="Arial"/>
              </a:rPr>
              <a:t>believing</a:t>
            </a:r>
            <a:r>
              <a:rPr lang="pl-PL" sz="2400" strike="noStrike" dirty="0">
                <a:latin typeface="Arial"/>
              </a:rPr>
              <a:t> </a:t>
            </a:r>
            <a:r>
              <a:rPr lang="pl-PL" sz="2400" strike="noStrike" dirty="0" err="1">
                <a:latin typeface="Arial"/>
              </a:rPr>
              <a:t>in</a:t>
            </a:r>
            <a:r>
              <a:rPr lang="pl-PL" sz="2400" strike="noStrike" dirty="0">
                <a:latin typeface="Arial"/>
              </a:rPr>
              <a:t> </a:t>
            </a:r>
            <a:r>
              <a:rPr lang="pl-PL" sz="2400" strike="noStrike" dirty="0" err="1">
                <a:latin typeface="Arial"/>
              </a:rPr>
              <a:t>magic</a:t>
            </a:r>
            <a:r>
              <a:rPr lang="pl-PL" sz="2400" strike="noStrike" dirty="0">
                <a:latin typeface="Arial"/>
              </a:rPr>
              <a:t> and </a:t>
            </a:r>
            <a:r>
              <a:rPr lang="pl-PL" sz="2400" strike="noStrike" dirty="0" err="1">
                <a:latin typeface="Arial"/>
              </a:rPr>
              <a:t>nature</a:t>
            </a:r>
            <a:r>
              <a:rPr lang="pl-PL" sz="2400" strike="noStrike" dirty="0">
                <a:latin typeface="Arial"/>
              </a:rPr>
              <a:t>.</a:t>
            </a:r>
            <a:endParaRPr/>
          </a:p>
          <a:p>
            <a:pPr>
              <a:lnSpc>
                <a:spcPct val="100000"/>
              </a:lnSpc>
              <a:buSzPct val="45000"/>
              <a:buFont typeface="StarSymbol"/>
              <a:buChar char=""/>
            </a:pPr>
            <a:endParaRPr lang="pl-PL" dirty="0" smtClean="0"/>
          </a:p>
          <a:p>
            <a:pPr>
              <a:lnSpc>
                <a:spcPct val="100000"/>
              </a:lnSpc>
              <a:buSzPct val="45000"/>
              <a:buFont typeface="StarSymbol"/>
              <a:buChar char=""/>
            </a:pPr>
            <a:endParaRPr lang="pl-PL" dirty="0" smtClean="0"/>
          </a:p>
          <a:p>
            <a:pPr>
              <a:lnSpc>
                <a:spcPct val="100000"/>
              </a:lnSpc>
              <a:buSzPct val="45000"/>
              <a:buFont typeface="StarSymbol"/>
              <a:buChar char=""/>
            </a:pPr>
            <a:endParaRPr lang="pl-PL" dirty="0" smtClean="0"/>
          </a:p>
          <a:p>
            <a:pPr>
              <a:lnSpc>
                <a:spcPct val="100000"/>
              </a:lnSpc>
              <a:buSzPct val="45000"/>
              <a:buFont typeface="StarSymbol"/>
              <a:buChar char=""/>
            </a:pPr>
            <a:endParaRPr lang="pl-PL" dirty="0" smtClean="0"/>
          </a:p>
          <a:p>
            <a:pPr>
              <a:lnSpc>
                <a:spcPct val="100000"/>
              </a:lnSpc>
              <a:buSzPct val="45000"/>
              <a:buFont typeface="StarSymbol"/>
              <a:buChar char=""/>
            </a:pPr>
            <a:endParaRPr lang="pl-PL" dirty="0" smtClean="0"/>
          </a:p>
          <a:p>
            <a:pPr>
              <a:lnSpc>
                <a:spcPct val="100000"/>
              </a:lnSpc>
              <a:buSzPct val="45000"/>
              <a:buFont typeface="StarSymbol"/>
              <a:buChar char=""/>
            </a:pPr>
            <a:endParaRPr/>
          </a:p>
          <a:p>
            <a:pPr>
              <a:lnSpc>
                <a:spcPct val="100000"/>
              </a:lnSpc>
              <a:buSzPct val="45000"/>
              <a:buFont typeface="StarSymbol"/>
              <a:buChar char=""/>
            </a:pPr>
            <a:r>
              <a:rPr lang="pl-PL" sz="2400" dirty="0" err="1" smtClean="0">
                <a:latin typeface="Arial"/>
              </a:rPr>
              <a:t>Nowadays</a:t>
            </a:r>
            <a:r>
              <a:rPr lang="pl-PL" sz="2400" dirty="0" smtClean="0">
                <a:latin typeface="Arial"/>
              </a:rPr>
              <a:t> many </a:t>
            </a:r>
            <a:r>
              <a:rPr lang="pl-PL" sz="2400" strike="noStrike" dirty="0" smtClean="0">
                <a:latin typeface="Arial"/>
              </a:rPr>
              <a:t> </a:t>
            </a:r>
            <a:r>
              <a:rPr lang="pl-PL" sz="2400" strike="noStrike" dirty="0">
                <a:latin typeface="Arial"/>
              </a:rPr>
              <a:t>Maori </a:t>
            </a:r>
            <a:r>
              <a:rPr lang="pl-PL" sz="2400" strike="noStrike" dirty="0" err="1">
                <a:latin typeface="Arial"/>
              </a:rPr>
              <a:t>belong</a:t>
            </a:r>
            <a:r>
              <a:rPr lang="pl-PL" sz="2400" strike="noStrike" dirty="0">
                <a:latin typeface="Arial"/>
              </a:rPr>
              <a:t> </a:t>
            </a:r>
            <a:r>
              <a:rPr lang="pl-PL" sz="2400" dirty="0" smtClean="0">
                <a:latin typeface="Arial"/>
              </a:rPr>
              <a:t>to </a:t>
            </a:r>
            <a:r>
              <a:rPr lang="pl-PL" sz="2400" dirty="0" err="1" smtClean="0">
                <a:latin typeface="Arial"/>
              </a:rPr>
              <a:t>different</a:t>
            </a:r>
            <a:r>
              <a:rPr lang="pl-PL" sz="2400" dirty="0" smtClean="0">
                <a:latin typeface="Arial"/>
              </a:rPr>
              <a:t> </a:t>
            </a:r>
            <a:r>
              <a:rPr lang="pl-PL" sz="2400" dirty="0" err="1" smtClean="0">
                <a:latin typeface="Arial"/>
              </a:rPr>
              <a:t>types</a:t>
            </a:r>
            <a:r>
              <a:rPr lang="pl-PL" sz="2400" strike="noStrike" dirty="0" smtClean="0">
                <a:latin typeface="Arial"/>
              </a:rPr>
              <a:t> </a:t>
            </a:r>
            <a:r>
              <a:rPr lang="pl-PL" sz="2400" strike="noStrike" dirty="0">
                <a:latin typeface="Arial"/>
              </a:rPr>
              <a:t>of Protestant </a:t>
            </a:r>
            <a:r>
              <a:rPr lang="pl-PL" sz="2400" strike="noStrike" dirty="0" err="1">
                <a:latin typeface="Arial"/>
              </a:rPr>
              <a:t>Church</a:t>
            </a:r>
            <a:r>
              <a:rPr lang="pl-PL" strike="noStrike" dirty="0">
                <a:latin typeface="Arial"/>
              </a:rPr>
              <a:t>.</a:t>
            </a:r>
            <a:endParaRPr/>
          </a:p>
        </p:txBody>
      </p:sp>
      <p:pic>
        <p:nvPicPr>
          <p:cNvPr id="56" name="Obraz 55"/>
          <p:cNvPicPr/>
          <p:nvPr/>
        </p:nvPicPr>
        <p:blipFill>
          <a:blip r:embed="rId2" cstate="print"/>
          <a:stretch/>
        </p:blipFill>
        <p:spPr>
          <a:xfrm>
            <a:off x="4254494" y="3851275"/>
            <a:ext cx="1744920" cy="2325600"/>
          </a:xfrm>
          <a:prstGeom prst="rect">
            <a:avLst/>
          </a:prstGeom>
          <a:ln>
            <a:noFill/>
          </a:ln>
        </p:spPr>
      </p:pic>
      <p:pic>
        <p:nvPicPr>
          <p:cNvPr id="57" name="Obraz 56"/>
          <p:cNvPicPr/>
          <p:nvPr/>
        </p:nvPicPr>
        <p:blipFill>
          <a:blip r:embed="rId3"/>
          <a:stretch/>
        </p:blipFill>
        <p:spPr>
          <a:xfrm>
            <a:off x="6552000" y="1800000"/>
            <a:ext cx="3383640" cy="2534040"/>
          </a:xfrm>
          <a:prstGeom prst="rect">
            <a:avLst/>
          </a:prstGeom>
          <a:ln>
            <a:noFill/>
          </a:ln>
        </p:spPr>
      </p:pic>
      <p:sp>
        <p:nvSpPr>
          <p:cNvPr id="58" name="CustomShape 3"/>
          <p:cNvSpPr/>
          <p:nvPr/>
        </p:nvSpPr>
        <p:spPr>
          <a:xfrm>
            <a:off x="6768000" y="4437720"/>
            <a:ext cx="273564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trike="noStrike" dirty="0">
                <a:latin typeface="Arial"/>
              </a:rPr>
              <a:t>Maori </a:t>
            </a:r>
            <a:r>
              <a:rPr lang="pl-PL" strike="noStrike" dirty="0" err="1">
                <a:latin typeface="Arial"/>
              </a:rPr>
              <a:t>Meeting</a:t>
            </a:r>
            <a:r>
              <a:rPr lang="pl-PL" strike="noStrike" dirty="0">
                <a:latin typeface="Arial"/>
              </a:rPr>
              <a:t> </a:t>
            </a:r>
            <a:r>
              <a:rPr lang="pl-PL" strike="noStrike" dirty="0" smtClean="0">
                <a:latin typeface="Arial"/>
              </a:rPr>
              <a:t>House</a:t>
            </a:r>
            <a:endParaRPr/>
          </a:p>
        </p:txBody>
      </p:sp>
      <p:sp>
        <p:nvSpPr>
          <p:cNvPr id="59" name="CustomShape 4"/>
          <p:cNvSpPr/>
          <p:nvPr/>
        </p:nvSpPr>
        <p:spPr>
          <a:xfrm>
            <a:off x="3968742" y="6351605"/>
            <a:ext cx="223164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trike="noStrike" dirty="0" err="1">
                <a:latin typeface="Arial"/>
              </a:rPr>
              <a:t>Ratana</a:t>
            </a:r>
            <a:r>
              <a:rPr lang="pl-PL" strike="noStrike" dirty="0">
                <a:latin typeface="Arial"/>
              </a:rPr>
              <a:t> </a:t>
            </a:r>
            <a:r>
              <a:rPr lang="pl-PL" strike="noStrike" dirty="0" err="1">
                <a:latin typeface="Arial"/>
              </a:rPr>
              <a:t>Church</a:t>
            </a:r>
            <a:r>
              <a:rPr lang="pl-PL" strike="noStrike" dirty="0">
                <a:latin typeface="Arial"/>
              </a:rPr>
              <a:t> near </a:t>
            </a:r>
            <a:r>
              <a:rPr lang="pl-PL" strike="noStrike" dirty="0" err="1">
                <a:latin typeface="Arial"/>
              </a:rPr>
              <a:t>Raetih</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1"/>
          <p:cNvSpPr/>
          <p:nvPr/>
        </p:nvSpPr>
        <p:spPr>
          <a:xfrm>
            <a:off x="360000" y="301320"/>
            <a:ext cx="9359640" cy="958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5400" b="1" strike="noStrike">
                <a:solidFill>
                  <a:srgbClr val="FFFFFF"/>
                </a:solidFill>
                <a:latin typeface="AR HERMANN"/>
              </a:rPr>
              <a:t>Maoris god</a:t>
            </a:r>
            <a:endParaRPr/>
          </a:p>
        </p:txBody>
      </p:sp>
      <p:sp>
        <p:nvSpPr>
          <p:cNvPr id="61" name="CustomShape 2"/>
          <p:cNvSpPr/>
          <p:nvPr/>
        </p:nvSpPr>
        <p:spPr>
          <a:xfrm>
            <a:off x="360000" y="1800000"/>
            <a:ext cx="2879640" cy="85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600" strike="noStrike">
                <a:latin typeface="AR HERMANN"/>
              </a:rPr>
              <a:t>Tane Mahuta</a:t>
            </a:r>
            <a:endParaRPr/>
          </a:p>
        </p:txBody>
      </p:sp>
      <p:sp>
        <p:nvSpPr>
          <p:cNvPr id="62" name="CustomShape 3"/>
          <p:cNvSpPr/>
          <p:nvPr/>
        </p:nvSpPr>
        <p:spPr>
          <a:xfrm>
            <a:off x="432000" y="2447999"/>
            <a:ext cx="4398840" cy="433223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SzPct val="45000"/>
              <a:buFont typeface="StarSymbol"/>
              <a:buChar char=""/>
            </a:pPr>
            <a:r>
              <a:rPr lang="pl-PL" sz="2600" strike="noStrike" dirty="0">
                <a:latin typeface="Arial"/>
              </a:rPr>
              <a:t>In </a:t>
            </a:r>
            <a:r>
              <a:rPr lang="pl-PL" sz="2600" strike="noStrike" dirty="0" err="1">
                <a:latin typeface="Arial"/>
              </a:rPr>
              <a:t>Māori</a:t>
            </a:r>
            <a:r>
              <a:rPr lang="pl-PL" sz="2600" strike="noStrike" dirty="0">
                <a:latin typeface="Arial"/>
              </a:rPr>
              <a:t> </a:t>
            </a:r>
            <a:r>
              <a:rPr lang="pl-PL" sz="2600" strike="noStrike" dirty="0" err="1">
                <a:latin typeface="Arial"/>
              </a:rPr>
              <a:t>mythology</a:t>
            </a:r>
            <a:r>
              <a:rPr lang="pl-PL" sz="2600" strike="noStrike" dirty="0">
                <a:latin typeface="Arial"/>
              </a:rPr>
              <a:t>, </a:t>
            </a:r>
            <a:r>
              <a:rPr lang="pl-PL" sz="2600" strike="noStrike" dirty="0" err="1">
                <a:latin typeface="Arial"/>
              </a:rPr>
              <a:t>Tāne</a:t>
            </a:r>
            <a:r>
              <a:rPr lang="pl-PL" sz="2600" strike="noStrike" dirty="0">
                <a:latin typeface="Arial"/>
              </a:rPr>
              <a:t> (</a:t>
            </a:r>
            <a:r>
              <a:rPr lang="pl-PL" sz="2600" strike="noStrike" dirty="0" err="1">
                <a:latin typeface="Arial"/>
              </a:rPr>
              <a:t>also</a:t>
            </a:r>
            <a:r>
              <a:rPr lang="pl-PL" sz="2600" strike="noStrike" dirty="0">
                <a:latin typeface="Arial"/>
              </a:rPr>
              <a:t> </a:t>
            </a:r>
            <a:r>
              <a:rPr lang="pl-PL" sz="2600" strike="noStrike" dirty="0" err="1">
                <a:latin typeface="Arial"/>
              </a:rPr>
              <a:t>called</a:t>
            </a:r>
            <a:r>
              <a:rPr lang="pl-PL" sz="2600" strike="noStrike" dirty="0">
                <a:latin typeface="Arial"/>
              </a:rPr>
              <a:t> </a:t>
            </a:r>
            <a:r>
              <a:rPr lang="pl-PL" sz="2600" strike="noStrike" dirty="0" err="1">
                <a:latin typeface="Arial"/>
              </a:rPr>
              <a:t>Tāne</a:t>
            </a:r>
            <a:r>
              <a:rPr lang="pl-PL" sz="2600" strike="noStrike" dirty="0">
                <a:latin typeface="Arial"/>
              </a:rPr>
              <a:t> </a:t>
            </a:r>
            <a:r>
              <a:rPr lang="pl-PL" sz="2600" strike="noStrike" dirty="0" err="1">
                <a:latin typeface="Arial"/>
              </a:rPr>
              <a:t>Mahuta</a:t>
            </a:r>
            <a:r>
              <a:rPr lang="pl-PL" sz="2600" strike="noStrike" dirty="0">
                <a:latin typeface="Arial"/>
              </a:rPr>
              <a:t>, </a:t>
            </a:r>
            <a:r>
              <a:rPr lang="pl-PL" sz="2600" strike="noStrike" dirty="0" err="1">
                <a:latin typeface="Arial"/>
              </a:rPr>
              <a:t>Tāne</a:t>
            </a:r>
            <a:r>
              <a:rPr lang="pl-PL" sz="2600" strike="noStrike" dirty="0">
                <a:latin typeface="Arial"/>
              </a:rPr>
              <a:t> </a:t>
            </a:r>
            <a:r>
              <a:rPr lang="pl-PL" sz="2600" strike="noStrike" dirty="0" err="1">
                <a:latin typeface="Arial"/>
              </a:rPr>
              <a:t>nui</a:t>
            </a:r>
            <a:r>
              <a:rPr lang="pl-PL" sz="2600" strike="noStrike" dirty="0">
                <a:latin typeface="Arial"/>
              </a:rPr>
              <a:t> a Rangi, and </a:t>
            </a:r>
            <a:r>
              <a:rPr lang="pl-PL" sz="2600" strike="noStrike" dirty="0" err="1">
                <a:latin typeface="Arial"/>
              </a:rPr>
              <a:t>several</a:t>
            </a:r>
            <a:r>
              <a:rPr lang="pl-PL" sz="2600" strike="noStrike" dirty="0">
                <a:latin typeface="Arial"/>
              </a:rPr>
              <a:t> </a:t>
            </a:r>
            <a:r>
              <a:rPr lang="pl-PL" sz="2600" strike="noStrike" dirty="0" err="1">
                <a:latin typeface="Arial"/>
              </a:rPr>
              <a:t>other</a:t>
            </a:r>
            <a:r>
              <a:rPr lang="pl-PL" sz="2600" strike="noStrike" dirty="0">
                <a:latin typeface="Arial"/>
              </a:rPr>
              <a:t> </a:t>
            </a:r>
            <a:r>
              <a:rPr lang="pl-PL" sz="2600" strike="noStrike" dirty="0" err="1">
                <a:latin typeface="Arial"/>
              </a:rPr>
              <a:t>names</a:t>
            </a:r>
            <a:r>
              <a:rPr lang="pl-PL" sz="2600" strike="noStrike" dirty="0">
                <a:latin typeface="Arial"/>
              </a:rPr>
              <a:t>) </a:t>
            </a:r>
            <a:r>
              <a:rPr lang="pl-PL" sz="2600" strike="noStrike" dirty="0" err="1">
                <a:latin typeface="Arial"/>
              </a:rPr>
              <a:t>is</a:t>
            </a:r>
            <a:r>
              <a:rPr lang="pl-PL" sz="2600" strike="noStrike" dirty="0">
                <a:latin typeface="Arial"/>
              </a:rPr>
              <a:t> </a:t>
            </a:r>
            <a:r>
              <a:rPr lang="pl-PL" sz="2600" strike="noStrike" dirty="0" err="1">
                <a:latin typeface="Arial"/>
              </a:rPr>
              <a:t>the</a:t>
            </a:r>
            <a:r>
              <a:rPr lang="pl-PL" sz="2600" strike="noStrike" dirty="0">
                <a:latin typeface="Arial"/>
              </a:rPr>
              <a:t> </a:t>
            </a:r>
            <a:r>
              <a:rPr lang="pl-PL" sz="2600" strike="noStrike" dirty="0" err="1">
                <a:latin typeface="Arial"/>
              </a:rPr>
              <a:t>god</a:t>
            </a:r>
            <a:r>
              <a:rPr lang="pl-PL" sz="2600" strike="noStrike" dirty="0">
                <a:latin typeface="Arial"/>
              </a:rPr>
              <a:t> of </a:t>
            </a:r>
            <a:r>
              <a:rPr lang="pl-PL" sz="2600" strike="noStrike" dirty="0" err="1">
                <a:latin typeface="Arial"/>
              </a:rPr>
              <a:t>forests</a:t>
            </a:r>
            <a:r>
              <a:rPr lang="pl-PL" sz="2600" strike="noStrike" dirty="0">
                <a:latin typeface="Arial"/>
              </a:rPr>
              <a:t> and of </a:t>
            </a:r>
            <a:r>
              <a:rPr lang="pl-PL" sz="2600" strike="noStrike" dirty="0" err="1">
                <a:latin typeface="Arial"/>
              </a:rPr>
              <a:t>birds</a:t>
            </a:r>
            <a:r>
              <a:rPr lang="pl-PL" sz="2600" strike="noStrike" dirty="0">
                <a:latin typeface="Arial"/>
              </a:rPr>
              <a:t>, and </a:t>
            </a:r>
            <a:r>
              <a:rPr lang="pl-PL" sz="2600" strike="noStrike" dirty="0" err="1">
                <a:latin typeface="Arial"/>
              </a:rPr>
              <a:t>the</a:t>
            </a:r>
            <a:r>
              <a:rPr lang="pl-PL" sz="2600" strike="noStrike" dirty="0">
                <a:latin typeface="Arial"/>
              </a:rPr>
              <a:t> son of </a:t>
            </a:r>
            <a:r>
              <a:rPr lang="pl-PL" sz="2600" strike="noStrike" dirty="0" err="1">
                <a:latin typeface="Arial"/>
              </a:rPr>
              <a:t>Ranginui</a:t>
            </a:r>
            <a:r>
              <a:rPr lang="pl-PL" sz="2600" strike="noStrike" dirty="0">
                <a:latin typeface="Arial"/>
              </a:rPr>
              <a:t> and </a:t>
            </a:r>
            <a:r>
              <a:rPr lang="pl-PL" sz="2600" strike="noStrike" dirty="0" err="1">
                <a:latin typeface="Arial"/>
              </a:rPr>
              <a:t>Papatuanuku</a:t>
            </a:r>
            <a:r>
              <a:rPr lang="pl-PL" sz="2600" strike="noStrike" dirty="0">
                <a:latin typeface="Arial"/>
              </a:rPr>
              <a:t>, </a:t>
            </a:r>
            <a:r>
              <a:rPr lang="pl-PL" sz="2600" strike="noStrike" dirty="0" err="1">
                <a:latin typeface="Arial"/>
              </a:rPr>
              <a:t>the</a:t>
            </a:r>
            <a:r>
              <a:rPr lang="pl-PL" sz="2600" strike="noStrike" dirty="0">
                <a:latin typeface="Arial"/>
              </a:rPr>
              <a:t> </a:t>
            </a:r>
            <a:r>
              <a:rPr lang="pl-PL" sz="2600" strike="noStrike" dirty="0" err="1">
                <a:latin typeface="Arial"/>
              </a:rPr>
              <a:t>sky</a:t>
            </a:r>
            <a:r>
              <a:rPr lang="pl-PL" sz="2600" strike="noStrike" dirty="0">
                <a:latin typeface="Arial"/>
              </a:rPr>
              <a:t> </a:t>
            </a:r>
            <a:r>
              <a:rPr lang="pl-PL" sz="2600" strike="noStrike" dirty="0" err="1">
                <a:latin typeface="Arial"/>
              </a:rPr>
              <a:t>father</a:t>
            </a:r>
            <a:r>
              <a:rPr lang="pl-PL" sz="2600" strike="noStrike" dirty="0">
                <a:latin typeface="Arial"/>
              </a:rPr>
              <a:t> and </a:t>
            </a:r>
            <a:r>
              <a:rPr lang="pl-PL" sz="2600" strike="noStrike" dirty="0" err="1">
                <a:latin typeface="Arial"/>
              </a:rPr>
              <a:t>the</a:t>
            </a:r>
            <a:r>
              <a:rPr lang="pl-PL" sz="2600" strike="noStrike" dirty="0">
                <a:latin typeface="Arial"/>
              </a:rPr>
              <a:t> </a:t>
            </a:r>
            <a:r>
              <a:rPr lang="pl-PL" sz="2600" strike="noStrike" dirty="0" err="1">
                <a:latin typeface="Arial"/>
              </a:rPr>
              <a:t>earth</a:t>
            </a:r>
            <a:r>
              <a:rPr lang="pl-PL" sz="2600" strike="noStrike" dirty="0">
                <a:latin typeface="Arial"/>
              </a:rPr>
              <a:t> </a:t>
            </a:r>
            <a:r>
              <a:rPr lang="pl-PL" sz="2600" strike="noStrike" dirty="0" err="1">
                <a:latin typeface="Arial"/>
              </a:rPr>
              <a:t>mother</a:t>
            </a:r>
            <a:r>
              <a:rPr lang="pl-PL" sz="2600" strike="noStrike" dirty="0">
                <a:latin typeface="Arial"/>
              </a:rPr>
              <a:t>, </a:t>
            </a:r>
            <a:r>
              <a:rPr lang="pl-PL" sz="2600" strike="noStrike" dirty="0" err="1">
                <a:latin typeface="Arial"/>
              </a:rPr>
              <a:t>who</a:t>
            </a:r>
            <a:r>
              <a:rPr lang="pl-PL" sz="2600" strike="noStrike" dirty="0">
                <a:latin typeface="Arial"/>
              </a:rPr>
              <a:t> </a:t>
            </a:r>
            <a:r>
              <a:rPr lang="pl-PL" sz="2600" strike="noStrike" dirty="0" err="1">
                <a:latin typeface="Arial"/>
              </a:rPr>
              <a:t>lie</a:t>
            </a:r>
            <a:r>
              <a:rPr lang="pl-PL" sz="2600" strike="noStrike" dirty="0">
                <a:latin typeface="Arial"/>
              </a:rPr>
              <a:t> </a:t>
            </a:r>
            <a:r>
              <a:rPr lang="pl-PL" sz="2600" strike="noStrike" dirty="0" err="1">
                <a:latin typeface="Arial"/>
              </a:rPr>
              <a:t>in</a:t>
            </a:r>
            <a:r>
              <a:rPr lang="pl-PL" sz="2600" strike="noStrike" dirty="0">
                <a:latin typeface="Arial"/>
              </a:rPr>
              <a:t> a </a:t>
            </a:r>
            <a:r>
              <a:rPr lang="pl-PL" sz="2600" strike="noStrike" dirty="0" err="1">
                <a:latin typeface="Arial"/>
              </a:rPr>
              <a:t>tight</a:t>
            </a:r>
            <a:r>
              <a:rPr lang="pl-PL" sz="2600" strike="noStrike" dirty="0">
                <a:latin typeface="Arial"/>
              </a:rPr>
              <a:t> </a:t>
            </a:r>
            <a:r>
              <a:rPr lang="pl-PL" sz="2600" strike="noStrike" dirty="0" err="1">
                <a:latin typeface="Arial"/>
              </a:rPr>
              <a:t>embrace</a:t>
            </a:r>
            <a:r>
              <a:rPr lang="pl-PL" sz="2600" strike="noStrike" dirty="0">
                <a:latin typeface="Arial"/>
              </a:rPr>
              <a:t>.</a:t>
            </a:r>
            <a:endParaRPr sz="2600"/>
          </a:p>
        </p:txBody>
      </p:sp>
      <p:pic>
        <p:nvPicPr>
          <p:cNvPr id="63" name="Obraz 62"/>
          <p:cNvPicPr/>
          <p:nvPr/>
        </p:nvPicPr>
        <p:blipFill>
          <a:blip r:embed="rId2"/>
          <a:srcRect t="6290" r="3986"/>
          <a:stretch/>
        </p:blipFill>
        <p:spPr>
          <a:xfrm>
            <a:off x="5255640" y="1800360"/>
            <a:ext cx="3456000" cy="503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360000" y="301320"/>
            <a:ext cx="9359640" cy="958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5400" strike="noStrike">
                <a:solidFill>
                  <a:srgbClr val="FFFFFF"/>
                </a:solidFill>
                <a:latin typeface="AR HERMANN"/>
              </a:rPr>
              <a:t>Tatoes and their meaning</a:t>
            </a:r>
            <a:endParaRPr/>
          </a:p>
        </p:txBody>
      </p:sp>
      <p:sp>
        <p:nvSpPr>
          <p:cNvPr id="65" name="CustomShape 2"/>
          <p:cNvSpPr/>
          <p:nvPr/>
        </p:nvSpPr>
        <p:spPr>
          <a:xfrm>
            <a:off x="360000" y="1944000"/>
            <a:ext cx="3743640" cy="444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45000"/>
              <a:buFont typeface="StarSymbol"/>
              <a:buChar char=""/>
            </a:pPr>
            <a:r>
              <a:rPr lang="pl-PL" strike="noStrike">
                <a:latin typeface="Arial"/>
              </a:rPr>
              <a:t>Maori paint them on their bodies and faces. Traditionally, they aren't punctured by needle, but with the use of *</a:t>
            </a:r>
            <a:r>
              <a:rPr lang="pl-PL" b="1" strike="noStrike">
                <a:latin typeface="Arial"/>
              </a:rPr>
              <a:t>chisel</a:t>
            </a:r>
            <a:r>
              <a:rPr lang="pl-PL" strike="noStrike">
                <a:latin typeface="Arial"/>
              </a:rPr>
              <a:t>, for example made of albatross bone. As a result, their texture is *</a:t>
            </a:r>
            <a:r>
              <a:rPr lang="pl-PL" b="1" strike="noStrike">
                <a:latin typeface="Arial"/>
              </a:rPr>
              <a:t>uneven</a:t>
            </a:r>
            <a:r>
              <a:rPr lang="pl-PL" strike="noStrike">
                <a:latin typeface="Arial"/>
              </a:rPr>
              <a:t>, *</a:t>
            </a:r>
            <a:r>
              <a:rPr lang="pl-PL" b="1" strike="noStrike">
                <a:latin typeface="Arial"/>
              </a:rPr>
              <a:t>convex</a:t>
            </a:r>
            <a:r>
              <a:rPr lang="pl-PL" strike="noStrike">
                <a:latin typeface="Arial"/>
              </a:rPr>
              <a:t>. Having a tattoo is understood as paying respect and affection for the traditions and Maori culture. Men wear them usually on their faces, butocks, thighs and arms, while women on their chins, noses and mouths. Tattoes, like mask express the identity of the person who wears them : her origin, status and achievements.</a:t>
            </a:r>
            <a:endParaRPr/>
          </a:p>
        </p:txBody>
      </p:sp>
      <p:pic>
        <p:nvPicPr>
          <p:cNvPr id="66" name="Obraz 65"/>
          <p:cNvPicPr/>
          <p:nvPr/>
        </p:nvPicPr>
        <p:blipFill>
          <a:blip r:embed="rId2"/>
          <a:stretch/>
        </p:blipFill>
        <p:spPr>
          <a:xfrm>
            <a:off x="4104000" y="1656000"/>
            <a:ext cx="3199320" cy="2239200"/>
          </a:xfrm>
          <a:prstGeom prst="rect">
            <a:avLst/>
          </a:prstGeom>
          <a:ln>
            <a:noFill/>
          </a:ln>
        </p:spPr>
      </p:pic>
      <p:pic>
        <p:nvPicPr>
          <p:cNvPr id="67" name="Obraz 66"/>
          <p:cNvPicPr/>
          <p:nvPr/>
        </p:nvPicPr>
        <p:blipFill>
          <a:blip r:embed="rId3"/>
          <a:stretch/>
        </p:blipFill>
        <p:spPr>
          <a:xfrm>
            <a:off x="7376040" y="2304000"/>
            <a:ext cx="2604960" cy="3895560"/>
          </a:xfrm>
          <a:prstGeom prst="rect">
            <a:avLst/>
          </a:prstGeom>
          <a:ln>
            <a:noFill/>
          </a:ln>
        </p:spPr>
      </p:pic>
      <p:pic>
        <p:nvPicPr>
          <p:cNvPr id="68" name="Obraz 67"/>
          <p:cNvPicPr/>
          <p:nvPr/>
        </p:nvPicPr>
        <p:blipFill>
          <a:blip r:embed="rId4"/>
          <a:stretch/>
        </p:blipFill>
        <p:spPr>
          <a:xfrm>
            <a:off x="4104000" y="3962160"/>
            <a:ext cx="3025440" cy="3093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Obraz 68"/>
          <p:cNvPicPr/>
          <p:nvPr/>
        </p:nvPicPr>
        <p:blipFill>
          <a:blip r:embed="rId2"/>
          <a:stretch/>
        </p:blipFill>
        <p:spPr>
          <a:xfrm>
            <a:off x="504000" y="1728000"/>
            <a:ext cx="3135960" cy="4662720"/>
          </a:xfrm>
          <a:prstGeom prst="rect">
            <a:avLst/>
          </a:prstGeom>
          <a:ln>
            <a:noFill/>
          </a:ln>
        </p:spPr>
      </p:pic>
      <p:pic>
        <p:nvPicPr>
          <p:cNvPr id="70" name="Obraz 69"/>
          <p:cNvPicPr/>
          <p:nvPr/>
        </p:nvPicPr>
        <p:blipFill>
          <a:blip r:embed="rId3"/>
          <a:stretch/>
        </p:blipFill>
        <p:spPr>
          <a:xfrm>
            <a:off x="3747960" y="1746720"/>
            <a:ext cx="2875680" cy="4298760"/>
          </a:xfrm>
          <a:prstGeom prst="rect">
            <a:avLst/>
          </a:prstGeom>
          <a:ln>
            <a:noFill/>
          </a:ln>
        </p:spPr>
      </p:pic>
      <p:pic>
        <p:nvPicPr>
          <p:cNvPr id="71" name="Obraz 70"/>
          <p:cNvPicPr/>
          <p:nvPr/>
        </p:nvPicPr>
        <p:blipFill>
          <a:blip r:embed="rId4"/>
          <a:stretch/>
        </p:blipFill>
        <p:spPr>
          <a:xfrm>
            <a:off x="6971040" y="1728000"/>
            <a:ext cx="2820600" cy="4250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TotalTime>
  <Words>563</Words>
  <Application>LibreOffice/4.4.0.3$Windows_x86 LibreOffice_project/de093506bcdc5fafd9023ee680b8c60e3e0645d7</Application>
  <PresentationFormat>Niestandardowy</PresentationFormat>
  <Paragraphs>66</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Office Theme</vt:lpstr>
      <vt:lpstr>The Maoris </vt:lpstr>
      <vt:lpstr>Slajd 2</vt:lpstr>
      <vt:lpstr>Slajd 3</vt:lpstr>
      <vt:lpstr>Slajd 4</vt:lpstr>
      <vt:lpstr>Slajd 5</vt:lpstr>
      <vt:lpstr>Slajd 6</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cp:lastModifiedBy>Małgorzata</cp:lastModifiedBy>
  <cp:revision>10</cp:revision>
  <dcterms:created xsi:type="dcterms:W3CDTF">2015-05-24T10:38:17Z</dcterms:created>
  <dcterms:modified xsi:type="dcterms:W3CDTF">2016-10-31T08:00:19Z</dcterms:modified>
  <dc:language>pl-PL</dc:language>
</cp:coreProperties>
</file>