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1" r:id="rId3"/>
    <p:sldId id="257" r:id="rId4"/>
    <p:sldId id="287" r:id="rId5"/>
    <p:sldId id="258" r:id="rId6"/>
    <p:sldId id="288" r:id="rId7"/>
    <p:sldId id="260" r:id="rId8"/>
    <p:sldId id="289" r:id="rId9"/>
    <p:sldId id="272" r:id="rId10"/>
    <p:sldId id="273" r:id="rId11"/>
    <p:sldId id="290" r:id="rId12"/>
    <p:sldId id="275" r:id="rId13"/>
    <p:sldId id="277" r:id="rId14"/>
    <p:sldId id="291" r:id="rId15"/>
    <p:sldId id="280" r:id="rId16"/>
    <p:sldId id="292" r:id="rId17"/>
    <p:sldId id="284" r:id="rId18"/>
    <p:sldId id="285" r:id="rId19"/>
    <p:sldId id="293" r:id="rId20"/>
    <p:sldId id="286" r:id="rId21"/>
    <p:sldId id="294" r:id="rId22"/>
    <p:sldId id="295" r:id="rId23"/>
    <p:sldId id="296" r:id="rId24"/>
    <p:sldId id="297" r:id="rId25"/>
    <p:sldId id="298" r:id="rId26"/>
    <p:sldId id="299"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6544" autoAdjust="0"/>
    <p:restoredTop sz="94660"/>
  </p:normalViewPr>
  <p:slideViewPr>
    <p:cSldViewPr snapToGrid="0">
      <p:cViewPr>
        <p:scale>
          <a:sx n="70" d="100"/>
          <a:sy n="70" d="100"/>
        </p:scale>
        <p:origin x="174" y="38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pl-PL" smtClean="0"/>
              <a:t>Kliknij, aby edytować styl</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pPr/>
              <a:t>10/31/2016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4509A250-FF31-4206-8172-F9D3106AACB1}" type="datetimeFigureOut">
              <a:rPr lang="en-US" dirty="0"/>
              <a:pPr/>
              <a:t>10/31/2016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pl-PL" smtClean="0"/>
              <a:t>Kliknij, aby edytować styl</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4509A250-FF31-4206-8172-F9D3106AACB1}" type="datetimeFigureOut">
              <a:rPr lang="en-US" dirty="0"/>
              <a:pPr/>
              <a:t>10/31/2016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pl-PL" smtClean="0"/>
              <a:t>Kliknij, aby edytować styl</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pl-PL" smtClean="0"/>
              <a:t>Kliknij, aby edytować style wzorca tekstu</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4509A250-FF31-4206-8172-F9D3106AACB1}" type="datetimeFigureOut">
              <a:rPr lang="en-US" dirty="0"/>
              <a:pPr/>
              <a:t>10/31/2016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pl-PL" smtClean="0"/>
              <a:t>Kliknij, aby edytować styl</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4509A250-FF31-4206-8172-F9D3106AACB1}" type="datetimeFigureOut">
              <a:rPr lang="en-US" dirty="0"/>
              <a:pPr/>
              <a:t>10/31/2016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pl-PL" smtClean="0"/>
              <a:t>Kliknij, aby edytować styl</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pPr/>
              <a:t>10/31/2016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pl-PL" smtClean="0"/>
              <a:t>Kliknij, aby edytować styl</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pPr/>
              <a:t>10/31/2016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nchor="t" anchorCtr="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pPr/>
              <a:t>10/31/2016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pl-PL" smtClean="0"/>
              <a:t>Kliknij, aby edytować styl</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pPr/>
              <a:t>10/31/2016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pPr/>
              <a:t>10/31/2016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pl-PL" smtClean="0"/>
              <a:t>Kliknij, aby edytować styl</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9796027F-7875-4030-9381-8BD8C4F21935}" type="datetimeFigureOut">
              <a:rPr lang="en-US" dirty="0"/>
              <a:pPr/>
              <a:t>10/31/2016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pPr/>
              <a:t>10/31/2016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pPr/>
              <a:t>10/31/2016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pPr/>
              <a:t>10/31/2016</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pPr/>
              <a:t>10/31/2016</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pl-PL" smtClean="0"/>
              <a:t>Kliknij, aby edytować styl</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7" name="Date Placeholder 4"/>
          <p:cNvSpPr>
            <a:spLocks noGrp="1"/>
          </p:cNvSpPr>
          <p:nvPr>
            <p:ph type="dt" sz="half" idx="10"/>
          </p:nvPr>
        </p:nvSpPr>
        <p:spPr/>
        <p:txBody>
          <a:bodyPr/>
          <a:lstStyle/>
          <a:p>
            <a:fld id="{4509A250-FF31-4206-8172-F9D3106AACB1}" type="datetimeFigureOut">
              <a:rPr lang="en-US" dirty="0"/>
              <a:pPr/>
              <a:t>10/31/2016</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4509A250-FF31-4206-8172-F9D3106AACB1}" type="datetimeFigureOut">
              <a:rPr lang="en-US" dirty="0"/>
              <a:pPr/>
              <a:t>10/31/2016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xmlns=""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xmlns=""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xmlns=""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xmlns=""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pl-PL" smtClean="0"/>
              <a:t>Kliknij, aby edytować styl</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pPr/>
              <a:t>10/31/2016</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154954" y="1447800"/>
            <a:ext cx="10500426" cy="3329581"/>
          </a:xfrm>
        </p:spPr>
        <p:txBody>
          <a:bodyPr/>
          <a:lstStyle/>
          <a:p>
            <a:r>
              <a:rPr lang="pl-PL" sz="6600" dirty="0"/>
              <a:t>Fauna </a:t>
            </a:r>
            <a:r>
              <a:rPr lang="pl-PL" sz="6600" dirty="0" smtClean="0"/>
              <a:t>and Fauna</a:t>
            </a:r>
            <a:br>
              <a:rPr lang="pl-PL" sz="6600" dirty="0" smtClean="0"/>
            </a:br>
            <a:r>
              <a:rPr lang="pl-PL" sz="6600" dirty="0" smtClean="0"/>
              <a:t>of </a:t>
            </a:r>
            <a:r>
              <a:rPr lang="pl-PL" sz="6600" dirty="0"/>
              <a:t>New </a:t>
            </a:r>
            <a:r>
              <a:rPr lang="pl-PL" sz="6600" dirty="0" smtClean="0"/>
              <a:t>Zealand</a:t>
            </a:r>
            <a:r>
              <a:rPr lang="pl-PL" sz="6600" b="1" dirty="0" smtClean="0"/>
              <a:t/>
            </a:r>
            <a:br>
              <a:rPr lang="pl-PL" sz="6600" b="1" dirty="0" smtClean="0"/>
            </a:br>
            <a:endParaRPr lang="pl-PL" sz="6600" dirty="0"/>
          </a:p>
        </p:txBody>
      </p:sp>
      <p:sp>
        <p:nvSpPr>
          <p:cNvPr id="4" name="pole tekstowe 3"/>
          <p:cNvSpPr txBox="1"/>
          <p:nvPr/>
        </p:nvSpPr>
        <p:spPr>
          <a:xfrm>
            <a:off x="9362941" y="6130344"/>
            <a:ext cx="4005330" cy="369332"/>
          </a:xfrm>
          <a:prstGeom prst="rect">
            <a:avLst/>
          </a:prstGeom>
          <a:noFill/>
        </p:spPr>
        <p:txBody>
          <a:bodyPr wrap="square" rtlCol="0">
            <a:spAutoFit/>
          </a:bodyPr>
          <a:lstStyle/>
          <a:p>
            <a:r>
              <a:rPr lang="pl-PL" dirty="0" smtClean="0"/>
              <a:t>Izabella Zalewska IIIA</a:t>
            </a:r>
            <a:endParaRPr lang="pl-PL" dirty="0"/>
          </a:p>
        </p:txBody>
      </p:sp>
    </p:spTree>
    <p:extLst>
      <p:ext uri="{BB962C8B-B14F-4D97-AF65-F5344CB8AC3E}">
        <p14:creationId xmlns:p14="http://schemas.microsoft.com/office/powerpoint/2010/main" xmlns="" val="614677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Auckland </a:t>
            </a:r>
            <a:r>
              <a:rPr lang="pl-PL" dirty="0" err="1"/>
              <a:t>green</a:t>
            </a:r>
            <a:r>
              <a:rPr lang="pl-PL" dirty="0"/>
              <a:t> </a:t>
            </a:r>
            <a:r>
              <a:rPr lang="pl-PL" dirty="0" err="1"/>
              <a:t>gecko</a:t>
            </a:r>
            <a:endParaRPr lang="pl-PL" dirty="0"/>
          </a:p>
        </p:txBody>
      </p:sp>
      <p:pic>
        <p:nvPicPr>
          <p:cNvPr id="4" name="Symbol zastępczy zawartości 3"/>
          <p:cNvPicPr>
            <a:picLocks noGrp="1" noChangeAspect="1"/>
          </p:cNvPicPr>
          <p:nvPr>
            <p:ph idx="1"/>
          </p:nvPr>
        </p:nvPicPr>
        <p:blipFill>
          <a:blip r:embed="rId2"/>
          <a:stretch>
            <a:fillRect/>
          </a:stretch>
        </p:blipFill>
        <p:spPr>
          <a:xfrm>
            <a:off x="2300472" y="1853248"/>
            <a:ext cx="6096000" cy="40671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42849429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a:bodyPr>
          <a:lstStyle/>
          <a:p>
            <a:pPr marL="0" indent="0">
              <a:buNone/>
            </a:pPr>
            <a:r>
              <a:rPr lang="pl-PL" sz="3600" b="1" dirty="0"/>
              <a:t>Auckland </a:t>
            </a:r>
            <a:r>
              <a:rPr lang="pl-PL" sz="3600" b="1" dirty="0" err="1"/>
              <a:t>green</a:t>
            </a:r>
            <a:r>
              <a:rPr lang="pl-PL" sz="3600" b="1" dirty="0"/>
              <a:t> </a:t>
            </a:r>
            <a:r>
              <a:rPr lang="pl-PL" sz="3600" b="1" dirty="0" err="1"/>
              <a:t>gecko</a:t>
            </a:r>
            <a:r>
              <a:rPr lang="en-GB" sz="3600" b="1" dirty="0"/>
              <a:t> -</a:t>
            </a:r>
            <a:r>
              <a:rPr lang="en-GB" sz="3600" dirty="0"/>
              <a:t> is found only in the northern half of the North Island of New Zealand.</a:t>
            </a:r>
            <a:br>
              <a:rPr lang="en-GB" sz="3600" dirty="0"/>
            </a:br>
            <a:r>
              <a:rPr lang="en-GB" sz="3600" dirty="0"/>
              <a:t>Its length is up to 145 mm (without tail</a:t>
            </a:r>
            <a:r>
              <a:rPr lang="en-GB" sz="3600" dirty="0" smtClean="0"/>
              <a:t>).</a:t>
            </a:r>
            <a:endParaRPr lang="pl-PL" sz="3600" dirty="0" smtClean="0"/>
          </a:p>
          <a:p>
            <a:pPr marL="0" indent="0">
              <a:buNone/>
            </a:pPr>
            <a:r>
              <a:rPr lang="pl-PL" sz="3600" dirty="0" smtClean="0"/>
              <a:t>It </a:t>
            </a:r>
            <a:r>
              <a:rPr lang="pl-PL" sz="3600" dirty="0" err="1" smtClean="0"/>
              <a:t>lives</a:t>
            </a:r>
            <a:r>
              <a:rPr lang="pl-PL" sz="3600" dirty="0" smtClean="0"/>
              <a:t> in </a:t>
            </a:r>
            <a:r>
              <a:rPr lang="pl-PL" sz="3600" dirty="0" err="1" smtClean="0"/>
              <a:t>scrub</a:t>
            </a:r>
            <a:r>
              <a:rPr lang="pl-PL" sz="3600" dirty="0" smtClean="0"/>
              <a:t> and </a:t>
            </a:r>
            <a:r>
              <a:rPr lang="pl-PL" sz="3600" dirty="0" err="1" smtClean="0"/>
              <a:t>forest</a:t>
            </a:r>
            <a:r>
              <a:rPr lang="pl-PL" sz="3600" dirty="0" smtClean="0"/>
              <a:t> </a:t>
            </a:r>
            <a:r>
              <a:rPr lang="pl-PL" sz="3600" dirty="0" err="1" smtClean="0"/>
              <a:t>areas</a:t>
            </a:r>
            <a:r>
              <a:rPr lang="pl-PL" sz="3600" dirty="0" smtClean="0"/>
              <a:t>.</a:t>
            </a:r>
            <a:endParaRPr lang="pl-PL" sz="3600" dirty="0"/>
          </a:p>
          <a:p>
            <a:pPr marL="0" indent="0">
              <a:buNone/>
            </a:pPr>
            <a:endParaRPr lang="pl-PL" sz="3600" dirty="0"/>
          </a:p>
        </p:txBody>
      </p:sp>
    </p:spTree>
    <p:extLst>
      <p:ext uri="{BB962C8B-B14F-4D97-AF65-F5344CB8AC3E}">
        <p14:creationId xmlns:p14="http://schemas.microsoft.com/office/powerpoint/2010/main" xmlns="" val="3943281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13536" y="2616368"/>
            <a:ext cx="9404723" cy="1400530"/>
          </a:xfrm>
        </p:spPr>
        <p:txBody>
          <a:bodyPr/>
          <a:lstStyle/>
          <a:p>
            <a:r>
              <a:rPr lang="pl-PL" sz="5400" dirty="0" err="1"/>
              <a:t>Mammals</a:t>
            </a:r>
            <a:r>
              <a:rPr lang="pl-PL" sz="5400" dirty="0"/>
              <a:t> of New Zealand</a:t>
            </a:r>
          </a:p>
        </p:txBody>
      </p:sp>
    </p:spTree>
    <p:extLst>
      <p:ext uri="{BB962C8B-B14F-4D97-AF65-F5344CB8AC3E}">
        <p14:creationId xmlns:p14="http://schemas.microsoft.com/office/powerpoint/2010/main" xmlns="" val="8534403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Hector's</a:t>
            </a:r>
            <a:r>
              <a:rPr lang="pl-PL" dirty="0"/>
              <a:t> </a:t>
            </a:r>
            <a:r>
              <a:rPr lang="pl-PL" dirty="0" err="1"/>
              <a:t>dolphin</a:t>
            </a:r>
            <a:endParaRPr lang="pl-PL" dirty="0"/>
          </a:p>
        </p:txBody>
      </p:sp>
      <p:pic>
        <p:nvPicPr>
          <p:cNvPr id="4" name="Symbol zastępczy zawartości 3"/>
          <p:cNvPicPr>
            <a:picLocks noGrp="1" noChangeAspect="1"/>
          </p:cNvPicPr>
          <p:nvPr>
            <p:ph idx="1"/>
          </p:nvPr>
        </p:nvPicPr>
        <p:blipFill>
          <a:blip r:embed="rId2"/>
          <a:stretch>
            <a:fillRect/>
          </a:stretch>
        </p:blipFill>
        <p:spPr>
          <a:xfrm>
            <a:off x="1905035" y="1853248"/>
            <a:ext cx="6886874" cy="40117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59441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a:bodyPr>
          <a:lstStyle/>
          <a:p>
            <a:pPr marL="0" indent="0">
              <a:buNone/>
            </a:pPr>
            <a:r>
              <a:rPr lang="pl-PL" sz="3600" b="1" dirty="0" err="1"/>
              <a:t>Hector's</a:t>
            </a:r>
            <a:r>
              <a:rPr lang="pl-PL" sz="3600" b="1" dirty="0"/>
              <a:t> </a:t>
            </a:r>
            <a:r>
              <a:rPr lang="pl-PL" sz="3600" b="1" dirty="0" err="1"/>
              <a:t>dolphin</a:t>
            </a:r>
            <a:r>
              <a:rPr lang="pl-PL" sz="3600" b="1" dirty="0"/>
              <a:t> -  </a:t>
            </a:r>
            <a:r>
              <a:rPr lang="pl-PL" sz="3600" dirty="0" err="1"/>
              <a:t>is</a:t>
            </a:r>
            <a:r>
              <a:rPr lang="pl-PL" sz="3600" dirty="0"/>
              <a:t> the </a:t>
            </a:r>
            <a:r>
              <a:rPr lang="pl-PL" sz="3600" dirty="0" err="1"/>
              <a:t>best-known</a:t>
            </a:r>
            <a:r>
              <a:rPr lang="pl-PL" sz="3600" dirty="0"/>
              <a:t> </a:t>
            </a:r>
            <a:r>
              <a:rPr lang="pl-PL" sz="3600" dirty="0" err="1"/>
              <a:t>dolphin</a:t>
            </a:r>
            <a:r>
              <a:rPr lang="pl-PL" sz="3600" dirty="0"/>
              <a:t> in New Zealand. </a:t>
            </a:r>
            <a:r>
              <a:rPr lang="pl-PL" sz="3600" dirty="0" smtClean="0"/>
              <a:t/>
            </a:r>
            <a:br>
              <a:rPr lang="pl-PL" sz="3600" dirty="0" smtClean="0"/>
            </a:br>
            <a:r>
              <a:rPr lang="pl-PL" sz="3600" dirty="0" err="1" smtClean="0"/>
              <a:t>Adults</a:t>
            </a:r>
            <a:r>
              <a:rPr lang="pl-PL" sz="3600" dirty="0" smtClean="0"/>
              <a:t> </a:t>
            </a:r>
            <a:r>
              <a:rPr lang="pl-PL" sz="3600" dirty="0" err="1"/>
              <a:t>are</a:t>
            </a:r>
            <a:r>
              <a:rPr lang="pl-PL" sz="3600" dirty="0"/>
              <a:t> </a:t>
            </a:r>
            <a:r>
              <a:rPr lang="pl-PL" sz="3600" dirty="0" smtClean="0"/>
              <a:t>1.2 to 1.6 </a:t>
            </a:r>
            <a:r>
              <a:rPr lang="pl-PL" sz="3600" dirty="0"/>
              <a:t>m in </a:t>
            </a:r>
            <a:r>
              <a:rPr lang="pl-PL" sz="3600" dirty="0" err="1"/>
              <a:t>total</a:t>
            </a:r>
            <a:r>
              <a:rPr lang="pl-PL" sz="3600" dirty="0"/>
              <a:t> </a:t>
            </a:r>
            <a:r>
              <a:rPr lang="pl-PL" sz="3600" dirty="0" err="1"/>
              <a:t>length</a:t>
            </a:r>
            <a:r>
              <a:rPr lang="pl-PL" sz="3600" dirty="0"/>
              <a:t> </a:t>
            </a:r>
            <a:r>
              <a:rPr lang="pl-PL" sz="3600" dirty="0" smtClean="0"/>
              <a:t/>
            </a:r>
            <a:br>
              <a:rPr lang="pl-PL" sz="3600" dirty="0" smtClean="0"/>
            </a:br>
            <a:r>
              <a:rPr lang="pl-PL" sz="3600" dirty="0" smtClean="0"/>
              <a:t>and </a:t>
            </a:r>
            <a:r>
              <a:rPr lang="pl-PL" sz="3600" dirty="0" err="1"/>
              <a:t>weigh</a:t>
            </a:r>
            <a:r>
              <a:rPr lang="pl-PL" sz="3600" dirty="0"/>
              <a:t> </a:t>
            </a:r>
            <a:r>
              <a:rPr lang="pl-PL" sz="3600" dirty="0" err="1"/>
              <a:t>between</a:t>
            </a:r>
            <a:r>
              <a:rPr lang="pl-PL" sz="3600" dirty="0"/>
              <a:t> 40–60 kg.</a:t>
            </a:r>
          </a:p>
          <a:p>
            <a:pPr marL="0" indent="0">
              <a:buNone/>
            </a:pPr>
            <a:endParaRPr lang="pl-PL" sz="3600" dirty="0"/>
          </a:p>
        </p:txBody>
      </p:sp>
    </p:spTree>
    <p:extLst>
      <p:ext uri="{BB962C8B-B14F-4D97-AF65-F5344CB8AC3E}">
        <p14:creationId xmlns:p14="http://schemas.microsoft.com/office/powerpoint/2010/main" xmlns="" val="3706529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New Zealand </a:t>
            </a:r>
            <a:r>
              <a:rPr lang="pl-PL" dirty="0" err="1"/>
              <a:t>long-tailed</a:t>
            </a:r>
            <a:r>
              <a:rPr lang="pl-PL" dirty="0"/>
              <a:t> bat</a:t>
            </a:r>
          </a:p>
        </p:txBody>
      </p:sp>
      <p:pic>
        <p:nvPicPr>
          <p:cNvPr id="4" name="Symbol zastępczy zawartości 3"/>
          <p:cNvPicPr>
            <a:picLocks noGrp="1" noChangeAspect="1"/>
          </p:cNvPicPr>
          <p:nvPr>
            <p:ph idx="1"/>
          </p:nvPr>
        </p:nvPicPr>
        <p:blipFill>
          <a:blip r:embed="rId2"/>
          <a:stretch>
            <a:fillRect/>
          </a:stretch>
        </p:blipFill>
        <p:spPr>
          <a:xfrm>
            <a:off x="2238791" y="1853248"/>
            <a:ext cx="6219361" cy="42022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478616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a:bodyPr>
          <a:lstStyle/>
          <a:p>
            <a:pPr marL="0" indent="0">
              <a:buNone/>
            </a:pPr>
            <a:r>
              <a:rPr lang="en-GB" sz="3600" b="1" dirty="0"/>
              <a:t>New Zealand long-tailed bat</a:t>
            </a:r>
            <a:r>
              <a:rPr lang="pl-PL" sz="3600" b="1" dirty="0"/>
              <a:t> </a:t>
            </a:r>
            <a:r>
              <a:rPr lang="pl-PL" sz="3600" b="1" dirty="0" smtClean="0"/>
              <a:t>– </a:t>
            </a:r>
            <a:br>
              <a:rPr lang="pl-PL" sz="3600" b="1" dirty="0" smtClean="0"/>
            </a:br>
            <a:r>
              <a:rPr lang="pl-PL" sz="3600" dirty="0" err="1" smtClean="0"/>
              <a:t>also</a:t>
            </a:r>
            <a:r>
              <a:rPr lang="pl-PL" sz="3600" dirty="0" smtClean="0"/>
              <a:t> </a:t>
            </a:r>
            <a:r>
              <a:rPr lang="pl-PL" sz="3600" dirty="0" err="1"/>
              <a:t>known</a:t>
            </a:r>
            <a:r>
              <a:rPr lang="pl-PL" sz="3600" dirty="0"/>
              <a:t> as the </a:t>
            </a:r>
            <a:r>
              <a:rPr lang="pl-PL" sz="3600" dirty="0" err="1"/>
              <a:t>long-tailed</a:t>
            </a:r>
            <a:r>
              <a:rPr lang="pl-PL" sz="3600" dirty="0"/>
              <a:t> </a:t>
            </a:r>
            <a:r>
              <a:rPr lang="pl-PL" sz="3600" dirty="0" err="1"/>
              <a:t>wattled</a:t>
            </a:r>
            <a:r>
              <a:rPr lang="pl-PL" sz="3600" dirty="0"/>
              <a:t> bat </a:t>
            </a:r>
            <a:r>
              <a:rPr lang="pl-PL" sz="3600" dirty="0" err="1"/>
              <a:t>or</a:t>
            </a:r>
            <a:r>
              <a:rPr lang="pl-PL" sz="3600" dirty="0"/>
              <a:t> </a:t>
            </a:r>
            <a:r>
              <a:rPr lang="pl-PL" sz="3600" dirty="0" err="1"/>
              <a:t>pekapeka-tou-roa</a:t>
            </a:r>
            <a:r>
              <a:rPr lang="pl-PL" sz="3600" dirty="0"/>
              <a:t>. </a:t>
            </a:r>
            <a:br>
              <a:rPr lang="pl-PL" sz="3600" dirty="0"/>
            </a:br>
            <a:r>
              <a:rPr lang="pl-PL" sz="3600" dirty="0"/>
              <a:t>It </a:t>
            </a:r>
            <a:r>
              <a:rPr lang="pl-PL" sz="3600" dirty="0" err="1"/>
              <a:t>can</a:t>
            </a:r>
            <a:r>
              <a:rPr lang="pl-PL" sz="3600" dirty="0"/>
              <a:t> </a:t>
            </a:r>
            <a:r>
              <a:rPr lang="pl-PL" sz="3600" dirty="0" err="1"/>
              <a:t>fly</a:t>
            </a:r>
            <a:r>
              <a:rPr lang="pl-PL" sz="3600" dirty="0"/>
              <a:t> </a:t>
            </a:r>
            <a:r>
              <a:rPr lang="pl-PL" sz="3600" dirty="0" err="1"/>
              <a:t>at</a:t>
            </a:r>
            <a:r>
              <a:rPr lang="pl-PL" sz="3600" dirty="0"/>
              <a:t> 60 </a:t>
            </a:r>
            <a:r>
              <a:rPr lang="pl-PL" sz="3600" dirty="0" err="1"/>
              <a:t>kilometres</a:t>
            </a:r>
            <a:r>
              <a:rPr lang="pl-PL" sz="3600" dirty="0"/>
              <a:t> per </a:t>
            </a:r>
            <a:r>
              <a:rPr lang="pl-PL" sz="3600" dirty="0" err="1"/>
              <a:t>hour</a:t>
            </a:r>
            <a:r>
              <a:rPr lang="pl-PL" sz="3600" dirty="0"/>
              <a:t>. </a:t>
            </a:r>
            <a:r>
              <a:rPr lang="pl-PL" sz="3600" dirty="0" smtClean="0"/>
              <a:t/>
            </a:r>
            <a:br>
              <a:rPr lang="pl-PL" sz="3600" dirty="0" smtClean="0"/>
            </a:br>
            <a:r>
              <a:rPr lang="pl-PL" sz="3600" dirty="0" smtClean="0"/>
              <a:t>It </a:t>
            </a:r>
            <a:r>
              <a:rPr lang="pl-PL" sz="3600" dirty="0" err="1"/>
              <a:t>weighs</a:t>
            </a:r>
            <a:r>
              <a:rPr lang="pl-PL" sz="3600" dirty="0"/>
              <a:t> </a:t>
            </a:r>
            <a:r>
              <a:rPr lang="pl-PL" sz="3600" dirty="0" smtClean="0"/>
              <a:t>8 - 12g</a:t>
            </a:r>
            <a:r>
              <a:rPr lang="pl-PL" sz="3600" dirty="0"/>
              <a:t>.</a:t>
            </a:r>
          </a:p>
        </p:txBody>
      </p:sp>
    </p:spTree>
    <p:extLst>
      <p:ext uri="{BB962C8B-B14F-4D97-AF65-F5344CB8AC3E}">
        <p14:creationId xmlns:p14="http://schemas.microsoft.com/office/powerpoint/2010/main" xmlns="" val="4011604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46111" y="2886825"/>
            <a:ext cx="9404723" cy="1400530"/>
          </a:xfrm>
        </p:spPr>
        <p:txBody>
          <a:bodyPr/>
          <a:lstStyle/>
          <a:p>
            <a:r>
              <a:rPr lang="pl-PL" sz="6000" dirty="0" err="1" smtClean="0"/>
              <a:t>Spiders</a:t>
            </a:r>
            <a:r>
              <a:rPr lang="pl-PL" sz="6000" dirty="0" smtClean="0"/>
              <a:t> of New Zealand</a:t>
            </a:r>
            <a:endParaRPr lang="pl-PL" sz="6000" dirty="0"/>
          </a:p>
        </p:txBody>
      </p:sp>
    </p:spTree>
    <p:extLst>
      <p:ext uri="{BB962C8B-B14F-4D97-AF65-F5344CB8AC3E}">
        <p14:creationId xmlns:p14="http://schemas.microsoft.com/office/powerpoint/2010/main" xmlns="" val="371031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Delena</a:t>
            </a:r>
            <a:r>
              <a:rPr lang="pl-PL" dirty="0"/>
              <a:t> </a:t>
            </a:r>
            <a:r>
              <a:rPr lang="pl-PL" dirty="0" err="1"/>
              <a:t>cancerides</a:t>
            </a:r>
            <a:endParaRPr lang="pl-PL" dirty="0"/>
          </a:p>
        </p:txBody>
      </p:sp>
      <p:pic>
        <p:nvPicPr>
          <p:cNvPr id="6" name="Symbol zastępczy zawartości 5"/>
          <p:cNvPicPr>
            <a:picLocks noGrp="1" noChangeAspect="1"/>
          </p:cNvPicPr>
          <p:nvPr>
            <p:ph idx="1"/>
          </p:nvPr>
        </p:nvPicPr>
        <p:blipFill>
          <a:blip r:embed="rId2"/>
          <a:stretch>
            <a:fillRect/>
          </a:stretch>
        </p:blipFill>
        <p:spPr>
          <a:xfrm>
            <a:off x="2957328" y="1853248"/>
            <a:ext cx="4782287" cy="3730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028489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a:bodyPr>
          <a:lstStyle/>
          <a:p>
            <a:pPr marL="0" indent="0">
              <a:buNone/>
            </a:pPr>
            <a:r>
              <a:rPr lang="pl-PL" sz="3200" b="1" dirty="0" err="1"/>
              <a:t>Delena</a:t>
            </a:r>
            <a:r>
              <a:rPr lang="pl-PL" sz="3200" b="1" dirty="0"/>
              <a:t> </a:t>
            </a:r>
            <a:r>
              <a:rPr lang="pl-PL" sz="3200" b="1" dirty="0" err="1"/>
              <a:t>C</a:t>
            </a:r>
            <a:r>
              <a:rPr lang="pl-PL" sz="3200" b="1" dirty="0" err="1" smtClean="0"/>
              <a:t>ancerides</a:t>
            </a:r>
            <a:r>
              <a:rPr lang="pl-PL" sz="3200" dirty="0" smtClean="0"/>
              <a:t> </a:t>
            </a:r>
            <a:r>
              <a:rPr lang="pl-PL" sz="3200" b="1" dirty="0"/>
              <a:t>-</a:t>
            </a:r>
            <a:r>
              <a:rPr lang="pl-PL" sz="3200" dirty="0"/>
              <a:t> </a:t>
            </a:r>
            <a:r>
              <a:rPr lang="pl-PL" sz="3200" dirty="0" err="1"/>
              <a:t>is</a:t>
            </a:r>
            <a:r>
              <a:rPr lang="pl-PL" sz="3200" dirty="0"/>
              <a:t> a </a:t>
            </a:r>
            <a:r>
              <a:rPr lang="pl-PL" sz="3200" dirty="0" err="1"/>
              <a:t>large</a:t>
            </a:r>
            <a:r>
              <a:rPr lang="pl-PL" sz="3200" dirty="0"/>
              <a:t>, </a:t>
            </a:r>
            <a:r>
              <a:rPr lang="pl-PL" sz="3200" dirty="0" err="1"/>
              <a:t>brown</a:t>
            </a:r>
            <a:r>
              <a:rPr lang="pl-PL" sz="3200" dirty="0"/>
              <a:t> </a:t>
            </a:r>
            <a:r>
              <a:rPr lang="pl-PL" sz="3200" dirty="0" err="1"/>
              <a:t>huntsman</a:t>
            </a:r>
            <a:r>
              <a:rPr lang="pl-PL" sz="3200" dirty="0"/>
              <a:t> </a:t>
            </a:r>
            <a:r>
              <a:rPr lang="pl-PL" sz="3200" dirty="0" err="1"/>
              <a:t>spider</a:t>
            </a:r>
            <a:r>
              <a:rPr lang="pl-PL" sz="3200" dirty="0"/>
              <a:t> native to Australia. It </a:t>
            </a:r>
            <a:r>
              <a:rPr lang="pl-PL" sz="3200" dirty="0" err="1"/>
              <a:t>has</a:t>
            </a:r>
            <a:r>
              <a:rPr lang="pl-PL" sz="3200" dirty="0"/>
              <a:t> </a:t>
            </a:r>
            <a:r>
              <a:rPr lang="pl-PL" sz="3200" dirty="0" err="1"/>
              <a:t>been</a:t>
            </a:r>
            <a:r>
              <a:rPr lang="pl-PL" sz="3200" dirty="0"/>
              <a:t> </a:t>
            </a:r>
            <a:r>
              <a:rPr lang="pl-PL" sz="3200" dirty="0" err="1"/>
              <a:t>introduced</a:t>
            </a:r>
            <a:r>
              <a:rPr lang="pl-PL" sz="3200" dirty="0"/>
              <a:t> to New Zealand. </a:t>
            </a:r>
            <a:r>
              <a:rPr lang="pl-PL" sz="3200" dirty="0" err="1"/>
              <a:t>This</a:t>
            </a:r>
            <a:r>
              <a:rPr lang="pl-PL" sz="3200" dirty="0"/>
              <a:t> was the </a:t>
            </a:r>
            <a:r>
              <a:rPr lang="pl-PL" sz="3200" dirty="0" err="1"/>
              <a:t>species</a:t>
            </a:r>
            <a:r>
              <a:rPr lang="pl-PL" sz="3200" dirty="0"/>
              <a:t> </a:t>
            </a:r>
            <a:r>
              <a:rPr lang="pl-PL" sz="3200" dirty="0" err="1"/>
              <a:t>used</a:t>
            </a:r>
            <a:r>
              <a:rPr lang="pl-PL" sz="3200" dirty="0"/>
              <a:t> </a:t>
            </a:r>
            <a:r>
              <a:rPr lang="pl-PL" sz="3200" dirty="0" err="1" smtClean="0"/>
              <a:t>at</a:t>
            </a:r>
            <a:r>
              <a:rPr lang="pl-PL" sz="3200" dirty="0" smtClean="0"/>
              <a:t> </a:t>
            </a:r>
            <a:r>
              <a:rPr lang="pl-PL" sz="3200" dirty="0"/>
              <a:t>the </a:t>
            </a:r>
            <a:r>
              <a:rPr lang="pl-PL" sz="3200" dirty="0" err="1"/>
              <a:t>beginning</a:t>
            </a:r>
            <a:r>
              <a:rPr lang="pl-PL" sz="3200" dirty="0"/>
              <a:t> of the </a:t>
            </a:r>
            <a:r>
              <a:rPr lang="pl-PL" sz="3200" dirty="0" err="1"/>
              <a:t>movie</a:t>
            </a:r>
            <a:r>
              <a:rPr lang="pl-PL" sz="3200" dirty="0"/>
              <a:t> “</a:t>
            </a:r>
            <a:r>
              <a:rPr lang="pl-PL" sz="3200" dirty="0" err="1"/>
              <a:t>Spider-Man</a:t>
            </a:r>
            <a:r>
              <a:rPr lang="pl-PL" sz="3200" dirty="0"/>
              <a:t>” and in “</a:t>
            </a:r>
            <a:r>
              <a:rPr lang="pl-PL" sz="3200" dirty="0" err="1"/>
              <a:t>Arachnophobia</a:t>
            </a:r>
            <a:r>
              <a:rPr lang="pl-PL" sz="3200" dirty="0"/>
              <a:t>”, but </a:t>
            </a:r>
            <a:r>
              <a:rPr lang="pl-PL" sz="3200" dirty="0" err="1"/>
              <a:t>it</a:t>
            </a:r>
            <a:r>
              <a:rPr lang="pl-PL" sz="3200" dirty="0"/>
              <a:t> </a:t>
            </a:r>
            <a:r>
              <a:rPr lang="pl-PL" sz="3200" dirty="0" err="1"/>
              <a:t>is</a:t>
            </a:r>
            <a:r>
              <a:rPr lang="pl-PL" sz="3200" dirty="0"/>
              <a:t> </a:t>
            </a:r>
            <a:r>
              <a:rPr lang="pl-PL" sz="3200" dirty="0" err="1"/>
              <a:t>generally</a:t>
            </a:r>
            <a:r>
              <a:rPr lang="pl-PL" sz="3200" dirty="0"/>
              <a:t> </a:t>
            </a:r>
            <a:r>
              <a:rPr lang="pl-PL" sz="3200" dirty="0" err="1"/>
              <a:t>considered</a:t>
            </a:r>
            <a:r>
              <a:rPr lang="pl-PL" sz="3200" dirty="0"/>
              <a:t> </a:t>
            </a:r>
            <a:r>
              <a:rPr lang="pl-PL" sz="3200" dirty="0" smtClean="0"/>
              <a:t> </a:t>
            </a:r>
            <a:r>
              <a:rPr lang="pl-PL" sz="3200" dirty="0" err="1" smtClean="0"/>
              <a:t>harmless</a:t>
            </a:r>
            <a:r>
              <a:rPr lang="pl-PL" sz="3200" dirty="0" smtClean="0"/>
              <a:t> </a:t>
            </a:r>
            <a:r>
              <a:rPr lang="pl-PL" sz="3200" dirty="0"/>
              <a:t>to </a:t>
            </a:r>
            <a:r>
              <a:rPr lang="pl-PL" sz="3200" dirty="0" err="1"/>
              <a:t>humans</a:t>
            </a:r>
            <a:r>
              <a:rPr lang="pl-PL" sz="3200" dirty="0"/>
              <a:t>. </a:t>
            </a:r>
            <a:br>
              <a:rPr lang="pl-PL" sz="3200" dirty="0"/>
            </a:br>
            <a:r>
              <a:rPr lang="pl-PL" sz="3200" dirty="0" err="1"/>
              <a:t>Its</a:t>
            </a:r>
            <a:r>
              <a:rPr lang="pl-PL" sz="3200" dirty="0"/>
              <a:t> body </a:t>
            </a:r>
            <a:r>
              <a:rPr lang="pl-PL" sz="3200" dirty="0" err="1"/>
              <a:t>length</a:t>
            </a:r>
            <a:r>
              <a:rPr lang="pl-PL" sz="3200" dirty="0"/>
              <a:t> </a:t>
            </a:r>
            <a:r>
              <a:rPr lang="pl-PL" sz="3200" dirty="0" err="1"/>
              <a:t>is</a:t>
            </a:r>
            <a:r>
              <a:rPr lang="pl-PL" sz="3200" dirty="0"/>
              <a:t> </a:t>
            </a:r>
            <a:r>
              <a:rPr lang="pl-PL" sz="3200" dirty="0" err="1"/>
              <a:t>about</a:t>
            </a:r>
            <a:r>
              <a:rPr lang="pl-PL" sz="3200" dirty="0"/>
              <a:t> 25-30 </a:t>
            </a:r>
            <a:r>
              <a:rPr lang="pl-PL" sz="3200" dirty="0" err="1"/>
              <a:t>millimetres</a:t>
            </a:r>
            <a:r>
              <a:rPr lang="pl-PL" sz="3200" dirty="0"/>
              <a:t>.</a:t>
            </a:r>
          </a:p>
        </p:txBody>
      </p:sp>
    </p:spTree>
    <p:extLst>
      <p:ext uri="{BB962C8B-B14F-4D97-AF65-F5344CB8AC3E}">
        <p14:creationId xmlns:p14="http://schemas.microsoft.com/office/powerpoint/2010/main" xmlns="" val="2729494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61266" y="2693641"/>
            <a:ext cx="9404723" cy="1400530"/>
          </a:xfrm>
        </p:spPr>
        <p:txBody>
          <a:bodyPr/>
          <a:lstStyle/>
          <a:p>
            <a:r>
              <a:rPr lang="pl-PL" sz="6600" dirty="0" err="1" smtClean="0"/>
              <a:t>Birds</a:t>
            </a:r>
            <a:r>
              <a:rPr lang="pl-PL" sz="6600" dirty="0" smtClean="0"/>
              <a:t> od New Zealand</a:t>
            </a:r>
            <a:endParaRPr lang="pl-PL" sz="6600" dirty="0"/>
          </a:p>
        </p:txBody>
      </p:sp>
    </p:spTree>
    <p:extLst>
      <p:ext uri="{BB962C8B-B14F-4D97-AF65-F5344CB8AC3E}">
        <p14:creationId xmlns:p14="http://schemas.microsoft.com/office/powerpoint/2010/main" xmlns="" val="3225373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Dolomedes</a:t>
            </a:r>
            <a:r>
              <a:rPr lang="pl-PL" dirty="0"/>
              <a:t> </a:t>
            </a:r>
            <a:r>
              <a:rPr lang="pl-PL" dirty="0" err="1"/>
              <a:t>aquaticus</a:t>
            </a:r>
            <a:endParaRPr lang="pl-PL" dirty="0"/>
          </a:p>
        </p:txBody>
      </p:sp>
      <p:pic>
        <p:nvPicPr>
          <p:cNvPr id="4" name="Symbol zastępczy zawartości 3"/>
          <p:cNvPicPr>
            <a:picLocks noGrp="1" noChangeAspect="1"/>
          </p:cNvPicPr>
          <p:nvPr>
            <p:ph idx="1"/>
          </p:nvPr>
        </p:nvPicPr>
        <p:blipFill>
          <a:blip r:embed="rId2"/>
          <a:stretch>
            <a:fillRect/>
          </a:stretch>
        </p:blipFill>
        <p:spPr>
          <a:xfrm>
            <a:off x="2479345" y="1853248"/>
            <a:ext cx="5738253" cy="43036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611319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a:bodyPr>
          <a:lstStyle/>
          <a:p>
            <a:pPr marL="0" indent="0">
              <a:buNone/>
            </a:pPr>
            <a:r>
              <a:rPr lang="en-GB" sz="2800" b="1" dirty="0" err="1"/>
              <a:t>Dolomedes</a:t>
            </a:r>
            <a:r>
              <a:rPr lang="en-GB" sz="2800" b="1" dirty="0"/>
              <a:t> </a:t>
            </a:r>
            <a:r>
              <a:rPr lang="pl-PL" sz="2800" b="1" dirty="0" err="1" smtClean="0"/>
              <a:t>A</a:t>
            </a:r>
            <a:r>
              <a:rPr lang="en-GB" sz="2800" b="1" dirty="0" err="1" smtClean="0"/>
              <a:t>quaticus</a:t>
            </a:r>
            <a:r>
              <a:rPr lang="en-GB" sz="2800" b="1" dirty="0" smtClean="0"/>
              <a:t> </a:t>
            </a:r>
            <a:r>
              <a:rPr lang="en-GB" sz="2800" b="1" dirty="0"/>
              <a:t>-  </a:t>
            </a:r>
            <a:r>
              <a:rPr lang="en-GB" sz="2800" dirty="0"/>
              <a:t>is a fishing spider that lives and hunts along the gravel banks of unforested New Zealand rivers. It prefers open riverbanks where it lives under rocks, usually less than 5 metres from the river. Its colouring allows it to blend in with river stones. Normally nocturnal, it sits and waits for its prey after dark, and can survive for short periods under the water. </a:t>
            </a:r>
            <a:r>
              <a:rPr lang="pl-PL" sz="2800" dirty="0" smtClean="0"/>
              <a:t/>
            </a:r>
            <a:br>
              <a:rPr lang="pl-PL" sz="2800" dirty="0" smtClean="0"/>
            </a:br>
            <a:r>
              <a:rPr lang="en-GB" sz="2800" dirty="0" smtClean="0"/>
              <a:t>The </a:t>
            </a:r>
            <a:r>
              <a:rPr lang="en-GB" sz="2800" dirty="0"/>
              <a:t>total length of this spider is 18 mm</a:t>
            </a:r>
            <a:r>
              <a:rPr lang="en-GB" sz="2800" dirty="0" smtClean="0"/>
              <a:t>.</a:t>
            </a:r>
            <a:endParaRPr lang="pl-PL" sz="2800" dirty="0"/>
          </a:p>
        </p:txBody>
      </p:sp>
    </p:spTree>
    <p:extLst>
      <p:ext uri="{BB962C8B-B14F-4D97-AF65-F5344CB8AC3E}">
        <p14:creationId xmlns:p14="http://schemas.microsoft.com/office/powerpoint/2010/main" xmlns="" val="2972221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71869" y="2719399"/>
            <a:ext cx="9404723" cy="1400530"/>
          </a:xfrm>
        </p:spPr>
        <p:txBody>
          <a:bodyPr/>
          <a:lstStyle/>
          <a:p>
            <a:r>
              <a:rPr lang="pl-PL" sz="6000" dirty="0" smtClean="0"/>
              <a:t>Flora </a:t>
            </a:r>
            <a:r>
              <a:rPr lang="pl-PL" sz="6000" dirty="0" smtClean="0"/>
              <a:t>of New Zealand</a:t>
            </a:r>
            <a:endParaRPr lang="pl-PL" sz="6000" dirty="0"/>
          </a:p>
        </p:txBody>
      </p:sp>
    </p:spTree>
    <p:extLst>
      <p:ext uri="{BB962C8B-B14F-4D97-AF65-F5344CB8AC3E}">
        <p14:creationId xmlns:p14="http://schemas.microsoft.com/office/powerpoint/2010/main" xmlns="" val="2868522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Kiwifruit</a:t>
            </a:r>
            <a:endParaRPr lang="pl-PL"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551297" y="1853248"/>
            <a:ext cx="5594349" cy="41957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733485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103312" y="2052918"/>
            <a:ext cx="9032361" cy="4195481"/>
          </a:xfrm>
        </p:spPr>
        <p:txBody>
          <a:bodyPr>
            <a:normAutofit/>
          </a:bodyPr>
          <a:lstStyle/>
          <a:p>
            <a:pPr marL="0" indent="0">
              <a:buNone/>
            </a:pPr>
            <a:r>
              <a:rPr lang="en-US" sz="3600" b="1" dirty="0" smtClean="0"/>
              <a:t>Kiwifruit</a:t>
            </a:r>
            <a:r>
              <a:rPr lang="pl-PL" sz="3600" b="1" dirty="0" smtClean="0"/>
              <a:t> -</a:t>
            </a:r>
            <a:r>
              <a:rPr lang="en-US" sz="3600" dirty="0" smtClean="0"/>
              <a:t> </a:t>
            </a:r>
            <a:r>
              <a:rPr lang="en-US" sz="3600" dirty="0"/>
              <a:t>is native to </a:t>
            </a:r>
            <a:r>
              <a:rPr lang="en-US" sz="3600" dirty="0" smtClean="0"/>
              <a:t>China</a:t>
            </a:r>
            <a:r>
              <a:rPr lang="pl-PL" sz="3600" dirty="0" smtClean="0"/>
              <a:t>, but </a:t>
            </a:r>
            <a:r>
              <a:rPr lang="pl-PL" sz="3600" dirty="0" err="1" smtClean="0"/>
              <a:t>is</a:t>
            </a:r>
            <a:r>
              <a:rPr lang="pl-PL" sz="3600" dirty="0" smtClean="0"/>
              <a:t> </a:t>
            </a:r>
            <a:r>
              <a:rPr lang="pl-PL" sz="3600" dirty="0" err="1" smtClean="0"/>
              <a:t>grown</a:t>
            </a:r>
            <a:r>
              <a:rPr lang="pl-PL" sz="3600" dirty="0" smtClean="0"/>
              <a:t> on a </a:t>
            </a:r>
            <a:r>
              <a:rPr lang="pl-PL" sz="3600" dirty="0" err="1" smtClean="0"/>
              <a:t>large</a:t>
            </a:r>
            <a:r>
              <a:rPr lang="pl-PL" sz="3600" dirty="0" smtClean="0"/>
              <a:t> </a:t>
            </a:r>
            <a:r>
              <a:rPr lang="pl-PL" sz="3600" dirty="0" err="1" smtClean="0"/>
              <a:t>scale</a:t>
            </a:r>
            <a:r>
              <a:rPr lang="pl-PL" sz="3600" dirty="0" smtClean="0"/>
              <a:t> in New Zealand.</a:t>
            </a:r>
            <a:br>
              <a:rPr lang="pl-PL" sz="3600" dirty="0" smtClean="0"/>
            </a:br>
            <a:r>
              <a:rPr lang="pl-PL" sz="3600" dirty="0" smtClean="0"/>
              <a:t>New </a:t>
            </a:r>
            <a:r>
              <a:rPr lang="pl-PL" sz="3600" dirty="0" err="1" smtClean="0"/>
              <a:t>Zealanders</a:t>
            </a:r>
            <a:r>
              <a:rPr lang="pl-PL" sz="3600" dirty="0" smtClean="0"/>
              <a:t> </a:t>
            </a:r>
            <a:r>
              <a:rPr lang="pl-PL" sz="3600" dirty="0" err="1" smtClean="0"/>
              <a:t>are</a:t>
            </a:r>
            <a:r>
              <a:rPr lang="pl-PL" sz="3600" dirty="0" smtClean="0"/>
              <a:t> </a:t>
            </a:r>
            <a:r>
              <a:rPr lang="pl-PL" sz="3600" dirty="0" err="1" smtClean="0"/>
              <a:t>known</a:t>
            </a:r>
            <a:r>
              <a:rPr lang="pl-PL" sz="3600" dirty="0" smtClean="0"/>
              <a:t> by </a:t>
            </a:r>
            <a:r>
              <a:rPr lang="pl-PL" sz="3600" dirty="0" err="1" smtClean="0"/>
              <a:t>their</a:t>
            </a:r>
            <a:r>
              <a:rPr lang="pl-PL" sz="3600" dirty="0" smtClean="0"/>
              <a:t> </a:t>
            </a:r>
            <a:r>
              <a:rPr lang="pl-PL" sz="3600" dirty="0" err="1" smtClean="0"/>
              <a:t>nickname</a:t>
            </a:r>
            <a:r>
              <a:rPr lang="pl-PL" sz="3600" dirty="0" smtClean="0"/>
              <a:t>  </a:t>
            </a:r>
            <a:r>
              <a:rPr lang="pl-PL" sz="3600" i="1" dirty="0" smtClean="0"/>
              <a:t>K</a:t>
            </a:r>
            <a:r>
              <a:rPr lang="pl-PL" sz="3600" i="1" dirty="0" smtClean="0"/>
              <a:t>iwi</a:t>
            </a:r>
            <a:r>
              <a:rPr lang="pl-PL" sz="3600" dirty="0" smtClean="0"/>
              <a:t>, </a:t>
            </a:r>
            <a:r>
              <a:rPr lang="pl-PL" sz="3600" dirty="0" err="1" smtClean="0"/>
              <a:t>throughout</a:t>
            </a:r>
            <a:r>
              <a:rPr lang="pl-PL" sz="3600" dirty="0" smtClean="0"/>
              <a:t> the </a:t>
            </a:r>
            <a:r>
              <a:rPr lang="pl-PL" sz="3600" dirty="0" err="1" smtClean="0"/>
              <a:t>world</a:t>
            </a:r>
            <a:r>
              <a:rPr lang="pl-PL" sz="3600" dirty="0" smtClean="0"/>
              <a:t>.</a:t>
            </a:r>
            <a:endParaRPr lang="pl-PL" sz="3600" dirty="0"/>
          </a:p>
        </p:txBody>
      </p:sp>
    </p:spTree>
    <p:extLst>
      <p:ext uri="{BB962C8B-B14F-4D97-AF65-F5344CB8AC3E}">
        <p14:creationId xmlns:p14="http://schemas.microsoft.com/office/powerpoint/2010/main" xmlns="" val="2702253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The </a:t>
            </a:r>
            <a:r>
              <a:rPr lang="pl-PL" dirty="0" err="1"/>
              <a:t>Mighty</a:t>
            </a:r>
            <a:r>
              <a:rPr lang="pl-PL" dirty="0"/>
              <a:t> Kauri </a:t>
            </a:r>
            <a:r>
              <a:rPr lang="pl-PL" dirty="0" err="1"/>
              <a:t>Tree</a:t>
            </a:r>
            <a:endParaRPr lang="pl-PL"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3632352" y="1367279"/>
            <a:ext cx="3432239" cy="5151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611488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a:bodyPr>
          <a:lstStyle/>
          <a:p>
            <a:pPr marL="0" indent="0">
              <a:buNone/>
            </a:pPr>
            <a:r>
              <a:rPr lang="en-US" sz="3600" b="1" dirty="0" smtClean="0"/>
              <a:t>Kauri</a:t>
            </a:r>
            <a:r>
              <a:rPr lang="pl-PL" sz="3600" b="1" dirty="0" smtClean="0"/>
              <a:t> -</a:t>
            </a:r>
            <a:r>
              <a:rPr lang="en-US" sz="3600" dirty="0" smtClean="0"/>
              <a:t> </a:t>
            </a:r>
            <a:r>
              <a:rPr lang="en-US" sz="3600" dirty="0"/>
              <a:t>is a coniferous tree found on the New Zealand's North Island. </a:t>
            </a:r>
            <a:r>
              <a:rPr lang="pl-PL" sz="3600" dirty="0"/>
              <a:t/>
            </a:r>
            <a:br>
              <a:rPr lang="pl-PL" sz="3600" dirty="0"/>
            </a:br>
            <a:r>
              <a:rPr lang="en-US" sz="3600" dirty="0" smtClean="0"/>
              <a:t>It </a:t>
            </a:r>
            <a:r>
              <a:rPr lang="en-US" sz="3600" dirty="0"/>
              <a:t>is the largest (by volume) but not tallest species of </a:t>
            </a:r>
            <a:r>
              <a:rPr lang="en-US" sz="3600" dirty="0" smtClean="0"/>
              <a:t>tree</a:t>
            </a:r>
            <a:r>
              <a:rPr lang="pl-PL" sz="3600" smtClean="0"/>
              <a:t>s</a:t>
            </a:r>
            <a:r>
              <a:rPr lang="en-US" sz="3600" smtClean="0"/>
              <a:t> </a:t>
            </a:r>
            <a:r>
              <a:rPr lang="en-US" sz="3600" dirty="0"/>
              <a:t>in New Zealand, standing up to 50 m tall.</a:t>
            </a:r>
            <a:endParaRPr lang="pl-PL" sz="3600" dirty="0"/>
          </a:p>
        </p:txBody>
      </p:sp>
    </p:spTree>
    <p:extLst>
      <p:ext uri="{BB962C8B-B14F-4D97-AF65-F5344CB8AC3E}">
        <p14:creationId xmlns:p14="http://schemas.microsoft.com/office/powerpoint/2010/main" xmlns="" val="2274314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Kiwi</a:t>
            </a:r>
            <a:endParaRPr lang="pl-PL"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6185877" y="452718"/>
            <a:ext cx="3864957" cy="5815610"/>
          </a:xfrm>
          <a:prstGeom prst="rect">
            <a:avLst/>
          </a:prstGeom>
          <a:ln>
            <a:noFill/>
          </a:ln>
          <a:effectLst>
            <a:outerShdw blurRad="292100" dist="139700" dir="2700000" algn="tl" rotWithShape="0">
              <a:srgbClr val="333333">
                <a:alpha val="65000"/>
              </a:srgbClr>
            </a:outerShdw>
          </a:effectLst>
        </p:spPr>
      </p:pic>
      <p:pic>
        <p:nvPicPr>
          <p:cNvPr id="5" name="Obraz 4"/>
          <p:cNvPicPr>
            <a:picLocks noChangeAspect="1"/>
          </p:cNvPicPr>
          <p:nvPr/>
        </p:nvPicPr>
        <p:blipFill rotWithShape="1">
          <a:blip r:embed="rId3"/>
          <a:srcRect l="15346" t="-61" r="1698" b="1"/>
          <a:stretch/>
        </p:blipFill>
        <p:spPr>
          <a:xfrm>
            <a:off x="525779" y="1710394"/>
            <a:ext cx="5035639" cy="45554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526669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940158" y="2027160"/>
            <a:ext cx="9684912" cy="4195481"/>
          </a:xfrm>
        </p:spPr>
        <p:txBody>
          <a:bodyPr/>
          <a:lstStyle/>
          <a:p>
            <a:pPr marL="0" indent="0">
              <a:buNone/>
            </a:pPr>
            <a:r>
              <a:rPr lang="en-GB" sz="3600" b="1" dirty="0"/>
              <a:t>Kiwi - </a:t>
            </a:r>
            <a:r>
              <a:rPr lang="pl-PL" sz="3600" dirty="0" err="1"/>
              <a:t>flightless</a:t>
            </a:r>
            <a:r>
              <a:rPr lang="pl-PL" sz="3600" dirty="0"/>
              <a:t> </a:t>
            </a:r>
            <a:r>
              <a:rPr lang="pl-PL" sz="3600" dirty="0" err="1" smtClean="0"/>
              <a:t>bird</a:t>
            </a:r>
            <a:r>
              <a:rPr lang="pl-PL" sz="3600" dirty="0" smtClean="0"/>
              <a:t> </a:t>
            </a:r>
            <a:r>
              <a:rPr lang="pl-PL" sz="3600" dirty="0"/>
              <a:t>native </a:t>
            </a:r>
            <a:r>
              <a:rPr lang="pl-PL" sz="3600" dirty="0" smtClean="0"/>
              <a:t>to New Zealand. </a:t>
            </a:r>
            <a:r>
              <a:rPr lang="pl-PL" sz="3600" dirty="0"/>
              <a:t/>
            </a:r>
            <a:br>
              <a:rPr lang="pl-PL" sz="3600" dirty="0"/>
            </a:br>
            <a:r>
              <a:rPr lang="pl-PL" sz="3600" dirty="0" smtClean="0"/>
              <a:t>It </a:t>
            </a:r>
            <a:r>
              <a:rPr lang="pl-PL" sz="3600" dirty="0" err="1" smtClean="0"/>
              <a:t>is</a:t>
            </a:r>
            <a:r>
              <a:rPr lang="pl-PL" sz="3600" dirty="0" smtClean="0"/>
              <a:t> </a:t>
            </a:r>
            <a:r>
              <a:rPr lang="pl-PL" sz="3600" dirty="0"/>
              <a:t>35-65 cm in </a:t>
            </a:r>
            <a:r>
              <a:rPr lang="pl-PL" sz="3600" dirty="0" err="1"/>
              <a:t>length</a:t>
            </a:r>
            <a:r>
              <a:rPr lang="pl-PL" sz="3600" dirty="0"/>
              <a:t> and </a:t>
            </a:r>
            <a:r>
              <a:rPr lang="pl-PL" sz="3600" dirty="0" err="1"/>
              <a:t>weighs</a:t>
            </a:r>
            <a:r>
              <a:rPr lang="pl-PL" sz="3600" dirty="0"/>
              <a:t> </a:t>
            </a:r>
            <a:r>
              <a:rPr lang="pl-PL" sz="3600" dirty="0" smtClean="0"/>
              <a:t/>
            </a:r>
            <a:br>
              <a:rPr lang="pl-PL" sz="3600" dirty="0" smtClean="0"/>
            </a:br>
            <a:r>
              <a:rPr lang="pl-PL" sz="3600" dirty="0" err="1" smtClean="0"/>
              <a:t>about</a:t>
            </a:r>
            <a:r>
              <a:rPr lang="pl-PL" sz="3600" dirty="0" smtClean="0"/>
              <a:t> </a:t>
            </a:r>
            <a:r>
              <a:rPr lang="pl-PL" sz="3600" dirty="0"/>
              <a:t>3.5 kg.</a:t>
            </a:r>
            <a:br>
              <a:rPr lang="pl-PL" sz="3600" dirty="0"/>
            </a:br>
            <a:r>
              <a:rPr lang="pl-PL" sz="3600" dirty="0"/>
              <a:t>It </a:t>
            </a:r>
            <a:r>
              <a:rPr lang="pl-PL" sz="3600" dirty="0" err="1"/>
              <a:t>doesn’t</a:t>
            </a:r>
            <a:r>
              <a:rPr lang="pl-PL" sz="3600" dirty="0"/>
              <a:t> </a:t>
            </a:r>
            <a:r>
              <a:rPr lang="pl-PL" sz="3600" dirty="0" err="1"/>
              <a:t>have</a:t>
            </a:r>
            <a:r>
              <a:rPr lang="pl-PL" sz="3600" dirty="0"/>
              <a:t> a </a:t>
            </a:r>
            <a:r>
              <a:rPr lang="pl-PL" sz="3600" dirty="0" err="1"/>
              <a:t>tail</a:t>
            </a:r>
            <a:r>
              <a:rPr lang="pl-PL" sz="3600" dirty="0"/>
              <a:t>. </a:t>
            </a:r>
            <a:r>
              <a:rPr lang="pl-PL" sz="3600" dirty="0" smtClean="0"/>
              <a:t/>
            </a:r>
            <a:br>
              <a:rPr lang="pl-PL" sz="3600" dirty="0" smtClean="0"/>
            </a:br>
            <a:r>
              <a:rPr lang="pl-PL" sz="3600" dirty="0" smtClean="0"/>
              <a:t>It </a:t>
            </a:r>
            <a:r>
              <a:rPr lang="pl-PL" sz="3600" dirty="0" err="1" smtClean="0"/>
              <a:t>feeds</a:t>
            </a:r>
            <a:r>
              <a:rPr lang="pl-PL" sz="3600" dirty="0" smtClean="0"/>
              <a:t> </a:t>
            </a:r>
            <a:r>
              <a:rPr lang="pl-PL" sz="3600" dirty="0"/>
              <a:t>on </a:t>
            </a:r>
            <a:r>
              <a:rPr lang="pl-PL" sz="3600" dirty="0" err="1"/>
              <a:t>invertebrates</a:t>
            </a:r>
            <a:r>
              <a:rPr lang="pl-PL" sz="3600" dirty="0"/>
              <a:t> and </a:t>
            </a:r>
            <a:r>
              <a:rPr lang="pl-PL" sz="3600" dirty="0" err="1" smtClean="0"/>
              <a:t>plants</a:t>
            </a:r>
            <a:r>
              <a:rPr lang="pl-PL" sz="3600" dirty="0" smtClean="0"/>
              <a:t>. </a:t>
            </a:r>
            <a:br>
              <a:rPr lang="pl-PL" sz="3600" dirty="0" smtClean="0"/>
            </a:br>
            <a:r>
              <a:rPr lang="pl-PL" sz="3600" dirty="0" err="1" smtClean="0"/>
              <a:t>It’s</a:t>
            </a:r>
            <a:r>
              <a:rPr lang="pl-PL" sz="3600" dirty="0" smtClean="0"/>
              <a:t> </a:t>
            </a:r>
            <a:r>
              <a:rPr lang="pl-PL" sz="3600" dirty="0" err="1"/>
              <a:t>nocturnal</a:t>
            </a:r>
            <a:r>
              <a:rPr lang="pl-PL" sz="3600" dirty="0"/>
              <a:t>.</a:t>
            </a:r>
          </a:p>
          <a:p>
            <a:pPr marL="0" indent="0">
              <a:buNone/>
            </a:pPr>
            <a:endParaRPr lang="pl-PL" dirty="0"/>
          </a:p>
        </p:txBody>
      </p:sp>
    </p:spTree>
    <p:extLst>
      <p:ext uri="{BB962C8B-B14F-4D97-AF65-F5344CB8AC3E}">
        <p14:creationId xmlns:p14="http://schemas.microsoft.com/office/powerpoint/2010/main" xmlns="" val="788195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Tui</a:t>
            </a:r>
            <a:endParaRPr lang="pl-PL" dirty="0"/>
          </a:p>
        </p:txBody>
      </p:sp>
      <p:pic>
        <p:nvPicPr>
          <p:cNvPr id="4" name="Symbol zastępczy zawartości 3"/>
          <p:cNvPicPr>
            <a:picLocks noGrp="1" noChangeAspect="1"/>
          </p:cNvPicPr>
          <p:nvPr>
            <p:ph idx="1"/>
          </p:nvPr>
        </p:nvPicPr>
        <p:blipFill>
          <a:blip r:embed="rId2"/>
          <a:stretch>
            <a:fillRect/>
          </a:stretch>
        </p:blipFill>
        <p:spPr>
          <a:xfrm>
            <a:off x="546188" y="1853248"/>
            <a:ext cx="5357392" cy="4285914"/>
          </a:xfrm>
          <a:prstGeom prst="rect">
            <a:avLst/>
          </a:prstGeom>
          <a:ln>
            <a:noFill/>
          </a:ln>
          <a:effectLst>
            <a:outerShdw blurRad="292100" dist="139700" dir="2700000" algn="tl" rotWithShape="0">
              <a:srgbClr val="333333">
                <a:alpha val="65000"/>
              </a:srgbClr>
            </a:outerShdw>
          </a:effectLst>
        </p:spPr>
      </p:pic>
      <p:pic>
        <p:nvPicPr>
          <p:cNvPr id="6" name="Obraz 5"/>
          <p:cNvPicPr>
            <a:picLocks noChangeAspect="1"/>
          </p:cNvPicPr>
          <p:nvPr/>
        </p:nvPicPr>
        <p:blipFill rotWithShape="1">
          <a:blip r:embed="rId3"/>
          <a:srcRect l="9279" t="438" r="-185"/>
          <a:stretch/>
        </p:blipFill>
        <p:spPr>
          <a:xfrm>
            <a:off x="6218503" y="542870"/>
            <a:ext cx="3832331" cy="55962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559123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a:bodyPr>
          <a:lstStyle/>
          <a:p>
            <a:pPr marL="0" indent="0">
              <a:buNone/>
            </a:pPr>
            <a:r>
              <a:rPr lang="pl-PL" sz="3600" b="1" dirty="0"/>
              <a:t>Tui </a:t>
            </a:r>
            <a:r>
              <a:rPr lang="pl-PL" sz="3600" b="1" dirty="0" smtClean="0"/>
              <a:t>- </a:t>
            </a:r>
            <a:r>
              <a:rPr lang="pl-PL" sz="3600" dirty="0" err="1"/>
              <a:t>bird</a:t>
            </a:r>
            <a:r>
              <a:rPr lang="pl-PL" sz="3600" dirty="0"/>
              <a:t> of </a:t>
            </a:r>
            <a:r>
              <a:rPr lang="pl-PL" sz="3600" dirty="0" err="1"/>
              <a:t>honeyeater</a:t>
            </a:r>
            <a:r>
              <a:rPr lang="pl-PL" sz="3600" dirty="0"/>
              <a:t> family. </a:t>
            </a:r>
            <a:r>
              <a:rPr lang="pl-PL" sz="3600" dirty="0" smtClean="0"/>
              <a:t/>
            </a:r>
            <a:br>
              <a:rPr lang="pl-PL" sz="3600" dirty="0" smtClean="0"/>
            </a:br>
            <a:r>
              <a:rPr lang="pl-PL" sz="3600" dirty="0" smtClean="0"/>
              <a:t>It </a:t>
            </a:r>
            <a:r>
              <a:rPr lang="pl-PL" sz="3600" dirty="0" err="1"/>
              <a:t>reaches</a:t>
            </a:r>
            <a:r>
              <a:rPr lang="pl-PL" sz="3600" dirty="0"/>
              <a:t> 28 cm in </a:t>
            </a:r>
            <a:r>
              <a:rPr lang="pl-PL" sz="3600" dirty="0" err="1"/>
              <a:t>length</a:t>
            </a:r>
            <a:r>
              <a:rPr lang="pl-PL" sz="3600" dirty="0"/>
              <a:t>. </a:t>
            </a:r>
            <a:r>
              <a:rPr lang="pl-PL" sz="3600" dirty="0" smtClean="0"/>
              <a:t/>
            </a:r>
            <a:br>
              <a:rPr lang="pl-PL" sz="3600" dirty="0" smtClean="0"/>
            </a:br>
            <a:r>
              <a:rPr lang="pl-PL" sz="3600" dirty="0" smtClean="0"/>
              <a:t>It </a:t>
            </a:r>
            <a:r>
              <a:rPr lang="pl-PL" sz="3600" dirty="0" err="1"/>
              <a:t>is</a:t>
            </a:r>
            <a:r>
              <a:rPr lang="pl-PL" sz="3600" dirty="0"/>
              <a:t> </a:t>
            </a:r>
            <a:r>
              <a:rPr lang="pl-PL" sz="3600" dirty="0" err="1"/>
              <a:t>characterized</a:t>
            </a:r>
            <a:r>
              <a:rPr lang="pl-PL" sz="3600" dirty="0"/>
              <a:t> by </a:t>
            </a:r>
            <a:r>
              <a:rPr lang="pl-PL" sz="3600" dirty="0" err="1"/>
              <a:t>shiny</a:t>
            </a:r>
            <a:r>
              <a:rPr lang="pl-PL" sz="3600" dirty="0"/>
              <a:t> </a:t>
            </a:r>
            <a:r>
              <a:rPr lang="pl-PL" sz="3600" dirty="0" err="1"/>
              <a:t>metallic</a:t>
            </a:r>
            <a:r>
              <a:rPr lang="pl-PL" sz="3600" dirty="0"/>
              <a:t>, </a:t>
            </a:r>
            <a:r>
              <a:rPr lang="pl-PL" sz="3600" dirty="0" err="1"/>
              <a:t>green</a:t>
            </a:r>
            <a:r>
              <a:rPr lang="pl-PL" sz="3600" dirty="0"/>
              <a:t> </a:t>
            </a:r>
            <a:r>
              <a:rPr lang="pl-PL" sz="3600" dirty="0" err="1"/>
              <a:t>feathers</a:t>
            </a:r>
            <a:r>
              <a:rPr lang="pl-PL" sz="3600" dirty="0"/>
              <a:t>. </a:t>
            </a:r>
            <a:r>
              <a:rPr lang="pl-PL" sz="3600" dirty="0" smtClean="0"/>
              <a:t/>
            </a:r>
            <a:br>
              <a:rPr lang="pl-PL" sz="3600" dirty="0" smtClean="0"/>
            </a:br>
            <a:r>
              <a:rPr lang="pl-PL" sz="3600" dirty="0" smtClean="0"/>
              <a:t>It </a:t>
            </a:r>
            <a:r>
              <a:rPr lang="pl-PL" sz="3600" dirty="0" err="1"/>
              <a:t>has</a:t>
            </a:r>
            <a:r>
              <a:rPr lang="pl-PL" sz="3600" dirty="0"/>
              <a:t> the </a:t>
            </a:r>
            <a:r>
              <a:rPr lang="pl-PL" sz="3600" dirty="0" err="1"/>
              <a:t>ability</a:t>
            </a:r>
            <a:r>
              <a:rPr lang="pl-PL" sz="3600" dirty="0"/>
              <a:t> to </a:t>
            </a:r>
            <a:r>
              <a:rPr lang="pl-PL" sz="3600" dirty="0" err="1"/>
              <a:t>imitate</a:t>
            </a:r>
            <a:r>
              <a:rPr lang="pl-PL" sz="3600" dirty="0"/>
              <a:t> the </a:t>
            </a:r>
            <a:r>
              <a:rPr lang="pl-PL" sz="3600" dirty="0" err="1"/>
              <a:t>voices</a:t>
            </a:r>
            <a:r>
              <a:rPr lang="pl-PL" sz="3600" dirty="0"/>
              <a:t> </a:t>
            </a:r>
            <a:r>
              <a:rPr lang="pl-PL" sz="3600" dirty="0" smtClean="0"/>
              <a:t/>
            </a:r>
            <a:br>
              <a:rPr lang="pl-PL" sz="3600" dirty="0" smtClean="0"/>
            </a:br>
            <a:r>
              <a:rPr lang="pl-PL" sz="3600" dirty="0" smtClean="0"/>
              <a:t>of </a:t>
            </a:r>
            <a:r>
              <a:rPr lang="pl-PL" sz="3600" dirty="0" err="1"/>
              <a:t>other</a:t>
            </a:r>
            <a:r>
              <a:rPr lang="pl-PL" sz="3600" dirty="0"/>
              <a:t> </a:t>
            </a:r>
            <a:r>
              <a:rPr lang="pl-PL" sz="3600" dirty="0" err="1"/>
              <a:t>birds</a:t>
            </a:r>
            <a:r>
              <a:rPr lang="pl-PL" sz="3600" dirty="0"/>
              <a:t>. </a:t>
            </a:r>
          </a:p>
          <a:p>
            <a:endParaRPr lang="pl-PL" sz="3600" dirty="0"/>
          </a:p>
        </p:txBody>
      </p:sp>
    </p:spTree>
    <p:extLst>
      <p:ext uri="{BB962C8B-B14F-4D97-AF65-F5344CB8AC3E}">
        <p14:creationId xmlns:p14="http://schemas.microsoft.com/office/powerpoint/2010/main" xmlns="" val="3949359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Kea</a:t>
            </a:r>
            <a:endParaRPr lang="pl-PL" dirty="0"/>
          </a:p>
        </p:txBody>
      </p:sp>
      <p:pic>
        <p:nvPicPr>
          <p:cNvPr id="4" name="Symbol zastępczy zawartości 3"/>
          <p:cNvPicPr>
            <a:picLocks noGrp="1" noChangeAspect="1"/>
          </p:cNvPicPr>
          <p:nvPr>
            <p:ph idx="1"/>
          </p:nvPr>
        </p:nvPicPr>
        <p:blipFill>
          <a:blip r:embed="rId2"/>
          <a:stretch>
            <a:fillRect/>
          </a:stretch>
        </p:blipFill>
        <p:spPr>
          <a:xfrm>
            <a:off x="646111" y="1853248"/>
            <a:ext cx="3927947" cy="4195762"/>
          </a:xfrm>
          <a:prstGeom prst="rect">
            <a:avLst/>
          </a:prstGeom>
          <a:ln>
            <a:noFill/>
          </a:ln>
          <a:effectLst>
            <a:outerShdw blurRad="292100" dist="139700" dir="2700000" algn="tl" rotWithShape="0">
              <a:srgbClr val="333333">
                <a:alpha val="65000"/>
              </a:srgbClr>
            </a:outerShdw>
          </a:effectLst>
        </p:spPr>
      </p:pic>
      <p:pic>
        <p:nvPicPr>
          <p:cNvPr id="5" name="Obraz 4"/>
          <p:cNvPicPr>
            <a:picLocks noChangeAspect="1"/>
          </p:cNvPicPr>
          <p:nvPr/>
        </p:nvPicPr>
        <p:blipFill rotWithShape="1">
          <a:blip r:embed="rId3"/>
          <a:srcRect l="11480" t="-390" r="10563"/>
          <a:stretch/>
        </p:blipFill>
        <p:spPr>
          <a:xfrm>
            <a:off x="5298529" y="1841679"/>
            <a:ext cx="4752305" cy="42073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968716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marL="0" indent="0">
              <a:buNone/>
            </a:pPr>
            <a:r>
              <a:rPr lang="pl-PL" sz="3600" b="1" dirty="0"/>
              <a:t>Kea -</a:t>
            </a:r>
            <a:r>
              <a:rPr lang="pl-PL" sz="3600" dirty="0"/>
              <a:t> </a:t>
            </a:r>
            <a:r>
              <a:rPr lang="pl-PL" sz="3600" dirty="0" err="1"/>
              <a:t>omnivorous</a:t>
            </a:r>
            <a:r>
              <a:rPr lang="pl-PL" sz="3600" dirty="0"/>
              <a:t>, </a:t>
            </a:r>
            <a:r>
              <a:rPr lang="pl-PL" sz="3600" dirty="0" err="1"/>
              <a:t>carnivorous</a:t>
            </a:r>
            <a:r>
              <a:rPr lang="pl-PL" sz="3600" dirty="0"/>
              <a:t> </a:t>
            </a:r>
            <a:r>
              <a:rPr lang="pl-PL" sz="3600" dirty="0" err="1"/>
              <a:t>parrot</a:t>
            </a:r>
            <a:r>
              <a:rPr lang="pl-PL" sz="3600" dirty="0"/>
              <a:t>.</a:t>
            </a:r>
            <a:br>
              <a:rPr lang="pl-PL" sz="3600" dirty="0"/>
            </a:br>
            <a:r>
              <a:rPr lang="pl-PL" sz="3600" dirty="0"/>
              <a:t>It </a:t>
            </a:r>
            <a:r>
              <a:rPr lang="pl-PL" sz="3600" dirty="0" err="1"/>
              <a:t>is</a:t>
            </a:r>
            <a:r>
              <a:rPr lang="pl-PL" sz="3600" dirty="0"/>
              <a:t> 46 cm in </a:t>
            </a:r>
            <a:r>
              <a:rPr lang="pl-PL" sz="3600" dirty="0" err="1"/>
              <a:t>length</a:t>
            </a:r>
            <a:r>
              <a:rPr lang="pl-PL" sz="3600" dirty="0"/>
              <a:t> </a:t>
            </a:r>
            <a:r>
              <a:rPr lang="pl-PL" sz="3600" dirty="0" smtClean="0"/>
              <a:t/>
            </a:r>
            <a:br>
              <a:rPr lang="pl-PL" sz="3600" dirty="0" smtClean="0"/>
            </a:br>
            <a:r>
              <a:rPr lang="pl-PL" sz="3600" dirty="0" smtClean="0"/>
              <a:t>and </a:t>
            </a:r>
            <a:r>
              <a:rPr lang="pl-PL" sz="3600" dirty="0" err="1"/>
              <a:t>weighs</a:t>
            </a:r>
            <a:r>
              <a:rPr lang="pl-PL" sz="3600" dirty="0"/>
              <a:t> </a:t>
            </a:r>
            <a:r>
              <a:rPr lang="pl-PL" sz="3600" dirty="0" err="1"/>
              <a:t>about</a:t>
            </a:r>
            <a:r>
              <a:rPr lang="pl-PL" sz="3600" dirty="0"/>
              <a:t> 1 kg</a:t>
            </a:r>
            <a:r>
              <a:rPr lang="pl-PL" dirty="0"/>
              <a:t>.</a:t>
            </a:r>
          </a:p>
        </p:txBody>
      </p:sp>
    </p:spTree>
    <p:extLst>
      <p:ext uri="{BB962C8B-B14F-4D97-AF65-F5344CB8AC3E}">
        <p14:creationId xmlns:p14="http://schemas.microsoft.com/office/powerpoint/2010/main" xmlns="" val="2957086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4748" y="2732279"/>
            <a:ext cx="9404723" cy="1400530"/>
          </a:xfrm>
        </p:spPr>
        <p:txBody>
          <a:bodyPr/>
          <a:lstStyle/>
          <a:p>
            <a:r>
              <a:rPr lang="pl-PL" sz="6000" dirty="0" err="1" smtClean="0"/>
              <a:t>Geckos</a:t>
            </a:r>
            <a:r>
              <a:rPr lang="pl-PL" sz="6000" dirty="0" smtClean="0"/>
              <a:t> </a:t>
            </a:r>
            <a:r>
              <a:rPr lang="pl-PL" sz="6000" dirty="0"/>
              <a:t>of New Zealand</a:t>
            </a:r>
          </a:p>
        </p:txBody>
      </p:sp>
    </p:spTree>
    <p:extLst>
      <p:ext uri="{BB962C8B-B14F-4D97-AF65-F5344CB8AC3E}">
        <p14:creationId xmlns:p14="http://schemas.microsoft.com/office/powerpoint/2010/main" xmlns="" val="273897152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J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378</TotalTime>
  <Words>262</Words>
  <Application>Microsoft Office PowerPoint</Application>
  <PresentationFormat>Niestandardowy</PresentationFormat>
  <Paragraphs>28</Paragraphs>
  <Slides>26</Slides>
  <Notes>0</Notes>
  <HiddenSlides>0</HiddenSlides>
  <MMClips>0</MMClips>
  <ScaleCrop>false</ScaleCrop>
  <HeadingPairs>
    <vt:vector size="4" baseType="variant">
      <vt:variant>
        <vt:lpstr>Motyw</vt:lpstr>
      </vt:variant>
      <vt:variant>
        <vt:i4>1</vt:i4>
      </vt:variant>
      <vt:variant>
        <vt:lpstr>Tytuły slajdów</vt:lpstr>
      </vt:variant>
      <vt:variant>
        <vt:i4>26</vt:i4>
      </vt:variant>
    </vt:vector>
  </HeadingPairs>
  <TitlesOfParts>
    <vt:vector size="27" baseType="lpstr">
      <vt:lpstr>Jon</vt:lpstr>
      <vt:lpstr>Fauna and Fauna of New Zealand </vt:lpstr>
      <vt:lpstr>Birds od New Zealand</vt:lpstr>
      <vt:lpstr>Kiwi</vt:lpstr>
      <vt:lpstr>Slajd 4</vt:lpstr>
      <vt:lpstr>Tui</vt:lpstr>
      <vt:lpstr>Slajd 6</vt:lpstr>
      <vt:lpstr>Kea</vt:lpstr>
      <vt:lpstr>Slajd 8</vt:lpstr>
      <vt:lpstr>Geckos of New Zealand</vt:lpstr>
      <vt:lpstr>Auckland green gecko</vt:lpstr>
      <vt:lpstr>Slajd 11</vt:lpstr>
      <vt:lpstr>Mammals of New Zealand</vt:lpstr>
      <vt:lpstr>Hector's dolphin</vt:lpstr>
      <vt:lpstr>Slajd 14</vt:lpstr>
      <vt:lpstr>New Zealand long-tailed bat</vt:lpstr>
      <vt:lpstr>Slajd 16</vt:lpstr>
      <vt:lpstr>Spiders of New Zealand</vt:lpstr>
      <vt:lpstr>Delena cancerides</vt:lpstr>
      <vt:lpstr>Slajd 19</vt:lpstr>
      <vt:lpstr>Dolomedes aquaticus</vt:lpstr>
      <vt:lpstr>Slajd 21</vt:lpstr>
      <vt:lpstr>Flora of New Zealand</vt:lpstr>
      <vt:lpstr>Kiwifruit</vt:lpstr>
      <vt:lpstr>Slajd 24</vt:lpstr>
      <vt:lpstr>The Mighty Kauri Tree</vt:lpstr>
      <vt:lpstr>Slajd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Fauna of New Zealand</dc:title>
  <dc:creator>Izabella Zalewska</dc:creator>
  <cp:lastModifiedBy>Małgorzata</cp:lastModifiedBy>
  <cp:revision>27</cp:revision>
  <dcterms:created xsi:type="dcterms:W3CDTF">2015-05-13T17:39:23Z</dcterms:created>
  <dcterms:modified xsi:type="dcterms:W3CDTF">2016-10-31T07:39:41Z</dcterms:modified>
</cp:coreProperties>
</file>