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61C7B-7ADE-4497-8B14-2726E134EAE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46D63B-0535-439B-9B02-1E7185F9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4B8-0006-4D10-BF77-00C171458AF6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5DD5-2CA5-49B6-BB08-D0DF57C4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F91-2635-4BEF-90C9-8C22E1E86AAD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494-6ADE-4F9E-BF96-3F5D6171A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1EC5-F385-4DEA-BFCB-83442C30767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DC87-D439-4455-BF1F-1AE788C2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AE3B2E-F3B9-4793-8E82-ED57EBCCA7C3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1EC37-476A-4419-ABB3-49CF5ABF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2EB330-0301-438B-AE62-E6A6DE986F7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085E9D-3B54-4392-BFB8-E1D66C6A7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3BD513-A083-445D-8A78-E6B5B26BB5B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163F41-A01F-47C3-8105-9F2C78CAD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14BE-CF41-4645-A7DD-4E10B4B9108A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EEC1-0168-485A-ADDB-737E524F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E30446-D787-4028-9330-FE9F8BE0DBD7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AEE114-35B1-4588-9AB3-261C03B22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CF4B-A8BC-4290-BDF5-1F75C2EE0042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483E-440F-4F04-863C-CD74BA86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23DF3-A6CA-4B06-9A5F-B3CA9AFD8B83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D3961C-F8CA-4801-AD5E-801916FF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94EE23-BFE1-4816-A2D8-4C235FCF1AE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C20709-FE41-48E9-89FA-B29103154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321;ukasz\Desktop\Hymn%20Kanad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Sports in Canada.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772400" cy="99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dirty="0" smtClean="0">
                <a:latin typeface="Arial" charset="0"/>
              </a:rPr>
              <a:t>Łukasz </a:t>
            </a:r>
            <a:r>
              <a:rPr lang="pl-PL" dirty="0" err="1" smtClean="0">
                <a:latin typeface="Arial" charset="0"/>
              </a:rPr>
              <a:t>Kochaniak</a:t>
            </a:r>
            <a:r>
              <a:rPr lang="pl-PL" dirty="0" smtClean="0">
                <a:latin typeface="Arial" charset="0"/>
              </a:rPr>
              <a:t>, Robert Pawłowski, Michał Zapała </a:t>
            </a:r>
            <a:r>
              <a:rPr lang="pl-PL" dirty="0" err="1" smtClean="0">
                <a:latin typeface="Arial" charset="0"/>
              </a:rPr>
              <a:t>IIIa</a:t>
            </a:r>
            <a:endParaRPr lang="pl-PL" dirty="0" smtClean="0">
              <a:latin typeface="Arial" charset="0"/>
            </a:endParaRPr>
          </a:p>
        </p:txBody>
      </p:sp>
      <p:pic>
        <p:nvPicPr>
          <p:cNvPr id="4" name="Hymn Kana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295400" y="914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Gimnazjum nr 2 im. Jana Kochanowskiego w Zgierzu </a:t>
            </a:r>
            <a:br>
              <a:rPr lang="pl-PL" dirty="0" smtClean="0"/>
            </a:br>
            <a:r>
              <a:rPr lang="pl-PL" dirty="0" smtClean="0"/>
              <a:t>z Oddziałami Dwujęzycznymi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Opiekun: Małgorzata Stasińska</a:t>
            </a:r>
            <a:endParaRPr lang="pl-PL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mtClean="0">
                <a:solidFill>
                  <a:schemeClr val="tx2">
                    <a:satMod val="200000"/>
                  </a:schemeClr>
                </a:solidFill>
              </a:rPr>
              <a:t>Olympic Games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3886200" cy="4572000"/>
          </a:xfrm>
        </p:spPr>
        <p:txBody>
          <a:bodyPr/>
          <a:lstStyle/>
          <a:p>
            <a:pPr eaLnBrk="1" hangingPunct="1"/>
            <a:r>
              <a:rPr lang="pl-PL" smtClean="0"/>
              <a:t>Canada organized Winter Olympic Games in Vancouver, in 2010. </a:t>
            </a:r>
          </a:p>
        </p:txBody>
      </p:sp>
      <p:pic>
        <p:nvPicPr>
          <p:cNvPr id="22531" name="Picture 2" descr="Plik:Vrh Vislera - Simbol Olimpijade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Skateboarding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75138" cy="5257800"/>
          </a:xfrm>
        </p:spPr>
        <p:txBody>
          <a:bodyPr/>
          <a:lstStyle/>
          <a:p>
            <a:pPr eaLnBrk="1" hangingPunct="1"/>
            <a:r>
              <a:rPr lang="pl-PL" smtClean="0"/>
              <a:t>Skateboarding is one of the fastets-growing in popularity sports among young people in Canada.</a:t>
            </a:r>
          </a:p>
          <a:p>
            <a:pPr eaLnBrk="1" hangingPunct="1"/>
            <a:r>
              <a:rPr lang="pl-PL" smtClean="0"/>
              <a:t>People need special shoes, boards and helmets to do skateboarding.</a:t>
            </a:r>
          </a:p>
          <a:p>
            <a:pPr eaLnBrk="1" hangingPunct="1"/>
            <a:r>
              <a:rPr lang="pl-PL" smtClean="0"/>
              <a:t> The most famous brands are: DC, Vans, Circa, Element and Obey.</a:t>
            </a:r>
          </a:p>
        </p:txBody>
      </p:sp>
      <p:pic>
        <p:nvPicPr>
          <p:cNvPr id="23555" name="Symbol zastępczy zawartości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362200"/>
            <a:ext cx="4603750" cy="32004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SKiing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8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400" y="1770063"/>
            <a:ext cx="4351338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l-PL" smtClean="0"/>
              <a:t>Skiing is recreational activity and competitive sport. People use skies, special boots, helmets and gogles to ski on  top of the snow. </a:t>
            </a:r>
          </a:p>
        </p:txBody>
      </p:sp>
      <p:pic>
        <p:nvPicPr>
          <p:cNvPr id="24579" name="Symbol zastępczy zawartości 4" descr="skiing_over_snow-w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1650" y="2438400"/>
            <a:ext cx="4832350" cy="30210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Snowboarding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400" y="1770063"/>
            <a:ext cx="4351338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pl-PL" sz="2600" smtClean="0"/>
              <a:t>Snowboarding is the sport in which you have to ride on the edge of a board.</a:t>
            </a:r>
          </a:p>
          <a:p>
            <a:pPr eaLnBrk="1" hangingPunct="1">
              <a:lnSpc>
                <a:spcPct val="110000"/>
              </a:lnSpc>
            </a:pPr>
            <a:r>
              <a:rPr lang="pl-PL" sz="2600" smtClean="0"/>
              <a:t>Snowboarders must have special winter wear, boards, boots, gloves and helmets. </a:t>
            </a:r>
          </a:p>
          <a:p>
            <a:pPr eaLnBrk="1" hangingPunct="1">
              <a:lnSpc>
                <a:spcPct val="110000"/>
              </a:lnSpc>
            </a:pPr>
            <a:r>
              <a:rPr lang="pl-PL" sz="2600" smtClean="0"/>
              <a:t>The most famous brands are: Raven, Salomon, Flow, Ride, Nidecker and Voelkhl.</a:t>
            </a:r>
          </a:p>
        </p:txBody>
      </p:sp>
      <p:pic>
        <p:nvPicPr>
          <p:cNvPr id="25603" name="Symbol zastępczy zawartości 4" descr="imagesgf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81513" y="2514600"/>
            <a:ext cx="4662487" cy="290671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Thanks</a:t>
            </a: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 for </a:t>
            </a: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watching</a:t>
            </a: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satMod val="200000"/>
                  </a:schemeClr>
                </a:solidFill>
              </a:rPr>
              <a:t>presentation</a:t>
            </a: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6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7459663" cy="15827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l-PL" dirty="0" err="1" smtClean="0"/>
              <a:t>The</a:t>
            </a:r>
            <a:r>
              <a:rPr lang="pl-PL" dirty="0" smtClean="0"/>
              <a:t> materials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taken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: </a:t>
            </a:r>
            <a:r>
              <a:rPr lang="pl-PL" dirty="0" err="1" smtClean="0"/>
              <a:t>Wikipedia</a:t>
            </a:r>
            <a:r>
              <a:rPr lang="pl-PL" dirty="0" smtClean="0"/>
              <a:t>, Google and </a:t>
            </a:r>
            <a:r>
              <a:rPr lang="pl-PL" dirty="0" err="1" smtClean="0"/>
              <a:t>hand</a:t>
            </a:r>
            <a:r>
              <a:rPr lang="pl-PL" dirty="0" smtClean="0"/>
              <a:t> </a:t>
            </a:r>
            <a:r>
              <a:rPr lang="pl-PL" dirty="0" err="1" smtClean="0"/>
              <a:t>outs</a:t>
            </a:r>
            <a:r>
              <a:rPr lang="pl-PL" dirty="0" smtClean="0"/>
              <a:t>.</a:t>
            </a:r>
            <a:endParaRPr lang="pl-PL" dirty="0" smtClean="0"/>
          </a:p>
        </p:txBody>
      </p:sp>
      <p:sp>
        <p:nvSpPr>
          <p:cNvPr id="26627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4600" y="2332038"/>
            <a:ext cx="4038600" cy="4525962"/>
          </a:xfrm>
        </p:spPr>
        <p:txBody>
          <a:bodyPr/>
          <a:lstStyle/>
          <a:p>
            <a:pPr algn="ctr" eaLnBrk="1" hangingPunct="1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Ice Hockey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05400" cy="5060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l-PL" sz="2400" smtClean="0"/>
              <a:t>Ice hockey </a:t>
            </a:r>
            <a:r>
              <a:rPr lang="en-US" sz="2400" smtClean="0"/>
              <a:t>is a team sport</a:t>
            </a:r>
            <a:r>
              <a:rPr lang="pl-PL" sz="2400" smtClean="0"/>
              <a:t> </a:t>
            </a:r>
            <a:r>
              <a:rPr lang="en-US" sz="2400" smtClean="0"/>
              <a:t>played on ice</a:t>
            </a:r>
            <a:r>
              <a:rPr lang="pl-PL" sz="2400" smtClean="0"/>
              <a:t>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smtClean="0"/>
              <a:t>The game is played</a:t>
            </a:r>
            <a:r>
              <a:rPr lang="pl-PL" sz="2400" smtClean="0"/>
              <a:t> </a:t>
            </a:r>
            <a:r>
              <a:rPr lang="en-US" sz="2400" smtClean="0"/>
              <a:t>between two teams </a:t>
            </a:r>
            <a:r>
              <a:rPr lang="pl-PL" sz="2400" smtClean="0"/>
              <a:t>of</a:t>
            </a:r>
            <a:r>
              <a:rPr lang="en-US" sz="2400" smtClean="0"/>
              <a:t> six players</a:t>
            </a:r>
            <a:r>
              <a:rPr lang="pl-PL" sz="2400" smtClean="0"/>
              <a:t>, who </a:t>
            </a:r>
            <a:r>
              <a:rPr lang="en-US" sz="2400" smtClean="0"/>
              <a:t>use wooden</a:t>
            </a:r>
            <a:r>
              <a:rPr lang="pl-PL" sz="2400" smtClean="0"/>
              <a:t> </a:t>
            </a:r>
            <a:r>
              <a:rPr lang="en-US" sz="2400" smtClean="0"/>
              <a:t>or composite sticks to shoot a hard rubber hockey puck into their opponents</a:t>
            </a:r>
            <a:r>
              <a:rPr lang="pl-PL" sz="2400" smtClean="0"/>
              <a:t>’</a:t>
            </a:r>
            <a:r>
              <a:rPr lang="en-US" sz="2400" smtClean="0"/>
              <a:t> net to score points</a:t>
            </a:r>
            <a:r>
              <a:rPr lang="pl-PL" sz="2400" smtClean="0"/>
              <a:t>.</a:t>
            </a:r>
            <a:r>
              <a:rPr lang="en-US" sz="2400" smtClean="0"/>
              <a:t> </a:t>
            </a:r>
            <a:endParaRPr lang="pl-PL" sz="24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l-PL" sz="2400" smtClean="0"/>
              <a:t>Hockey is known as t</a:t>
            </a:r>
            <a:r>
              <a:rPr lang="en-US" sz="2400" smtClean="0"/>
              <a:t>he fastest </a:t>
            </a:r>
            <a:endParaRPr lang="pl-PL" sz="24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l-PL" sz="2400" smtClean="0"/>
              <a:t>     </a:t>
            </a:r>
            <a:r>
              <a:rPr lang="en-US" sz="2400" smtClean="0"/>
              <a:t>game on earth</a:t>
            </a:r>
            <a:r>
              <a:rPr lang="pl-PL" sz="2400" smtClean="0"/>
              <a:t>.</a:t>
            </a:r>
          </a:p>
        </p:txBody>
      </p:sp>
      <p:pic>
        <p:nvPicPr>
          <p:cNvPr id="14339" name="Picture 2" descr="File:Ice Hockey sharks du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40370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Mario Lemieux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4350"/>
            <a:ext cx="4724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2800" smtClean="0"/>
              <a:t>Mario Lemieux,</a:t>
            </a:r>
            <a:r>
              <a:rPr lang="en-US" sz="2800" smtClean="0"/>
              <a:t> is widely acknowledged to be one of the best players of all time.</a:t>
            </a:r>
            <a:r>
              <a:rPr lang="pl-PL" sz="2800" smtClean="0"/>
              <a:t> He was born inCanada. </a:t>
            </a:r>
            <a:r>
              <a:rPr lang="en-US" sz="2800" smtClean="0"/>
              <a:t> He played 17 seasons as a forward for the Pittsburgh Penguins</a:t>
            </a:r>
            <a:r>
              <a:rPr lang="pl-PL" sz="2800" smtClean="0"/>
              <a:t>.</a:t>
            </a:r>
          </a:p>
        </p:txBody>
      </p:sp>
      <p:pic>
        <p:nvPicPr>
          <p:cNvPr id="15363" name="Picture 2" descr="http://3.bp.blogspot.com/--A7toO8W280/TVs4AodxamI/AAAAAAAAAeE/jRiUzRTohFE/s1600/lemieux-mario_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733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Wayne Gretzky</a:t>
            </a:r>
            <a:br>
              <a:rPr lang="pl-PL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724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300" b="1" smtClean="0"/>
              <a:t>Wayne</a:t>
            </a:r>
            <a:r>
              <a:rPr lang="pl-PL" sz="2300" b="1" smtClean="0"/>
              <a:t> </a:t>
            </a:r>
            <a:r>
              <a:rPr lang="en-US" sz="2300" b="1" smtClean="0"/>
              <a:t>Gretzky</a:t>
            </a:r>
            <a:r>
              <a:rPr lang="en-US" sz="2300" smtClean="0"/>
              <a:t> is a Canadian  ice hockey player and former head coach, widely regarded as the greatest hockey player of all time. </a:t>
            </a:r>
            <a:endParaRPr lang="pl-PL" sz="2300" smtClean="0"/>
          </a:p>
          <a:p>
            <a:pPr eaLnBrk="1" hangingPunct="1">
              <a:lnSpc>
                <a:spcPct val="110000"/>
              </a:lnSpc>
            </a:pPr>
            <a:r>
              <a:rPr lang="en-US" sz="2300" smtClean="0"/>
              <a:t>Nicknamed "The Great One", he has been called "the greatest hockey player ever</a:t>
            </a:r>
            <a:r>
              <a:rPr lang="pl-PL" sz="2300" smtClean="0"/>
              <a:t>”</a:t>
            </a:r>
            <a:r>
              <a:rPr lang="en-US" sz="2300" smtClean="0"/>
              <a:t> by many sportswriters, players, and the NHL itself.</a:t>
            </a:r>
            <a:endParaRPr lang="pl-PL" sz="2300" smtClean="0"/>
          </a:p>
          <a:p>
            <a:pPr eaLnBrk="1" hangingPunct="1">
              <a:lnSpc>
                <a:spcPct val="110000"/>
              </a:lnSpc>
            </a:pPr>
            <a:r>
              <a:rPr lang="en-US" sz="2300" smtClean="0"/>
              <a:t>He played </a:t>
            </a:r>
            <a:r>
              <a:rPr lang="en-US" sz="2300" smtClean="0">
                <a:latin typeface="Arial" charset="0"/>
              </a:rPr>
              <a:t>20</a:t>
            </a:r>
            <a:r>
              <a:rPr lang="en-US" sz="2300" smtClean="0"/>
              <a:t> seasons in the </a:t>
            </a:r>
            <a:r>
              <a:rPr lang="pl-PL" sz="2300" smtClean="0"/>
              <a:t>NHL</a:t>
            </a:r>
            <a:r>
              <a:rPr lang="en-US" sz="2300" smtClean="0"/>
              <a:t> </a:t>
            </a:r>
            <a:r>
              <a:rPr lang="pl-PL" sz="2300" smtClean="0"/>
              <a:t>playing in</a:t>
            </a:r>
            <a:r>
              <a:rPr lang="en-US" sz="2300" smtClean="0"/>
              <a:t> four teams from 1979 to 1999. </a:t>
            </a:r>
            <a:endParaRPr lang="pl-PL" sz="2300" smtClean="0"/>
          </a:p>
        </p:txBody>
      </p:sp>
      <p:pic>
        <p:nvPicPr>
          <p:cNvPr id="16387" name="Picture 2" descr="File:Gretzky aug2001 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Mariusz Czerkawski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4350"/>
            <a:ext cx="4495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Czerkawski  is a retired Polish ice hockey player. He played for the</a:t>
            </a:r>
            <a:r>
              <a:rPr lang="pl-PL" sz="2800" smtClean="0"/>
              <a:t> </a:t>
            </a:r>
            <a:r>
              <a:rPr lang="en-US" sz="2800" smtClean="0"/>
              <a:t>Boston Bruins, Edmonton Oilers, New York Islanders, Montreal Canadiens and Toronto Maple Leafs in the </a:t>
            </a:r>
            <a:r>
              <a:rPr lang="pl-PL" sz="2800" smtClean="0"/>
              <a:t>NHL. He </a:t>
            </a:r>
            <a:r>
              <a:rPr lang="en-US" sz="2800" smtClean="0"/>
              <a:t>was the first person born and trained in Poland to play in the NHL</a:t>
            </a:r>
            <a:r>
              <a:rPr lang="pl-PL" sz="2800" smtClean="0"/>
              <a:t>.</a:t>
            </a:r>
          </a:p>
        </p:txBody>
      </p:sp>
      <p:pic>
        <p:nvPicPr>
          <p:cNvPr id="17411" name="Picture 2" descr="File:Mariusz Czerka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2099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Lacrosse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34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Lacrosse</a:t>
            </a:r>
            <a:r>
              <a:rPr lang="en-US" smtClean="0"/>
              <a:t> is a team sport of Native American</a:t>
            </a:r>
            <a:r>
              <a:rPr lang="pl-PL" smtClean="0"/>
              <a:t>s. </a:t>
            </a:r>
          </a:p>
          <a:p>
            <a:pPr eaLnBrk="1" hangingPunct="1">
              <a:lnSpc>
                <a:spcPct val="90000"/>
              </a:lnSpc>
            </a:pPr>
            <a:r>
              <a:rPr lang="pl-PL" smtClean="0"/>
              <a:t>It is </a:t>
            </a:r>
            <a:r>
              <a:rPr lang="en-US" smtClean="0"/>
              <a:t>played using a small rubber ball and a long-handled stick </a:t>
            </a:r>
            <a:r>
              <a:rPr lang="pl-PL" smtClean="0"/>
              <a:t>with a net at the end, </a:t>
            </a:r>
            <a:r>
              <a:rPr lang="en-US" smtClean="0"/>
              <a:t>called a crosse or</a:t>
            </a:r>
            <a:r>
              <a:rPr lang="pl-PL" smtClean="0"/>
              <a:t> </a:t>
            </a:r>
            <a:r>
              <a:rPr lang="en-US" smtClean="0"/>
              <a:t>lacrosse stick</a:t>
            </a:r>
            <a:r>
              <a:rPr lang="pl-PL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smtClean="0"/>
              <a:t>The ball has to be caught in the net of the stick and thrown again.</a:t>
            </a:r>
          </a:p>
        </p:txBody>
      </p:sp>
      <p:pic>
        <p:nvPicPr>
          <p:cNvPr id="18435" name="Picture 2" descr="File:UNC Lacro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9100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Curling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100" b="1" smtClean="0"/>
              <a:t>Curling</a:t>
            </a:r>
            <a:r>
              <a:rPr lang="en-US" sz="2100" smtClean="0"/>
              <a:t> is a sport in which players slide stones across a sheet of ice towards a target area which is segmented into four rings. It is related</a:t>
            </a:r>
            <a:r>
              <a:rPr lang="pl-PL" sz="2100" smtClean="0"/>
              <a:t> </a:t>
            </a:r>
            <a:r>
              <a:rPr lang="en-US" sz="2100" smtClean="0"/>
              <a:t>to bowls, </a:t>
            </a:r>
            <a:r>
              <a:rPr lang="pl-PL" sz="2100" smtClean="0"/>
              <a:t> French </a:t>
            </a:r>
            <a:r>
              <a:rPr lang="en-US" sz="2100" smtClean="0"/>
              <a:t>boule and </a:t>
            </a:r>
            <a:endParaRPr lang="pl-PL" sz="210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l-PL" sz="2100" smtClean="0"/>
              <a:t>	</a:t>
            </a:r>
            <a:r>
              <a:rPr lang="en-US" sz="2100" smtClean="0"/>
              <a:t>shuffleboard. </a:t>
            </a:r>
            <a:endParaRPr lang="pl-PL" sz="2100" smtClean="0"/>
          </a:p>
          <a:p>
            <a:pPr eaLnBrk="1" hangingPunct="1">
              <a:lnSpc>
                <a:spcPct val="120000"/>
              </a:lnSpc>
            </a:pPr>
            <a:r>
              <a:rPr lang="en-US" sz="2100" smtClean="0"/>
              <a:t>Two teams, each of four players, take turns sliding heavy, polished granite stones, also called </a:t>
            </a:r>
            <a:r>
              <a:rPr lang="en-US" sz="2100" b="1" i="1" smtClean="0"/>
              <a:t>"rocks",</a:t>
            </a:r>
            <a:r>
              <a:rPr lang="en-US" sz="2100" smtClean="0"/>
              <a:t> across the ice </a:t>
            </a:r>
            <a:r>
              <a:rPr lang="en-US" sz="2100" b="1" i="1" smtClean="0"/>
              <a:t>curling sheet</a:t>
            </a:r>
            <a:r>
              <a:rPr lang="en-US" sz="2100" smtClean="0"/>
              <a:t> towards the </a:t>
            </a:r>
            <a:r>
              <a:rPr lang="en-US" sz="2100" b="1" i="1" smtClean="0"/>
              <a:t>house</a:t>
            </a:r>
            <a:r>
              <a:rPr lang="en-US" sz="2100" smtClean="0"/>
              <a:t>, a circular target marked on the ice</a:t>
            </a:r>
            <a:r>
              <a:rPr lang="pl-PL" sz="2100" smtClean="0"/>
              <a:t>.</a:t>
            </a:r>
          </a:p>
        </p:txBody>
      </p:sp>
      <p:pic>
        <p:nvPicPr>
          <p:cNvPr id="19459" name="Picture 2" descr="http://upload.wikimedia.org/wikipedia/commons/d/db/2010_Winter_Olympics_-_Curling_-_Women_-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00" y="2133600"/>
            <a:ext cx="42037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Canadian Football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300" b="1" smtClean="0"/>
              <a:t>Canadian football</a:t>
            </a:r>
            <a:r>
              <a:rPr lang="en-US" sz="2300" smtClean="0"/>
              <a:t> is a form of  </a:t>
            </a:r>
            <a:r>
              <a:rPr lang="pl-PL" sz="2300" smtClean="0"/>
              <a:t>game</a:t>
            </a:r>
            <a:r>
              <a:rPr lang="en-US" sz="2300" smtClean="0"/>
              <a:t> played in Canada in which two teams of 12 players each compete for territorial control of a field</a:t>
            </a:r>
            <a:r>
              <a:rPr lang="pl-PL" sz="2300" smtClean="0"/>
              <a:t>. </a:t>
            </a:r>
          </a:p>
          <a:p>
            <a:pPr eaLnBrk="1" hangingPunct="1"/>
            <a:r>
              <a:rPr lang="pl-PL" sz="2300" smtClean="0"/>
              <a:t>The </a:t>
            </a:r>
            <a:r>
              <a:rPr lang="en-US" sz="2300" smtClean="0"/>
              <a:t> </a:t>
            </a:r>
            <a:r>
              <a:rPr lang="pl-PL" sz="2300" smtClean="0"/>
              <a:t>field is </a:t>
            </a:r>
            <a:r>
              <a:rPr lang="en-US" sz="2300" smtClean="0"/>
              <a:t> 110 yards (101 m) long and 65 yards (59 m) wide</a:t>
            </a:r>
            <a:r>
              <a:rPr lang="pl-PL" sz="2300" smtClean="0"/>
              <a:t>.</a:t>
            </a:r>
          </a:p>
          <a:p>
            <a:pPr eaLnBrk="1" hangingPunct="1"/>
            <a:r>
              <a:rPr lang="pl-PL" sz="2300" smtClean="0"/>
              <a:t>They try</a:t>
            </a:r>
            <a:r>
              <a:rPr lang="en-US" sz="2300" smtClean="0"/>
              <a:t> </a:t>
            </a:r>
            <a:r>
              <a:rPr lang="pl-PL" sz="2300" smtClean="0"/>
              <a:t> to get </a:t>
            </a:r>
            <a:r>
              <a:rPr lang="en-US" sz="2300" smtClean="0"/>
              <a:t>a pointed</a:t>
            </a:r>
            <a:r>
              <a:rPr lang="pl-PL" sz="2300" smtClean="0"/>
              <a:t> </a:t>
            </a:r>
            <a:r>
              <a:rPr lang="en-US" sz="2300" smtClean="0"/>
              <a:t>spheroid ball into the opposing team's scoring area (end zone).</a:t>
            </a:r>
            <a:endParaRPr lang="pl-PL" sz="2300" smtClean="0"/>
          </a:p>
          <a:p>
            <a:pPr eaLnBrk="1" hangingPunct="1"/>
            <a:r>
              <a:rPr lang="en-US" sz="2300" smtClean="0"/>
              <a:t>Gridiron</a:t>
            </a:r>
            <a:r>
              <a:rPr lang="pl-PL" sz="2300" smtClean="0"/>
              <a:t> – a special football pitch for American football with lines every few metres</a:t>
            </a:r>
          </a:p>
        </p:txBody>
      </p:sp>
      <p:pic>
        <p:nvPicPr>
          <p:cNvPr id="20483" name="Picture 2" descr="File:Canadian football posi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387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200000"/>
                  </a:schemeClr>
                </a:solidFill>
              </a:rPr>
              <a:t>Grand Prix Canadian F1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38862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 </a:t>
            </a:r>
            <a:r>
              <a:rPr lang="en-US" b="1" smtClean="0"/>
              <a:t>Canadian Grand Prix</a:t>
            </a:r>
            <a:r>
              <a:rPr lang="en-US" smtClean="0"/>
              <a:t> is an annual </a:t>
            </a:r>
            <a:r>
              <a:rPr lang="pl-PL" smtClean="0"/>
              <a:t>car</a:t>
            </a:r>
            <a:r>
              <a:rPr lang="en-US" smtClean="0"/>
              <a:t> race held in</a:t>
            </a:r>
            <a:r>
              <a:rPr lang="pl-PL" smtClean="0"/>
              <a:t> </a:t>
            </a:r>
            <a:r>
              <a:rPr lang="en-US" smtClean="0"/>
              <a:t>Canada</a:t>
            </a:r>
            <a:r>
              <a:rPr lang="pl-PL" smtClean="0"/>
              <a:t>. It was organised</a:t>
            </a:r>
            <a:r>
              <a:rPr lang="en-US" smtClean="0"/>
              <a:t> in 1961</a:t>
            </a:r>
            <a:r>
              <a:rPr lang="pl-PL" smtClean="0"/>
              <a:t> for the first time</a:t>
            </a:r>
            <a:r>
              <a:rPr lang="en-US" smtClean="0"/>
              <a:t>.</a:t>
            </a:r>
            <a:endParaRPr lang="pl-PL" smtClean="0"/>
          </a:p>
          <a:p>
            <a:pPr eaLnBrk="1" hangingPunct="1">
              <a:lnSpc>
                <a:spcPct val="90000"/>
              </a:lnSpc>
            </a:pPr>
            <a:r>
              <a:rPr lang="en-US" baseline="30000" smtClean="0"/>
              <a:t> </a:t>
            </a:r>
            <a:r>
              <a:rPr lang="en-US" smtClean="0"/>
              <a:t> It has been part of the Formula One World Championship since 1967.</a:t>
            </a:r>
            <a:endParaRPr lang="pl-PL" smtClean="0"/>
          </a:p>
        </p:txBody>
      </p:sp>
      <p:pic>
        <p:nvPicPr>
          <p:cNvPr id="21507" name="Picture 2" descr="http://www.sportstours.com/html/F1GrandPrix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419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8832</TotalTime>
  <Words>251</Words>
  <Application>Microsoft Office PowerPoint</Application>
  <PresentationFormat>Pokaz na ekranie (4:3)</PresentationFormat>
  <Paragraphs>49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Metro</vt:lpstr>
      <vt:lpstr>Sports in Canada.</vt:lpstr>
      <vt:lpstr>Ice Hockey</vt:lpstr>
      <vt:lpstr>Mario Lemieux</vt:lpstr>
      <vt:lpstr>Wayne Gretzky </vt:lpstr>
      <vt:lpstr>Mariusz Czerkawski</vt:lpstr>
      <vt:lpstr>Lacrosse</vt:lpstr>
      <vt:lpstr>Curling</vt:lpstr>
      <vt:lpstr>Canadian Football</vt:lpstr>
      <vt:lpstr>Grand Prix Canadian F1</vt:lpstr>
      <vt:lpstr>Olympic Games</vt:lpstr>
      <vt:lpstr>Skateboarding</vt:lpstr>
      <vt:lpstr>SKiing</vt:lpstr>
      <vt:lpstr>Snowboarding</vt:lpstr>
      <vt:lpstr>Thanks for watching our presentation.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Łukasz</dc:creator>
  <cp:lastModifiedBy>Windows User</cp:lastModifiedBy>
  <cp:revision>26</cp:revision>
  <dcterms:created xsi:type="dcterms:W3CDTF">2006-08-16T00:00:00Z</dcterms:created>
  <dcterms:modified xsi:type="dcterms:W3CDTF">2015-10-06T20:39:50Z</dcterms:modified>
</cp:coreProperties>
</file>