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60"/>
  </p:normalViewPr>
  <p:slideViewPr>
    <p:cSldViewPr>
      <p:cViewPr varScale="1">
        <p:scale>
          <a:sx n="68" d="100"/>
          <a:sy n="68" d="100"/>
        </p:scale>
        <p:origin x="-1446" y="-13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B4FE89E-899E-4FDA-9A0D-E572D903DCEC}" type="datetimeFigureOut">
              <a:rPr lang="pl-PL"/>
              <a:pPr>
                <a:defRPr/>
              </a:pPr>
              <a:t>2015-10-06</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9BFB4AC-656A-465A-8263-8C18A8533829}"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ymbol zastępczy obrazu slajdu 1"/>
          <p:cNvSpPr>
            <a:spLocks noGrp="1" noRot="1" noChangeAspect="1"/>
          </p:cNvSpPr>
          <p:nvPr>
            <p:ph type="sldImg"/>
          </p:nvPr>
        </p:nvSpPr>
        <p:spPr bwMode="auto">
          <a:noFill/>
          <a:ln>
            <a:solidFill>
              <a:srgbClr val="000000"/>
            </a:solidFill>
            <a:miter lim="800000"/>
            <a:headEnd/>
            <a:tailEnd/>
          </a:ln>
        </p:spPr>
      </p:sp>
      <p:sp>
        <p:nvSpPr>
          <p:cNvPr id="18434"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18435"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9AECD3-9E10-4323-87E1-A338CFB23F97}" type="slidenum">
              <a:rPr lang="pl-PL"/>
              <a:pPr fontAlgn="base">
                <a:spcBef>
                  <a:spcPct val="0"/>
                </a:spcBef>
                <a:spcAft>
                  <a:spcPct val="0"/>
                </a:spcAft>
              </a:pPr>
              <a:t>4</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4" name="TextBox 7"/>
          <p:cNvSpPr txBox="1"/>
          <p:nvPr/>
        </p:nvSpPr>
        <p:spPr>
          <a:xfrm>
            <a:off x="1828800" y="3159125"/>
            <a:ext cx="457200" cy="1035050"/>
          </a:xfrm>
          <a:prstGeom prst="rect">
            <a:avLst/>
          </a:prstGeom>
          <a:noFill/>
        </p:spPr>
        <p:txBody>
          <a:bodyPr lIns="0" tIns="9144" rIns="0" bIns="9144" anchor="ctr">
            <a:spAutoFit/>
          </a:bodyPr>
          <a:lstStyle/>
          <a:p>
            <a:pPr fontAlgn="auto">
              <a:spcBef>
                <a:spcPts val="0"/>
              </a:spcBef>
              <a:spcAft>
                <a:spcPts val="0"/>
              </a:spcAft>
              <a:defRPr/>
            </a:pPr>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lstStyle>
            <a:lvl1pPr>
              <a:defRPr sz="6000">
                <a:solidFill>
                  <a:schemeClr val="tx1"/>
                </a:solidFill>
              </a:defRPr>
            </a:lvl1pPr>
          </a:lstStyle>
          <a:p>
            <a:r>
              <a:rPr lang="pl-PL" smtClean="0"/>
              <a:t>Kliknij, aby edytować styl</a:t>
            </a:r>
            <a:endParaRPr lang="en-US" dirty="0"/>
          </a:p>
        </p:txBody>
      </p:sp>
      <p:sp>
        <p:nvSpPr>
          <p:cNvPr id="3" name="Subtitle 2"/>
          <p:cNvSpPr>
            <a:spLocks noGrp="1"/>
          </p:cNvSpPr>
          <p:nvPr>
            <p:ph type="subTitle" idx="1"/>
          </p:nvPr>
        </p:nvSpPr>
        <p:spPr>
          <a:xfrm>
            <a:off x="2133600" y="3375491"/>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5" name="Date Placeholder 14"/>
          <p:cNvSpPr>
            <a:spLocks noGrp="1"/>
          </p:cNvSpPr>
          <p:nvPr>
            <p:ph type="dt" sz="half" idx="10"/>
          </p:nvPr>
        </p:nvSpPr>
        <p:spPr/>
        <p:txBody>
          <a:bodyPr/>
          <a:lstStyle>
            <a:lvl1pPr>
              <a:defRPr/>
            </a:lvl1pPr>
          </a:lstStyle>
          <a:p>
            <a:pPr>
              <a:defRPr/>
            </a:pPr>
            <a:fld id="{8F28B3AB-8AB2-49FD-9F04-7DEF96B3C92E}" type="datetimeFigureOut">
              <a:rPr lang="pl-PL"/>
              <a:pPr>
                <a:defRPr/>
              </a:pPr>
              <a:t>2015-10-06</a:t>
            </a:fld>
            <a:endParaRPr lang="pl-PL"/>
          </a:p>
        </p:txBody>
      </p:sp>
      <p:sp>
        <p:nvSpPr>
          <p:cNvPr id="6" name="Slide Number Placeholder 15"/>
          <p:cNvSpPr>
            <a:spLocks noGrp="1"/>
          </p:cNvSpPr>
          <p:nvPr>
            <p:ph type="sldNum" sz="quarter" idx="11"/>
          </p:nvPr>
        </p:nvSpPr>
        <p:spPr/>
        <p:txBody>
          <a:bodyPr/>
          <a:lstStyle>
            <a:lvl1pPr>
              <a:defRPr/>
            </a:lvl1pPr>
          </a:lstStyle>
          <a:p>
            <a:pPr>
              <a:defRPr/>
            </a:pPr>
            <a:fld id="{251784AE-957E-48BF-B54F-0B81389B6E9E}" type="slidenum">
              <a:rPr lang="pl-PL"/>
              <a:pPr>
                <a:defRPr/>
              </a:pPr>
              <a:t>‹#›</a:t>
            </a:fld>
            <a:endParaRPr lang="pl-PL"/>
          </a:p>
        </p:txBody>
      </p:sp>
      <p:sp>
        <p:nvSpPr>
          <p:cNvPr id="7" name="Footer Placeholder 16"/>
          <p:cNvSpPr>
            <a:spLocks noGrp="1"/>
          </p:cNvSpPr>
          <p:nvPr>
            <p:ph type="ftr" sz="quarter" idx="12"/>
          </p:nvPr>
        </p:nvSpPr>
        <p:spPr/>
        <p:txBody>
          <a:bodyPr/>
          <a:lstStyle>
            <a:lvl1pPr>
              <a:defRPr/>
            </a:lvl1pPr>
          </a:lstStyle>
          <a:p>
            <a:pPr>
              <a:defRPr/>
            </a:pPr>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lvl1pPr>
              <a:defRPr/>
            </a:lvl1pPr>
          </a:lstStyle>
          <a:p>
            <a:pPr>
              <a:defRPr/>
            </a:pPr>
            <a:fld id="{7DBA1466-BE17-43EB-B560-B1860A9814C0}" type="datetimeFigureOut">
              <a:rPr lang="pl-PL"/>
              <a:pPr>
                <a:defRPr/>
              </a:pPr>
              <a:t>2015-10-06</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4886658A-B5F4-49DD-8AD8-55944D36D286}"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022FABFB-F866-4EF0-9D3B-16AE86C7982F}" type="datetimeFigureOut">
              <a:rPr lang="pl-PL"/>
              <a:pPr>
                <a:defRPr/>
              </a:pPr>
              <a:t>2015-10-06</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83A00BDB-9F78-47C9-AF5F-12ECFE105E36}"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3" name="Title 12"/>
          <p:cNvSpPr>
            <a:spLocks noGrp="1"/>
          </p:cNvSpPr>
          <p:nvPr>
            <p:ph type="title"/>
          </p:nvPr>
        </p:nvSpPr>
        <p:spPr/>
        <p:txBody>
          <a:bodyPr/>
          <a:lstStyle/>
          <a:p>
            <a:r>
              <a:rPr lang="pl-PL" smtClean="0"/>
              <a:t>Kliknij, aby edytować styl</a:t>
            </a:r>
            <a:endParaRPr lang="en-US"/>
          </a:p>
        </p:txBody>
      </p:sp>
      <p:sp>
        <p:nvSpPr>
          <p:cNvPr id="4" name="Date Placeholder 3"/>
          <p:cNvSpPr>
            <a:spLocks noGrp="1"/>
          </p:cNvSpPr>
          <p:nvPr>
            <p:ph type="dt" sz="half" idx="10"/>
          </p:nvPr>
        </p:nvSpPr>
        <p:spPr/>
        <p:txBody>
          <a:bodyPr/>
          <a:lstStyle>
            <a:lvl1pPr>
              <a:defRPr/>
            </a:lvl1pPr>
          </a:lstStyle>
          <a:p>
            <a:pPr>
              <a:defRPr/>
            </a:pPr>
            <a:fld id="{D874839A-A5CE-426A-AC98-E7F72B5E5DFA}" type="datetimeFigureOut">
              <a:rPr lang="pl-PL"/>
              <a:pPr>
                <a:defRPr/>
              </a:pPr>
              <a:t>2015-10-06</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49464DAA-A695-48CF-A5C6-C7AB0F903FC9}"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5" name="TextBox 7"/>
          <p:cNvSpPr txBox="1"/>
          <p:nvPr/>
        </p:nvSpPr>
        <p:spPr>
          <a:xfrm>
            <a:off x="4267200" y="4075113"/>
            <a:ext cx="457200" cy="1014412"/>
          </a:xfrm>
          <a:prstGeom prst="rect">
            <a:avLst/>
          </a:prstGeom>
          <a:noFill/>
        </p:spPr>
        <p:txBody>
          <a:bodyPr lIns="0" tIns="0" rIns="0" bIns="0">
            <a:spAutoFit/>
          </a:bodyPr>
          <a:lstStyle/>
          <a:p>
            <a:pPr fontAlgn="auto">
              <a:spcBef>
                <a:spcPts val="0"/>
              </a:spcBef>
              <a:spcAft>
                <a:spcPts val="0"/>
              </a:spcAft>
              <a:defRPr/>
            </a:pPr>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pl-PL" smtClean="0"/>
              <a:t>Kliknij, aby edytować styl</a:t>
            </a:r>
            <a:endParaRPr lang="en-US" dirty="0"/>
          </a:p>
        </p:txBody>
      </p:sp>
      <p:sp>
        <p:nvSpPr>
          <p:cNvPr id="6" name="Date Placeholder 11"/>
          <p:cNvSpPr>
            <a:spLocks noGrp="1"/>
          </p:cNvSpPr>
          <p:nvPr>
            <p:ph type="dt" sz="half" idx="10"/>
          </p:nvPr>
        </p:nvSpPr>
        <p:spPr/>
        <p:txBody>
          <a:bodyPr/>
          <a:lstStyle>
            <a:lvl1pPr>
              <a:defRPr/>
            </a:lvl1pPr>
          </a:lstStyle>
          <a:p>
            <a:pPr>
              <a:defRPr/>
            </a:pPr>
            <a:fld id="{5C6B7A32-0D18-437D-ABC1-8FEE809EAB09}" type="datetimeFigureOut">
              <a:rPr lang="pl-PL"/>
              <a:pPr>
                <a:defRPr/>
              </a:pPr>
              <a:t>2015-10-06</a:t>
            </a:fld>
            <a:endParaRPr lang="pl-PL"/>
          </a:p>
        </p:txBody>
      </p:sp>
      <p:sp>
        <p:nvSpPr>
          <p:cNvPr id="7" name="Slide Number Placeholder 12"/>
          <p:cNvSpPr>
            <a:spLocks noGrp="1"/>
          </p:cNvSpPr>
          <p:nvPr>
            <p:ph type="sldNum" sz="quarter" idx="11"/>
          </p:nvPr>
        </p:nvSpPr>
        <p:spPr/>
        <p:txBody>
          <a:bodyPr/>
          <a:lstStyle>
            <a:lvl1pPr>
              <a:defRPr/>
            </a:lvl1pPr>
          </a:lstStyle>
          <a:p>
            <a:pPr>
              <a:defRPr/>
            </a:pPr>
            <a:fld id="{4885E958-0108-4CB1-BDF8-E4033C096CE6}" type="slidenum">
              <a:rPr lang="pl-PL"/>
              <a:pPr>
                <a:defRPr/>
              </a:pPr>
              <a:t>‹#›</a:t>
            </a:fld>
            <a:endParaRPr lang="pl-PL"/>
          </a:p>
        </p:txBody>
      </p:sp>
      <p:sp>
        <p:nvSpPr>
          <p:cNvPr id="8" name="Footer Placeholder 13"/>
          <p:cNvSpPr>
            <a:spLocks noGrp="1"/>
          </p:cNvSpPr>
          <p:nvPr>
            <p:ph type="ftr" sz="quarter" idx="12"/>
          </p:nvPr>
        </p:nvSpPr>
        <p:spPr/>
        <p:txBody>
          <a:bodyPr/>
          <a:lstStyle>
            <a:lvl1pPr>
              <a:defRPr/>
            </a:lvl1pPr>
          </a:lstStyle>
          <a:p>
            <a:pPr>
              <a:defRPr/>
            </a:pPr>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pl-PL" smtClean="0"/>
              <a:t>Kliknij, aby edytować styl</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Date Placeholder 3"/>
          <p:cNvSpPr>
            <a:spLocks noGrp="1"/>
          </p:cNvSpPr>
          <p:nvPr>
            <p:ph type="dt" sz="half" idx="15"/>
          </p:nvPr>
        </p:nvSpPr>
        <p:spPr/>
        <p:txBody>
          <a:bodyPr/>
          <a:lstStyle>
            <a:lvl1pPr>
              <a:defRPr/>
            </a:lvl1pPr>
          </a:lstStyle>
          <a:p>
            <a:pPr>
              <a:defRPr/>
            </a:pPr>
            <a:fld id="{E5AD31DB-9513-4582-AD38-24207A9EF61D}" type="datetimeFigureOut">
              <a:rPr lang="pl-PL"/>
              <a:pPr>
                <a:defRPr/>
              </a:pPr>
              <a:t>2015-10-06</a:t>
            </a:fld>
            <a:endParaRPr lang="pl-PL"/>
          </a:p>
        </p:txBody>
      </p:sp>
      <p:sp>
        <p:nvSpPr>
          <p:cNvPr id="8" name="Footer Placeholder 4"/>
          <p:cNvSpPr>
            <a:spLocks noGrp="1"/>
          </p:cNvSpPr>
          <p:nvPr>
            <p:ph type="ftr" sz="quarter" idx="16"/>
          </p:nvPr>
        </p:nvSpPr>
        <p:spPr/>
        <p:txBody>
          <a:bodyPr/>
          <a:lstStyle>
            <a:lvl1pPr>
              <a:defRPr/>
            </a:lvl1pPr>
          </a:lstStyle>
          <a:p>
            <a:pPr>
              <a:defRPr/>
            </a:pPr>
            <a:endParaRPr lang="pl-PL"/>
          </a:p>
        </p:txBody>
      </p:sp>
      <p:sp>
        <p:nvSpPr>
          <p:cNvPr id="9" name="Slide Number Placeholder 5"/>
          <p:cNvSpPr>
            <a:spLocks noGrp="1"/>
          </p:cNvSpPr>
          <p:nvPr>
            <p:ph type="sldNum" sz="quarter" idx="17"/>
          </p:nvPr>
        </p:nvSpPr>
        <p:spPr/>
        <p:txBody>
          <a:bodyPr/>
          <a:lstStyle>
            <a:lvl1pPr>
              <a:defRPr/>
            </a:lvl1pPr>
          </a:lstStyle>
          <a:p>
            <a:pPr>
              <a:defRPr/>
            </a:pPr>
            <a:fld id="{AFB37214-A433-43CC-9714-7ADE94265FF1}"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7" name="TextBox 12"/>
          <p:cNvSpPr txBox="1"/>
          <p:nvPr/>
        </p:nvSpPr>
        <p:spPr>
          <a:xfrm>
            <a:off x="1057275" y="520700"/>
            <a:ext cx="457200" cy="922338"/>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rPr>
              <a:t>{</a:t>
            </a:r>
          </a:p>
        </p:txBody>
      </p:sp>
      <p:sp>
        <p:nvSpPr>
          <p:cNvPr id="8" name="TextBox 17"/>
          <p:cNvSpPr txBox="1"/>
          <p:nvPr/>
        </p:nvSpPr>
        <p:spPr>
          <a:xfrm>
            <a:off x="4779963" y="520700"/>
            <a:ext cx="457200" cy="922338"/>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134112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02920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2" name="Title 11"/>
          <p:cNvSpPr>
            <a:spLocks noGrp="1"/>
          </p:cNvSpPr>
          <p:nvPr>
            <p:ph type="title"/>
          </p:nvPr>
        </p:nvSpPr>
        <p:spPr/>
        <p:txBody>
          <a:bodyPr/>
          <a:lstStyle/>
          <a:p>
            <a:r>
              <a:rPr lang="pl-PL" smtClean="0"/>
              <a:t>Kliknij, aby edytować styl</a:t>
            </a:r>
            <a:endParaRPr lang="en-US" dirty="0"/>
          </a:p>
        </p:txBody>
      </p:sp>
      <p:sp>
        <p:nvSpPr>
          <p:cNvPr id="9" name="Date Placeholder 13"/>
          <p:cNvSpPr>
            <a:spLocks noGrp="1"/>
          </p:cNvSpPr>
          <p:nvPr>
            <p:ph type="dt" sz="half" idx="10"/>
          </p:nvPr>
        </p:nvSpPr>
        <p:spPr/>
        <p:txBody>
          <a:bodyPr/>
          <a:lstStyle>
            <a:lvl1pPr>
              <a:defRPr/>
            </a:lvl1pPr>
          </a:lstStyle>
          <a:p>
            <a:pPr>
              <a:defRPr/>
            </a:pPr>
            <a:fld id="{F10B0028-282B-4DEE-964D-5B73788DF5B2}" type="datetimeFigureOut">
              <a:rPr lang="pl-PL"/>
              <a:pPr>
                <a:defRPr/>
              </a:pPr>
              <a:t>2015-10-06</a:t>
            </a:fld>
            <a:endParaRPr lang="pl-PL"/>
          </a:p>
        </p:txBody>
      </p:sp>
      <p:sp>
        <p:nvSpPr>
          <p:cNvPr id="10" name="Slide Number Placeholder 14"/>
          <p:cNvSpPr>
            <a:spLocks noGrp="1"/>
          </p:cNvSpPr>
          <p:nvPr>
            <p:ph type="sldNum" sz="quarter" idx="11"/>
          </p:nvPr>
        </p:nvSpPr>
        <p:spPr/>
        <p:txBody>
          <a:bodyPr/>
          <a:lstStyle>
            <a:lvl1pPr>
              <a:defRPr/>
            </a:lvl1pPr>
          </a:lstStyle>
          <a:p>
            <a:pPr>
              <a:defRPr/>
            </a:pPr>
            <a:fld id="{2FBE7194-F37E-4615-B760-BED7A33285F0}" type="slidenum">
              <a:rPr lang="pl-PL"/>
              <a:pPr>
                <a:defRPr/>
              </a:pPr>
              <a:t>‹#›</a:t>
            </a:fld>
            <a:endParaRPr lang="pl-PL"/>
          </a:p>
        </p:txBody>
      </p:sp>
      <p:sp>
        <p:nvSpPr>
          <p:cNvPr id="11" name="Footer Placeholder 15"/>
          <p:cNvSpPr>
            <a:spLocks noGrp="1"/>
          </p:cNvSpPr>
          <p:nvPr>
            <p:ph type="ftr" sz="quarter" idx="12"/>
          </p:nvPr>
        </p:nvSpPr>
        <p:spPr/>
        <p:txBody>
          <a:bodyPr/>
          <a:lstStyle>
            <a:lvl1pPr>
              <a:defRPr/>
            </a:lvl1pPr>
          </a:lstStyle>
          <a:p>
            <a:pPr>
              <a:defRPr/>
            </a:pPr>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l-PL" smtClean="0"/>
              <a:t>Kliknij, aby edytować styl</a:t>
            </a:r>
            <a:endParaRPr lang="en-US"/>
          </a:p>
        </p:txBody>
      </p:sp>
      <p:sp>
        <p:nvSpPr>
          <p:cNvPr id="3" name="Date Placeholder 3"/>
          <p:cNvSpPr>
            <a:spLocks noGrp="1"/>
          </p:cNvSpPr>
          <p:nvPr>
            <p:ph type="dt" sz="half" idx="10"/>
          </p:nvPr>
        </p:nvSpPr>
        <p:spPr/>
        <p:txBody>
          <a:bodyPr/>
          <a:lstStyle>
            <a:lvl1pPr>
              <a:defRPr/>
            </a:lvl1pPr>
          </a:lstStyle>
          <a:p>
            <a:pPr>
              <a:defRPr/>
            </a:pPr>
            <a:fld id="{F1A450DD-C718-4538-948B-21913CCD0FE1}" type="datetimeFigureOut">
              <a:rPr lang="pl-PL"/>
              <a:pPr>
                <a:defRPr/>
              </a:pPr>
              <a:t>2015-10-06</a:t>
            </a:fld>
            <a:endParaRPr lang="pl-PL"/>
          </a:p>
        </p:txBody>
      </p:sp>
      <p:sp>
        <p:nvSpPr>
          <p:cNvPr id="4" name="Footer Placeholder 4"/>
          <p:cNvSpPr>
            <a:spLocks noGrp="1"/>
          </p:cNvSpPr>
          <p:nvPr>
            <p:ph type="ftr" sz="quarter" idx="11"/>
          </p:nvPr>
        </p:nvSpPr>
        <p:spPr/>
        <p:txBody>
          <a:bodyPr/>
          <a:lstStyle>
            <a:lvl1pPr>
              <a:defRPr/>
            </a:lvl1pPr>
          </a:lstStyle>
          <a:p>
            <a:pPr>
              <a:defRPr/>
            </a:pPr>
            <a:endParaRPr lang="pl-PL"/>
          </a:p>
        </p:txBody>
      </p:sp>
      <p:sp>
        <p:nvSpPr>
          <p:cNvPr id="5" name="Slide Number Placeholder 5"/>
          <p:cNvSpPr>
            <a:spLocks noGrp="1"/>
          </p:cNvSpPr>
          <p:nvPr>
            <p:ph type="sldNum" sz="quarter" idx="12"/>
          </p:nvPr>
        </p:nvSpPr>
        <p:spPr/>
        <p:txBody>
          <a:bodyPr/>
          <a:lstStyle>
            <a:lvl1pPr>
              <a:defRPr/>
            </a:lvl1pPr>
          </a:lstStyle>
          <a:p>
            <a:pPr>
              <a:defRPr/>
            </a:pPr>
            <a:fld id="{865CD76E-7BFC-444A-BCEB-2AA62822F3A6}"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147ABB-3A55-4735-BF72-08FF9DBCD645}" type="datetimeFigureOut">
              <a:rPr lang="pl-PL"/>
              <a:pPr>
                <a:defRPr/>
              </a:pPr>
              <a:t>2015-10-06</a:t>
            </a:fld>
            <a:endParaRPr lang="pl-PL"/>
          </a:p>
        </p:txBody>
      </p:sp>
      <p:sp>
        <p:nvSpPr>
          <p:cNvPr id="3" name="Footer Placeholder 4"/>
          <p:cNvSpPr>
            <a:spLocks noGrp="1"/>
          </p:cNvSpPr>
          <p:nvPr>
            <p:ph type="ftr" sz="quarter" idx="11"/>
          </p:nvPr>
        </p:nvSpPr>
        <p:spPr/>
        <p:txBody>
          <a:bodyPr/>
          <a:lstStyle>
            <a:lvl1pPr>
              <a:defRPr/>
            </a:lvl1pPr>
          </a:lstStyle>
          <a:p>
            <a:pPr>
              <a:defRPr/>
            </a:pPr>
            <a:endParaRPr lang="pl-PL"/>
          </a:p>
        </p:txBody>
      </p:sp>
      <p:sp>
        <p:nvSpPr>
          <p:cNvPr id="4" name="Slide Number Placeholder 5"/>
          <p:cNvSpPr>
            <a:spLocks noGrp="1"/>
          </p:cNvSpPr>
          <p:nvPr>
            <p:ph type="sldNum" sz="quarter" idx="12"/>
          </p:nvPr>
        </p:nvSpPr>
        <p:spPr/>
        <p:txBody>
          <a:bodyPr/>
          <a:lstStyle>
            <a:lvl1pPr>
              <a:defRPr/>
            </a:lvl1pPr>
          </a:lstStyle>
          <a:p>
            <a:pPr>
              <a:defRPr/>
            </a:pPr>
            <a:fld id="{8911794F-B348-4DA1-8BE7-D48E32B54D85}"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5" name="TextBox 8"/>
          <p:cNvSpPr txBox="1"/>
          <p:nvPr/>
        </p:nvSpPr>
        <p:spPr>
          <a:xfrm>
            <a:off x="5329238" y="1774825"/>
            <a:ext cx="457200" cy="1230313"/>
          </a:xfrm>
          <a:prstGeom prst="rect">
            <a:avLst/>
          </a:prstGeom>
          <a:noFill/>
        </p:spPr>
        <p:txBody>
          <a:bodyPr lIns="0" tIns="0" rIns="0" bIns="0">
            <a:spAutoFit/>
          </a:bodyPr>
          <a:lstStyle/>
          <a:p>
            <a:pPr fontAlgn="auto">
              <a:spcBef>
                <a:spcPts val="0"/>
              </a:spcBef>
              <a:spcAft>
                <a:spcPts val="0"/>
              </a:spcAft>
              <a:defRPr/>
            </a:pPr>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5715000"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8" name="Title 17"/>
          <p:cNvSpPr>
            <a:spLocks noGrp="1"/>
          </p:cNvSpPr>
          <p:nvPr>
            <p:ph type="title"/>
          </p:nvPr>
        </p:nvSpPr>
        <p:spPr/>
        <p:txBody>
          <a:bodyPr/>
          <a:lstStyle/>
          <a:p>
            <a:r>
              <a:rPr lang="pl-PL" smtClean="0"/>
              <a:t>Kliknij, aby edytować styl</a:t>
            </a:r>
            <a:endParaRPr lang="en-US" dirty="0"/>
          </a:p>
        </p:txBody>
      </p:sp>
      <p:sp>
        <p:nvSpPr>
          <p:cNvPr id="6" name="Date Placeholder 14"/>
          <p:cNvSpPr>
            <a:spLocks noGrp="1"/>
          </p:cNvSpPr>
          <p:nvPr>
            <p:ph type="dt" sz="half" idx="10"/>
          </p:nvPr>
        </p:nvSpPr>
        <p:spPr/>
        <p:txBody>
          <a:bodyPr/>
          <a:lstStyle>
            <a:lvl1pPr>
              <a:defRPr/>
            </a:lvl1pPr>
          </a:lstStyle>
          <a:p>
            <a:pPr>
              <a:defRPr/>
            </a:pPr>
            <a:fld id="{7954024A-57FA-4D02-8449-6F128E8D3FF5}" type="datetimeFigureOut">
              <a:rPr lang="pl-PL"/>
              <a:pPr>
                <a:defRPr/>
              </a:pPr>
              <a:t>2015-10-06</a:t>
            </a:fld>
            <a:endParaRPr lang="pl-PL"/>
          </a:p>
        </p:txBody>
      </p:sp>
      <p:sp>
        <p:nvSpPr>
          <p:cNvPr id="7" name="Slide Number Placeholder 15"/>
          <p:cNvSpPr>
            <a:spLocks noGrp="1"/>
          </p:cNvSpPr>
          <p:nvPr>
            <p:ph type="sldNum" sz="quarter" idx="11"/>
          </p:nvPr>
        </p:nvSpPr>
        <p:spPr/>
        <p:txBody>
          <a:bodyPr/>
          <a:lstStyle>
            <a:lvl1pPr>
              <a:defRPr/>
            </a:lvl1pPr>
          </a:lstStyle>
          <a:p>
            <a:pPr>
              <a:defRPr/>
            </a:pPr>
            <a:fld id="{0568A650-AD52-4A04-99DC-44EB089079B0}" type="slidenum">
              <a:rPr lang="pl-PL"/>
              <a:pPr>
                <a:defRPr/>
              </a:pPr>
              <a:t>‹#›</a:t>
            </a:fld>
            <a:endParaRPr lang="pl-PL"/>
          </a:p>
        </p:txBody>
      </p:sp>
      <p:sp>
        <p:nvSpPr>
          <p:cNvPr id="8" name="Footer Placeholder 16"/>
          <p:cNvSpPr>
            <a:spLocks noGrp="1"/>
          </p:cNvSpPr>
          <p:nvPr>
            <p:ph type="ftr" sz="quarter" idx="12"/>
          </p:nvPr>
        </p:nvSpPr>
        <p:spPr/>
        <p:txBody>
          <a:bodyPr/>
          <a:lstStyle>
            <a:lvl1pPr>
              <a:defRPr/>
            </a:lvl1pPr>
          </a:lstStyle>
          <a:p>
            <a:pPr>
              <a:defRPr/>
            </a:pPr>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5" name="TextBox 8"/>
          <p:cNvSpPr txBox="1"/>
          <p:nvPr/>
        </p:nvSpPr>
        <p:spPr>
          <a:xfrm>
            <a:off x="2435225" y="3332163"/>
            <a:ext cx="457200" cy="922337"/>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rPr>
              <a:t>{</a:t>
            </a:r>
          </a:p>
        </p:txBody>
      </p:sp>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1" name="Title 10"/>
          <p:cNvSpPr>
            <a:spLocks noGrp="1"/>
          </p:cNvSpPr>
          <p:nvPr>
            <p:ph type="title"/>
          </p:nvPr>
        </p:nvSpPr>
        <p:spPr/>
        <p:txBody>
          <a:bodyPr/>
          <a:lstStyle/>
          <a:p>
            <a:r>
              <a:rPr lang="pl-PL" smtClean="0"/>
              <a:t>Kliknij, aby edytować styl</a:t>
            </a:r>
            <a:endParaRPr lang="en-US"/>
          </a:p>
        </p:txBody>
      </p:sp>
      <p:sp>
        <p:nvSpPr>
          <p:cNvPr id="6" name="Date Placeholder 12"/>
          <p:cNvSpPr>
            <a:spLocks noGrp="1"/>
          </p:cNvSpPr>
          <p:nvPr>
            <p:ph type="dt" sz="half" idx="10"/>
          </p:nvPr>
        </p:nvSpPr>
        <p:spPr/>
        <p:txBody>
          <a:bodyPr/>
          <a:lstStyle>
            <a:lvl1pPr>
              <a:defRPr/>
            </a:lvl1pPr>
          </a:lstStyle>
          <a:p>
            <a:pPr>
              <a:defRPr/>
            </a:pPr>
            <a:fld id="{4C018363-E8DF-4D75-AEBD-988A3F6BF11F}" type="datetimeFigureOut">
              <a:rPr lang="pl-PL"/>
              <a:pPr>
                <a:defRPr/>
              </a:pPr>
              <a:t>2015-10-06</a:t>
            </a:fld>
            <a:endParaRPr lang="pl-PL"/>
          </a:p>
        </p:txBody>
      </p:sp>
      <p:sp>
        <p:nvSpPr>
          <p:cNvPr id="7" name="Slide Number Placeholder 13"/>
          <p:cNvSpPr>
            <a:spLocks noGrp="1"/>
          </p:cNvSpPr>
          <p:nvPr>
            <p:ph type="sldNum" sz="quarter" idx="11"/>
          </p:nvPr>
        </p:nvSpPr>
        <p:spPr/>
        <p:txBody>
          <a:bodyPr/>
          <a:lstStyle>
            <a:lvl1pPr>
              <a:defRPr/>
            </a:lvl1pPr>
          </a:lstStyle>
          <a:p>
            <a:pPr>
              <a:defRPr/>
            </a:pPr>
            <a:fld id="{9267EFBF-7D4F-44C8-AA3A-3ABDCCD50B69}" type="slidenum">
              <a:rPr lang="pl-PL"/>
              <a:pPr>
                <a:defRPr/>
              </a:pPr>
              <a:t>‹#›</a:t>
            </a:fld>
            <a:endParaRPr lang="pl-PL"/>
          </a:p>
        </p:txBody>
      </p:sp>
      <p:sp>
        <p:nvSpPr>
          <p:cNvPr id="8" name="Footer Placeholder 14"/>
          <p:cNvSpPr>
            <a:spLocks noGrp="1"/>
          </p:cNvSpPr>
          <p:nvPr>
            <p:ph type="ftr" sz="quarter" idx="12"/>
          </p:nvPr>
        </p:nvSpPr>
        <p:spPr/>
        <p:txBody>
          <a:bodyPr/>
          <a:lstStyle>
            <a:lvl1pPr>
              <a:defRPr/>
            </a:lvl1pPr>
          </a:lstStyle>
          <a:p>
            <a:pPr>
              <a:defRPr/>
            </a:pPr>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pl-PL" smtClean="0"/>
              <a:t>Kliknij, aby edytować styl</a:t>
            </a:r>
            <a:endParaRPr lang="en-US" dirty="0"/>
          </a:p>
        </p:txBody>
      </p:sp>
      <p:sp>
        <p:nvSpPr>
          <p:cNvPr id="3" name="Text Placeholder 2"/>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fontAlgn="auto">
              <a:spcBef>
                <a:spcPts val="0"/>
              </a:spcBef>
              <a:spcAft>
                <a:spcPts val="0"/>
              </a:spcAft>
              <a:defRPr sz="1100" smtClean="0">
                <a:solidFill>
                  <a:schemeClr val="tx1">
                    <a:alpha val="60000"/>
                  </a:schemeClr>
                </a:solidFill>
                <a:effectLst/>
                <a:latin typeface="+mn-lt"/>
              </a:defRPr>
            </a:lvl1pPr>
          </a:lstStyle>
          <a:p>
            <a:pPr>
              <a:defRPr/>
            </a:pPr>
            <a:fld id="{F92A6E7A-84EB-4C76-8C5B-25B057651C13}" type="datetimeFigureOut">
              <a:rPr lang="pl-PL"/>
              <a:pPr>
                <a:defRPr/>
              </a:pPr>
              <a:t>2015-10-06</a:t>
            </a:fld>
            <a:endParaRPr lang="pl-PL"/>
          </a:p>
        </p:txBody>
      </p:sp>
      <p:sp>
        <p:nvSpPr>
          <p:cNvPr id="5" name="Footer Placeholder 4"/>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fontAlgn="auto">
              <a:spcBef>
                <a:spcPts val="0"/>
              </a:spcBef>
              <a:spcAft>
                <a:spcPts val="0"/>
              </a:spcAft>
              <a:defRPr sz="1100">
                <a:solidFill>
                  <a:schemeClr val="tx1">
                    <a:alpha val="60000"/>
                  </a:schemeClr>
                </a:solidFill>
                <a:effectLst/>
                <a:latin typeface="+mn-lt"/>
              </a:defRPr>
            </a:lvl1pPr>
          </a:lstStyle>
          <a:p>
            <a:pPr>
              <a:defRPr/>
            </a:pPr>
            <a:endParaRPr lang="pl-PL"/>
          </a:p>
        </p:txBody>
      </p:sp>
      <p:sp>
        <p:nvSpPr>
          <p:cNvPr id="6" name="Slide Number Placeholder 5"/>
          <p:cNvSpPr>
            <a:spLocks noGrp="1"/>
          </p:cNvSpPr>
          <p:nvPr>
            <p:ph type="sldNum" sz="quarter" idx="4"/>
          </p:nvPr>
        </p:nvSpPr>
        <p:spPr>
          <a:xfrm>
            <a:off x="822325" y="5842000"/>
            <a:ext cx="2133600" cy="304800"/>
          </a:xfrm>
          <a:prstGeom prst="rect">
            <a:avLst/>
          </a:prstGeom>
        </p:spPr>
        <p:txBody>
          <a:bodyPr vert="horz" lIns="91440" tIns="45720" rIns="91440" bIns="9144" rtlCol="0" anchor="b"/>
          <a:lstStyle>
            <a:lvl1pPr algn="l" fontAlgn="auto">
              <a:spcBef>
                <a:spcPts val="0"/>
              </a:spcBef>
              <a:spcAft>
                <a:spcPts val="0"/>
              </a:spcAft>
              <a:defRPr sz="1600" smtClean="0">
                <a:solidFill>
                  <a:schemeClr val="tx1">
                    <a:alpha val="60000"/>
                  </a:schemeClr>
                </a:solidFill>
                <a:effectLst/>
                <a:latin typeface="+mn-lt"/>
              </a:defRPr>
            </a:lvl1pPr>
          </a:lstStyle>
          <a:p>
            <a:pPr>
              <a:defRPr/>
            </a:pPr>
            <a:fld id="{DE2713DF-EFE1-4807-ACC1-D6782CA206FA}" type="slidenum">
              <a:rPr lang="pl-PL"/>
              <a:pPr>
                <a:defRPr/>
              </a:pPr>
              <a:t>‹#›</a:t>
            </a:fld>
            <a:endParaRPr lang="pl-PL"/>
          </a:p>
        </p:txBody>
      </p:sp>
    </p:spTree>
  </p:cSld>
  <p:clrMap bg1="dk1" tx1="lt1" bg2="dk2" tx2="lt2" accent1="accent1" accent2="accent2" accent3="accent3" accent4="accent4" accent5="accent5" accent6="accent6" hlink="hlink" folHlink="folHlink"/>
  <p:sldLayoutIdLst>
    <p:sldLayoutId id="2147483684" r:id="rId1"/>
    <p:sldLayoutId id="2147483683" r:id="rId2"/>
    <p:sldLayoutId id="2147483685" r:id="rId3"/>
    <p:sldLayoutId id="2147483682" r:id="rId4"/>
    <p:sldLayoutId id="2147483686" r:id="rId5"/>
    <p:sldLayoutId id="2147483681" r:id="rId6"/>
    <p:sldLayoutId id="2147483680" r:id="rId7"/>
    <p:sldLayoutId id="2147483687" r:id="rId8"/>
    <p:sldLayoutId id="2147483688" r:id="rId9"/>
    <p:sldLayoutId id="2147483679" r:id="rId10"/>
    <p:sldLayoutId id="2147483678" r:id="rId11"/>
  </p:sldLayoutIdLst>
  <p:txStyles>
    <p:titleStyle>
      <a:lvl1pPr algn="l" rtl="0" fontAlgn="base">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fontAlgn="base">
        <a:spcBef>
          <a:spcPct val="0"/>
        </a:spcBef>
        <a:spcAft>
          <a:spcPct val="0"/>
        </a:spcAft>
        <a:defRPr sz="4900">
          <a:solidFill>
            <a:schemeClr val="tx1"/>
          </a:solidFill>
          <a:latin typeface="Palatino Linotype" pitchFamily="18" charset="0"/>
        </a:defRPr>
      </a:lvl2pPr>
      <a:lvl3pPr algn="l" rtl="0" fontAlgn="base">
        <a:spcBef>
          <a:spcPct val="0"/>
        </a:spcBef>
        <a:spcAft>
          <a:spcPct val="0"/>
        </a:spcAft>
        <a:defRPr sz="4900">
          <a:solidFill>
            <a:schemeClr val="tx1"/>
          </a:solidFill>
          <a:latin typeface="Palatino Linotype" pitchFamily="18" charset="0"/>
        </a:defRPr>
      </a:lvl3pPr>
      <a:lvl4pPr algn="l" rtl="0" fontAlgn="base">
        <a:spcBef>
          <a:spcPct val="0"/>
        </a:spcBef>
        <a:spcAft>
          <a:spcPct val="0"/>
        </a:spcAft>
        <a:defRPr sz="4900">
          <a:solidFill>
            <a:schemeClr val="tx1"/>
          </a:solidFill>
          <a:latin typeface="Palatino Linotype" pitchFamily="18" charset="0"/>
        </a:defRPr>
      </a:lvl4pPr>
      <a:lvl5pPr algn="l" rtl="0" fontAlgn="base">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fontAlgn="base">
        <a:spcBef>
          <a:spcPct val="20000"/>
        </a:spcBef>
        <a:spcAft>
          <a:spcPct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fontAlgn="base">
        <a:spcBef>
          <a:spcPct val="20000"/>
        </a:spcBef>
        <a:spcAft>
          <a:spcPct val="0"/>
        </a:spcAft>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fontAlgn="base">
        <a:spcBef>
          <a:spcPct val="20000"/>
        </a:spcBef>
        <a:spcAft>
          <a:spcPct val="0"/>
        </a:spcAft>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fontAlgn="base">
        <a:spcBef>
          <a:spcPct val="20000"/>
        </a:spcBef>
        <a:spcAft>
          <a:spcPct val="0"/>
        </a:spcAft>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fontAlgn="base">
        <a:spcBef>
          <a:spcPct val="20000"/>
        </a:spcBef>
        <a:spcAft>
          <a:spcPct val="0"/>
        </a:spcAft>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Symbol zastępczy zawartości 3"/>
          <p:cNvPicPr>
            <a:picLocks noGrp="1" noChangeAspect="1"/>
          </p:cNvPicPr>
          <p:nvPr>
            <p:ph idx="1"/>
          </p:nvPr>
        </p:nvPicPr>
        <p:blipFill>
          <a:blip r:embed="rId3" cstate="print"/>
          <a:srcRect/>
          <a:stretch>
            <a:fillRect/>
          </a:stretch>
        </p:blipFill>
        <p:spPr bwMode="auto">
          <a:xfrm>
            <a:off x="0" y="-87313"/>
            <a:ext cx="9144000" cy="6945313"/>
          </a:xfrm>
        </p:spPr>
      </p:pic>
      <p:sp>
        <p:nvSpPr>
          <p:cNvPr id="5" name="Prostokąt 4"/>
          <p:cNvSpPr/>
          <p:nvPr/>
        </p:nvSpPr>
        <p:spPr>
          <a:xfrm>
            <a:off x="1763688" y="188640"/>
            <a:ext cx="5616624" cy="1754326"/>
          </a:xfrm>
          <a:prstGeom prst="rect">
            <a:avLst/>
          </a:prstGeom>
          <a:noFill/>
          <a:ln>
            <a:solidFill>
              <a:schemeClr val="accent1"/>
            </a:solidFill>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pl-PL"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FAMOUS </a:t>
            </a:r>
            <a:br>
              <a:rPr lang="pl-PL"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br>
            <a:r>
              <a:rPr lang="pl-PL"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CANADIANS</a:t>
            </a:r>
          </a:p>
        </p:txBody>
      </p:sp>
      <p:pic>
        <p:nvPicPr>
          <p:cNvPr id="2" name="Shape">
            <a:hlinkClick r:id="" action="ppaction://media"/>
          </p:cNvPr>
          <p:cNvPicPr>
            <a:picLocks noRot="1" noChangeAspect="1"/>
          </p:cNvPicPr>
          <p:nvPr>
            <a:videoFile r:link="rId1"/>
          </p:nvPr>
        </p:nvPicPr>
        <p:blipFill>
          <a:blip r:embed="rId4" cstate="print"/>
          <a:srcRect/>
          <a:stretch>
            <a:fillRect/>
          </a:stretch>
        </p:blipFill>
        <p:spPr bwMode="auto">
          <a:xfrm>
            <a:off x="8172450" y="6165850"/>
            <a:ext cx="6096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p:cTn id="7" repeatCount="indefinite" fill="hold" display="0">
                  <p:stCondLst>
                    <p:cond delay="indefinite"/>
                  </p:stCondLst>
                  <p:endCondLst>
                    <p:cond evt="onStopAudio" delay="0">
                      <p:tgtEl>
                        <p:sldTgt/>
                      </p:tgtEl>
                    </p:cond>
                  </p:end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643438" y="404813"/>
            <a:ext cx="4224337" cy="5904507"/>
          </a:xfrm>
        </p:spPr>
        <p:txBody>
          <a:bodyPr wrap="square" numCol="1" anchorCtr="0" compatLnSpc="1">
            <a:prstTxWarp prst="textNoShape">
              <a:avLst/>
            </a:prstTxWarp>
            <a:normAutofit/>
          </a:bodyPr>
          <a:lstStyle/>
          <a:p>
            <a:pPr>
              <a:lnSpc>
                <a:spcPct val="150000"/>
              </a:lnSpc>
            </a:pPr>
            <a:r>
              <a:rPr lang="en-US" sz="1500" dirty="0" smtClean="0">
                <a:effectLst/>
                <a:latin typeface="Andalus"/>
                <a:ea typeface="Calibri" pitchFamily="34" charset="0"/>
                <a:cs typeface="Andalus"/>
              </a:rPr>
              <a:t>was born March 1, 1994 in Stanford. He is a Canadian pop musician, actor, and singer-songwriter. Justin </a:t>
            </a:r>
            <a:r>
              <a:rPr lang="en-US" sz="1500" dirty="0" err="1" smtClean="0">
                <a:effectLst/>
                <a:latin typeface="Andalus"/>
                <a:ea typeface="Calibri" pitchFamily="34" charset="0"/>
                <a:cs typeface="Andalus"/>
              </a:rPr>
              <a:t>Bieber</a:t>
            </a:r>
            <a:r>
              <a:rPr lang="en-US" sz="1500" dirty="0" smtClean="0">
                <a:effectLst/>
                <a:latin typeface="Andalus"/>
                <a:ea typeface="Calibri" pitchFamily="34" charset="0"/>
                <a:cs typeface="Andalus"/>
              </a:rPr>
              <a:t> was discovered in 2008 by American manager Scooter Braun, who came across </a:t>
            </a:r>
            <a:r>
              <a:rPr lang="en-US" sz="1500" dirty="0" err="1" smtClean="0">
                <a:effectLst/>
                <a:latin typeface="Andalus"/>
                <a:ea typeface="Calibri" pitchFamily="34" charset="0"/>
                <a:cs typeface="Andalus"/>
              </a:rPr>
              <a:t>Bieber's</a:t>
            </a:r>
            <a:r>
              <a:rPr lang="en-US" sz="1500" dirty="0" smtClean="0">
                <a:effectLst/>
                <a:latin typeface="Andalus"/>
                <a:ea typeface="Calibri" pitchFamily="34" charset="0"/>
                <a:cs typeface="Andalus"/>
              </a:rPr>
              <a:t> videos on YouTube and later became his manager. Braun arranged for him to meet with entertainer Usher Raymond in Atlanta, </a:t>
            </a:r>
            <a:r>
              <a:rPr lang="en-US" sz="1500" dirty="0" err="1" smtClean="0">
                <a:effectLst/>
                <a:latin typeface="Andalus"/>
                <a:ea typeface="Calibri" pitchFamily="34" charset="0"/>
                <a:cs typeface="Andalus"/>
              </a:rPr>
              <a:t>Bieber</a:t>
            </a:r>
            <a:r>
              <a:rPr lang="en-US" sz="1500" dirty="0" smtClean="0">
                <a:effectLst/>
                <a:latin typeface="Andalus"/>
                <a:ea typeface="Calibri" pitchFamily="34" charset="0"/>
                <a:cs typeface="Andalus"/>
              </a:rPr>
              <a:t> was signed to an Island Records recording contract. His debut extended play, the seven-track My World, was released in November 2009, and was certified platinum in the United States. Justin </a:t>
            </a:r>
            <a:r>
              <a:rPr lang="en-US" sz="1500" dirty="0" err="1" smtClean="0">
                <a:effectLst/>
                <a:latin typeface="Andalus"/>
                <a:ea typeface="Calibri" pitchFamily="34" charset="0"/>
                <a:cs typeface="Andalus"/>
              </a:rPr>
              <a:t>Bieber</a:t>
            </a:r>
            <a:r>
              <a:rPr lang="en-US" sz="1500" dirty="0" smtClean="0">
                <a:effectLst/>
                <a:latin typeface="Andalus"/>
                <a:ea typeface="Calibri" pitchFamily="34" charset="0"/>
                <a:cs typeface="Andalus"/>
              </a:rPr>
              <a:t>, despite his young age, is the most influential man in the world.</a:t>
            </a:r>
            <a:endParaRPr lang="pl-PL" sz="1500" dirty="0" smtClean="0">
              <a:effectLst/>
              <a:latin typeface="Andalus"/>
              <a:ea typeface="Calibri" pitchFamily="34" charset="0"/>
              <a:cs typeface="Andalus"/>
            </a:endParaRPr>
          </a:p>
          <a:p>
            <a:pPr>
              <a:lnSpc>
                <a:spcPct val="80000"/>
              </a:lnSpc>
            </a:pPr>
            <a:r>
              <a:rPr lang="pl-PL" sz="1600" dirty="0" smtClean="0">
                <a:effectLst>
                  <a:outerShdw blurRad="38100" dist="38100" dir="2700000" algn="tl">
                    <a:srgbClr val="242852"/>
                  </a:outerShdw>
                </a:effectLst>
                <a:ea typeface="Calibri" pitchFamily="34" charset="0"/>
                <a:cs typeface="Andalus"/>
              </a:rPr>
              <a:t/>
            </a:r>
            <a:br>
              <a:rPr lang="pl-PL" sz="1600" dirty="0" smtClean="0">
                <a:effectLst>
                  <a:outerShdw blurRad="38100" dist="38100" dir="2700000" algn="tl">
                    <a:srgbClr val="242852"/>
                  </a:outerShdw>
                </a:effectLst>
                <a:ea typeface="Calibri" pitchFamily="34" charset="0"/>
                <a:cs typeface="Andalus"/>
              </a:rPr>
            </a:br>
            <a:endParaRPr lang="pl-PL" sz="1600" dirty="0" smtClean="0">
              <a:effectLst>
                <a:outerShdw blurRad="38100" dist="38100" dir="2700000" algn="tl">
                  <a:srgbClr val="242852"/>
                </a:outerShdw>
              </a:effectLst>
              <a:ea typeface="Calibri" pitchFamily="34" charset="0"/>
              <a:cs typeface="Andalus"/>
            </a:endParaRPr>
          </a:p>
        </p:txBody>
      </p:sp>
      <p:sp>
        <p:nvSpPr>
          <p:cNvPr id="3" name="Tytuł 2"/>
          <p:cNvSpPr>
            <a:spLocks noGrp="1"/>
          </p:cNvSpPr>
          <p:nvPr>
            <p:ph type="title"/>
          </p:nvPr>
        </p:nvSpPr>
        <p:spPr>
          <a:xfrm>
            <a:off x="179388" y="188913"/>
            <a:ext cx="7543800" cy="914400"/>
          </a:xfrm>
        </p:spPr>
        <p:txBody>
          <a:bodyPr/>
          <a:lstStyle/>
          <a:p>
            <a:pPr fontAlgn="auto">
              <a:spcAft>
                <a:spcPts val="0"/>
              </a:spcAft>
              <a:defRPr/>
            </a:pPr>
            <a:r>
              <a:rPr lang="pl-PL" sz="4000" b="1" dirty="0" smtClean="0">
                <a:latin typeface="Batang" pitchFamily="18" charset="-127"/>
                <a:ea typeface="Batang" pitchFamily="18" charset="-127"/>
              </a:rPr>
              <a:t>Justin Bieber</a:t>
            </a:r>
            <a:endParaRPr lang="pl-PL" sz="4000" b="1" dirty="0">
              <a:latin typeface="Batang" pitchFamily="18" charset="-127"/>
              <a:ea typeface="Batang" pitchFamily="18" charset="-127"/>
            </a:endParaRPr>
          </a:p>
        </p:txBody>
      </p:sp>
      <p:pic>
        <p:nvPicPr>
          <p:cNvPr id="24579" name="Obraz 4"/>
          <p:cNvPicPr>
            <a:picLocks noChangeAspect="1"/>
          </p:cNvPicPr>
          <p:nvPr/>
        </p:nvPicPr>
        <p:blipFill>
          <a:blip r:embed="rId2" cstate="print"/>
          <a:srcRect/>
          <a:stretch>
            <a:fillRect/>
          </a:stretch>
        </p:blipFill>
        <p:spPr bwMode="auto">
          <a:xfrm>
            <a:off x="107950" y="1123950"/>
            <a:ext cx="3840163" cy="4608513"/>
          </a:xfrm>
          <a:prstGeom prst="rect">
            <a:avLst/>
          </a:prstGeom>
          <a:noFill/>
          <a:ln w="9525">
            <a:noFill/>
            <a:miter lim="800000"/>
            <a:headEnd/>
            <a:tailEnd/>
          </a:ln>
        </p:spPr>
      </p:pic>
      <p:pic>
        <p:nvPicPr>
          <p:cNvPr id="6" name="Obraz 5"/>
          <p:cNvPicPr>
            <a:picLocks noChangeAspect="1"/>
          </p:cNvPicPr>
          <p:nvPr/>
        </p:nvPicPr>
        <p:blipFill>
          <a:blip r:embed="rId3" cstate="print"/>
          <a:srcRect/>
          <a:stretch>
            <a:fillRect/>
          </a:stretch>
        </p:blipFill>
        <p:spPr bwMode="auto">
          <a:xfrm>
            <a:off x="2400300" y="3375025"/>
            <a:ext cx="2505075" cy="3006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23850" y="1052513"/>
            <a:ext cx="4248150" cy="4105275"/>
          </a:xfrm>
        </p:spPr>
        <p:txBody>
          <a:bodyPr>
            <a:normAutofit fontScale="92500" lnSpcReduction="10000"/>
          </a:bodyPr>
          <a:lstStyle/>
          <a:p>
            <a:pPr marL="274320" indent="-256032" fontAlgn="auto">
              <a:spcAft>
                <a:spcPts val="0"/>
              </a:spcAft>
              <a:defRPr/>
            </a:pPr>
            <a:r>
              <a:rPr lang="en-US" dirty="0">
                <a:effectLst/>
                <a:latin typeface="Calibri"/>
                <a:ea typeface="Calibri"/>
                <a:cs typeface="Times New Roman"/>
              </a:rPr>
              <a:t>was born October 24, 1986, who records under the </a:t>
            </a:r>
            <a:r>
              <a:rPr lang="pl-PL" dirty="0" smtClean="0">
                <a:effectLst/>
                <a:latin typeface="Calibri"/>
                <a:ea typeface="Calibri"/>
                <a:cs typeface="Times New Roman"/>
              </a:rPr>
              <a:t>nickname</a:t>
            </a:r>
            <a:r>
              <a:rPr lang="en-US" dirty="0" smtClean="0">
                <a:effectLst/>
                <a:latin typeface="Calibri"/>
                <a:ea typeface="Calibri"/>
                <a:cs typeface="Times New Roman"/>
              </a:rPr>
              <a:t> </a:t>
            </a:r>
            <a:r>
              <a:rPr lang="en-US" dirty="0">
                <a:effectLst/>
                <a:latin typeface="Calibri"/>
                <a:ea typeface="Calibri"/>
                <a:cs typeface="Times New Roman"/>
              </a:rPr>
              <a:t>Drake, is a Canadian recording artist, rapper, songwriter, and actor. He was born in Toronto, Ontario, and became known for playing Jimmy Brooks on the television series Degrassi: The Next Generation. He later rose to prominence as a rapper, releasing several mixtapes before signing to Young Money Entertainment. Drake has sold over 5 million albums worldwide and his work has earned him a Grammy Award, the most important for musicians.</a:t>
            </a:r>
            <a:endParaRPr lang="pl-PL" dirty="0">
              <a:effectLst/>
              <a:latin typeface="Calibri"/>
              <a:ea typeface="Calibri"/>
              <a:cs typeface="Times New Roman"/>
            </a:endParaRPr>
          </a:p>
          <a:p>
            <a:pPr marL="274320" indent="-256032" fontAlgn="auto">
              <a:spcAft>
                <a:spcPts val="0"/>
              </a:spcAft>
              <a:defRPr/>
            </a:pPr>
            <a:endParaRPr lang="pl-PL" dirty="0"/>
          </a:p>
        </p:txBody>
      </p:sp>
      <p:sp>
        <p:nvSpPr>
          <p:cNvPr id="3" name="Tytuł 2"/>
          <p:cNvSpPr>
            <a:spLocks noGrp="1"/>
          </p:cNvSpPr>
          <p:nvPr>
            <p:ph type="title"/>
          </p:nvPr>
        </p:nvSpPr>
        <p:spPr>
          <a:xfrm>
            <a:off x="323850" y="-169863"/>
            <a:ext cx="7543800" cy="914401"/>
          </a:xfrm>
        </p:spPr>
        <p:txBody>
          <a:bodyPr/>
          <a:lstStyle/>
          <a:p>
            <a:pPr fontAlgn="auto">
              <a:spcAft>
                <a:spcPts val="0"/>
              </a:spcAft>
              <a:defRPr/>
            </a:pPr>
            <a:r>
              <a:rPr lang="pl-PL" sz="4000" b="1" dirty="0" err="1" smtClean="0">
                <a:latin typeface="Batang" pitchFamily="18" charset="-127"/>
                <a:ea typeface="Batang" pitchFamily="18" charset="-127"/>
              </a:rPr>
              <a:t>Aubrey</a:t>
            </a:r>
            <a:r>
              <a:rPr lang="pl-PL" sz="4000" b="1" dirty="0" smtClean="0">
                <a:latin typeface="Batang" pitchFamily="18" charset="-127"/>
                <a:ea typeface="Batang" pitchFamily="18" charset="-127"/>
              </a:rPr>
              <a:t> Drake Graham</a:t>
            </a:r>
            <a:endParaRPr lang="pl-PL" sz="4000" b="1" dirty="0">
              <a:latin typeface="Batang" pitchFamily="18" charset="-127"/>
              <a:ea typeface="Batang" pitchFamily="18" charset="-127"/>
            </a:endParaRPr>
          </a:p>
        </p:txBody>
      </p:sp>
      <p:pic>
        <p:nvPicPr>
          <p:cNvPr id="25603" name="Obraz 3"/>
          <p:cNvPicPr>
            <a:picLocks noChangeAspect="1"/>
          </p:cNvPicPr>
          <p:nvPr/>
        </p:nvPicPr>
        <p:blipFill>
          <a:blip r:embed="rId2" cstate="print"/>
          <a:srcRect/>
          <a:stretch>
            <a:fillRect/>
          </a:stretch>
        </p:blipFill>
        <p:spPr bwMode="auto">
          <a:xfrm>
            <a:off x="5076825" y="836613"/>
            <a:ext cx="3790950" cy="56880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932363" y="549275"/>
            <a:ext cx="3935412" cy="4103688"/>
          </a:xfrm>
        </p:spPr>
        <p:txBody>
          <a:bodyPr>
            <a:normAutofit fontScale="92500" lnSpcReduction="10000"/>
          </a:bodyPr>
          <a:lstStyle/>
          <a:p>
            <a:pPr marL="274320" indent="-256032" fontAlgn="auto">
              <a:spcAft>
                <a:spcPts val="0"/>
              </a:spcAft>
              <a:defRPr/>
            </a:pPr>
            <a:r>
              <a:rPr lang="en-US" sz="2000" dirty="0">
                <a:effectLst/>
                <a:latin typeface="Andalus" pitchFamily="18" charset="-78"/>
                <a:ea typeface="Calibri"/>
                <a:cs typeface="Andalus" pitchFamily="18" charset="-78"/>
              </a:rPr>
              <a:t>was born 27 September 1984. She is a Canadian singer-songwriter. She was born in Belleville, Ontario, but spent most of her youth in the small town of Napanee. By the age of 16, she had signed a two-album recording contract with Arista Records worth more than $2 million. In 2002, when she was 17 years old, Lavigne broke onto the music scene with her debut album Let Go. Since her professional debut, she has become one of the most successful artists in the world.</a:t>
            </a:r>
            <a:endParaRPr lang="pl-PL" sz="2000" dirty="0">
              <a:effectLst/>
              <a:latin typeface="Andalus" pitchFamily="18" charset="-78"/>
              <a:ea typeface="Calibri"/>
              <a:cs typeface="Andalus" pitchFamily="18" charset="-78"/>
            </a:endParaRPr>
          </a:p>
          <a:p>
            <a:pPr marL="274320" indent="-256032" fontAlgn="auto">
              <a:spcAft>
                <a:spcPts val="0"/>
              </a:spcAft>
              <a:defRPr/>
            </a:pPr>
            <a:endParaRPr lang="pl-PL" dirty="0"/>
          </a:p>
        </p:txBody>
      </p:sp>
      <p:sp>
        <p:nvSpPr>
          <p:cNvPr id="3" name="Tytuł 2"/>
          <p:cNvSpPr>
            <a:spLocks noGrp="1"/>
          </p:cNvSpPr>
          <p:nvPr>
            <p:ph type="title"/>
          </p:nvPr>
        </p:nvSpPr>
        <p:spPr>
          <a:xfrm>
            <a:off x="179388" y="7938"/>
            <a:ext cx="7543800" cy="914400"/>
          </a:xfrm>
        </p:spPr>
        <p:txBody>
          <a:bodyPr/>
          <a:lstStyle/>
          <a:p>
            <a:pPr fontAlgn="auto">
              <a:spcAft>
                <a:spcPts val="0"/>
              </a:spcAft>
              <a:defRPr/>
            </a:pPr>
            <a:r>
              <a:rPr lang="pl-PL" sz="4000" b="1" dirty="0" smtClean="0">
                <a:latin typeface="Batang" pitchFamily="18" charset="-127"/>
                <a:ea typeface="Batang" pitchFamily="18" charset="-127"/>
              </a:rPr>
              <a:t>Avril Lavigne </a:t>
            </a:r>
            <a:endParaRPr lang="pl-PL" sz="4000" b="1" dirty="0">
              <a:latin typeface="Batang" pitchFamily="18" charset="-127"/>
              <a:ea typeface="Batang" pitchFamily="18" charset="-127"/>
            </a:endParaRPr>
          </a:p>
        </p:txBody>
      </p:sp>
      <p:pic>
        <p:nvPicPr>
          <p:cNvPr id="26627" name="Obraz 3"/>
          <p:cNvPicPr>
            <a:picLocks noChangeAspect="1"/>
          </p:cNvPicPr>
          <p:nvPr/>
        </p:nvPicPr>
        <p:blipFill>
          <a:blip r:embed="rId2" cstate="print"/>
          <a:srcRect/>
          <a:stretch>
            <a:fillRect/>
          </a:stretch>
        </p:blipFill>
        <p:spPr bwMode="auto">
          <a:xfrm>
            <a:off x="107950" y="908050"/>
            <a:ext cx="4679950" cy="5400675"/>
          </a:xfrm>
          <a:prstGeom prst="rect">
            <a:avLst/>
          </a:prstGeom>
          <a:noFill/>
          <a:ln w="9525">
            <a:noFill/>
            <a:miter lim="800000"/>
            <a:headEnd/>
            <a:tailEnd/>
          </a:ln>
        </p:spPr>
      </p:pic>
      <p:pic>
        <p:nvPicPr>
          <p:cNvPr id="5" name="Obraz 4"/>
          <p:cNvPicPr>
            <a:picLocks noChangeAspect="1"/>
          </p:cNvPicPr>
          <p:nvPr/>
        </p:nvPicPr>
        <p:blipFill>
          <a:blip r:embed="rId3" cstate="print"/>
          <a:srcRect/>
          <a:stretch>
            <a:fillRect/>
          </a:stretch>
        </p:blipFill>
        <p:spPr bwMode="auto">
          <a:xfrm>
            <a:off x="2627313" y="3587750"/>
            <a:ext cx="2528887" cy="31321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circle(in)">
                                      <p:cBhvr>
                                        <p:cTn id="14"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0" y="549275"/>
            <a:ext cx="4643438" cy="4175125"/>
          </a:xfrm>
        </p:spPr>
        <p:txBody>
          <a:bodyPr/>
          <a:lstStyle/>
          <a:p>
            <a:pPr marL="274320" indent="-256032" fontAlgn="auto">
              <a:spcAft>
                <a:spcPts val="0"/>
              </a:spcAft>
              <a:defRPr/>
            </a:pPr>
            <a:r>
              <a:rPr lang="en-US" sz="2000" dirty="0">
                <a:latin typeface="Andalus" pitchFamily="18" charset="-78"/>
                <a:ea typeface="Arial Unicode MS"/>
                <a:cs typeface="Andalus" pitchFamily="18" charset="-78"/>
              </a:rPr>
              <a:t>is a Canadian actor. He appeared in Canadian television programs when he was young, then diversified into American television in the late 1990s. He moved on to minor acting roles before being praised for his role of Sam in Life as a House, for which he was nominated for a Golden Globe Award and Screen Actors Guild Award. </a:t>
            </a:r>
            <a:endParaRPr lang="pl-PL" sz="2000" dirty="0">
              <a:latin typeface="Andalus" pitchFamily="18" charset="-78"/>
              <a:cs typeface="Andalus" pitchFamily="18" charset="-78"/>
            </a:endParaRPr>
          </a:p>
        </p:txBody>
      </p:sp>
      <p:sp>
        <p:nvSpPr>
          <p:cNvPr id="3" name="Tytuł 2"/>
          <p:cNvSpPr>
            <a:spLocks noGrp="1"/>
          </p:cNvSpPr>
          <p:nvPr>
            <p:ph type="title"/>
          </p:nvPr>
        </p:nvSpPr>
        <p:spPr>
          <a:xfrm>
            <a:off x="0" y="-293688"/>
            <a:ext cx="7543800" cy="914401"/>
          </a:xfrm>
        </p:spPr>
        <p:txBody>
          <a:bodyPr/>
          <a:lstStyle/>
          <a:p>
            <a:pPr fontAlgn="auto">
              <a:spcAft>
                <a:spcPts val="0"/>
              </a:spcAft>
              <a:defRPr/>
            </a:pPr>
            <a:r>
              <a:rPr lang="pl-PL" sz="4000" b="1" dirty="0" smtClean="0">
                <a:latin typeface="Batang" pitchFamily="18" charset="-127"/>
                <a:ea typeface="Batang" pitchFamily="18" charset="-127"/>
              </a:rPr>
              <a:t>Hayden Christensen </a:t>
            </a:r>
            <a:endParaRPr lang="pl-PL" sz="4000" b="1" dirty="0">
              <a:latin typeface="Batang" pitchFamily="18" charset="-127"/>
              <a:ea typeface="Batang" pitchFamily="18" charset="-127"/>
            </a:endParaRPr>
          </a:p>
        </p:txBody>
      </p:sp>
      <p:pic>
        <p:nvPicPr>
          <p:cNvPr id="4" name="Obraz 3"/>
          <p:cNvPicPr>
            <a:picLocks noChangeAspect="1"/>
          </p:cNvPicPr>
          <p:nvPr/>
        </p:nvPicPr>
        <p:blipFill>
          <a:blip r:embed="rId2" cstate="print"/>
          <a:srcRect/>
          <a:stretch>
            <a:fillRect/>
          </a:stretch>
        </p:blipFill>
        <p:spPr bwMode="auto">
          <a:xfrm>
            <a:off x="2339975" y="4076700"/>
            <a:ext cx="2016125" cy="2692400"/>
          </a:xfrm>
          <a:prstGeom prst="rect">
            <a:avLst/>
          </a:prstGeom>
          <a:noFill/>
          <a:ln w="9525">
            <a:noFill/>
            <a:miter lim="800000"/>
            <a:headEnd/>
            <a:tailEnd/>
          </a:ln>
        </p:spPr>
      </p:pic>
      <p:pic>
        <p:nvPicPr>
          <p:cNvPr id="27652" name="Obraz 4"/>
          <p:cNvPicPr>
            <a:picLocks noChangeAspect="1"/>
          </p:cNvPicPr>
          <p:nvPr/>
        </p:nvPicPr>
        <p:blipFill>
          <a:blip r:embed="rId3" cstate="print"/>
          <a:srcRect/>
          <a:stretch>
            <a:fillRect/>
          </a:stretch>
        </p:blipFill>
        <p:spPr bwMode="auto">
          <a:xfrm>
            <a:off x="4533900" y="620713"/>
            <a:ext cx="4610100" cy="57610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932363" y="115888"/>
            <a:ext cx="3935412" cy="3600450"/>
          </a:xfrm>
        </p:spPr>
        <p:txBody>
          <a:bodyPr/>
          <a:lstStyle/>
          <a:p>
            <a:pPr marL="274320" indent="-256032" fontAlgn="auto">
              <a:spcAft>
                <a:spcPts val="0"/>
              </a:spcAft>
              <a:defRPr/>
            </a:pPr>
            <a:r>
              <a:rPr lang="en-US" sz="2000" kern="150" dirty="0">
                <a:effectLst/>
                <a:latin typeface="Andalus" pitchFamily="18" charset="-78"/>
                <a:ea typeface="Arial Unicode MS"/>
                <a:cs typeface="Andalus" pitchFamily="18" charset="-78"/>
              </a:rPr>
              <a:t>is a Canadian actress, known as Kate Austen in the ABC television drama Lost, from 2004 to 2010, and as Tauriel from The Hobbit: The Desolation of Smaug.</a:t>
            </a:r>
            <a:endParaRPr lang="pl-PL" sz="2000" kern="150" dirty="0">
              <a:effectLst/>
              <a:latin typeface="Andalus" pitchFamily="18" charset="-78"/>
              <a:ea typeface="Arial Unicode MS"/>
              <a:cs typeface="Andalus" pitchFamily="18" charset="-78"/>
            </a:endParaRPr>
          </a:p>
          <a:p>
            <a:pPr marL="274320" indent="-256032" fontAlgn="auto">
              <a:spcAft>
                <a:spcPts val="0"/>
              </a:spcAft>
              <a:defRPr/>
            </a:pPr>
            <a:endParaRPr lang="pl-PL" dirty="0"/>
          </a:p>
        </p:txBody>
      </p:sp>
      <p:sp>
        <p:nvSpPr>
          <p:cNvPr id="3" name="Tytuł 2"/>
          <p:cNvSpPr>
            <a:spLocks noGrp="1"/>
          </p:cNvSpPr>
          <p:nvPr>
            <p:ph type="title"/>
          </p:nvPr>
        </p:nvSpPr>
        <p:spPr>
          <a:xfrm>
            <a:off x="323850" y="188913"/>
            <a:ext cx="7543800" cy="914400"/>
          </a:xfrm>
        </p:spPr>
        <p:txBody>
          <a:bodyPr/>
          <a:lstStyle/>
          <a:p>
            <a:pPr fontAlgn="auto">
              <a:spcAft>
                <a:spcPts val="0"/>
              </a:spcAft>
              <a:defRPr/>
            </a:pPr>
            <a:r>
              <a:rPr lang="pl-PL" sz="4000" b="1" dirty="0" smtClean="0">
                <a:latin typeface="Batang" pitchFamily="18" charset="-127"/>
                <a:ea typeface="Batang" pitchFamily="18" charset="-127"/>
              </a:rPr>
              <a:t>Nicole Lilly </a:t>
            </a:r>
            <a:endParaRPr lang="pl-PL" sz="4000" b="1" dirty="0">
              <a:latin typeface="Batang" pitchFamily="18" charset="-127"/>
              <a:ea typeface="Batang" pitchFamily="18" charset="-127"/>
            </a:endParaRPr>
          </a:p>
        </p:txBody>
      </p:sp>
      <p:pic>
        <p:nvPicPr>
          <p:cNvPr id="4" name="Obraz 3"/>
          <p:cNvPicPr>
            <a:picLocks noChangeAspect="1"/>
          </p:cNvPicPr>
          <p:nvPr/>
        </p:nvPicPr>
        <p:blipFill>
          <a:blip r:embed="rId2" cstate="print"/>
          <a:srcRect/>
          <a:stretch>
            <a:fillRect/>
          </a:stretch>
        </p:blipFill>
        <p:spPr bwMode="auto">
          <a:xfrm>
            <a:off x="4787900" y="2852738"/>
            <a:ext cx="4230688" cy="3384550"/>
          </a:xfrm>
          <a:prstGeom prst="rect">
            <a:avLst/>
          </a:prstGeom>
          <a:noFill/>
          <a:ln w="9525">
            <a:noFill/>
            <a:miter lim="800000"/>
            <a:headEnd/>
            <a:tailEnd/>
          </a:ln>
        </p:spPr>
      </p:pic>
      <p:pic>
        <p:nvPicPr>
          <p:cNvPr id="5" name="Obraz 4"/>
          <p:cNvPicPr>
            <a:picLocks noChangeAspect="1"/>
          </p:cNvPicPr>
          <p:nvPr/>
        </p:nvPicPr>
        <p:blipFill>
          <a:blip r:embed="rId3" cstate="print"/>
          <a:srcRect/>
          <a:stretch>
            <a:fillRect/>
          </a:stretch>
        </p:blipFill>
        <p:spPr bwMode="auto">
          <a:xfrm>
            <a:off x="163513" y="1330325"/>
            <a:ext cx="4427537" cy="4424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07950" y="1052513"/>
            <a:ext cx="4679950" cy="4608512"/>
          </a:xfrm>
        </p:spPr>
        <p:txBody>
          <a:bodyPr>
            <a:normAutofit fontScale="25000" lnSpcReduction="20000"/>
          </a:bodyPr>
          <a:lstStyle/>
          <a:p>
            <a:pPr marL="274320" indent="-256032" fontAlgn="auto">
              <a:spcAft>
                <a:spcPts val="0"/>
              </a:spcAft>
              <a:defRPr/>
            </a:pPr>
            <a:r>
              <a:rPr lang="en-US" sz="7200" kern="150" dirty="0">
                <a:effectLst/>
                <a:latin typeface="Andalus" pitchFamily="18" charset="-78"/>
                <a:ea typeface="Arial Unicode MS"/>
                <a:cs typeface="Andalus" pitchFamily="18" charset="-78"/>
              </a:rPr>
              <a:t>(best known for playing Marc Hall in the 2004 Canadian TV movie Prom Queen: The Marc Hall Story. Since then, he has appeared in the films Safe, A Separate Peace, and A Bear Named Winnie) and his brother  </a:t>
            </a:r>
            <a:r>
              <a:rPr lang="en-US" sz="7200" b="1" kern="150" dirty="0">
                <a:effectLst/>
                <a:latin typeface="Andalus" pitchFamily="18" charset="-78"/>
                <a:ea typeface="Arial Unicode MS"/>
                <a:cs typeface="Andalus" pitchFamily="18" charset="-78"/>
              </a:rPr>
              <a:t>Shawn Robert Ashmore</a:t>
            </a:r>
            <a:r>
              <a:rPr lang="en-US" sz="7200" kern="150" dirty="0">
                <a:effectLst/>
                <a:latin typeface="Andalus" pitchFamily="18" charset="-78"/>
                <a:ea typeface="Arial Unicode MS"/>
                <a:cs typeface="Andalus" pitchFamily="18" charset="-78"/>
              </a:rPr>
              <a:t> (best known for his role as Jake in the Animorphs television series and Iceman in the X-Men films)  both are born October 7, 1979 are a Canadian film and television actors</a:t>
            </a:r>
            <a:r>
              <a:rPr lang="en-US" sz="7200" kern="150" dirty="0" smtClean="0">
                <a:effectLst/>
                <a:latin typeface="Andalus" pitchFamily="18" charset="-78"/>
                <a:ea typeface="Arial Unicode MS"/>
                <a:cs typeface="Andalus" pitchFamily="18" charset="-78"/>
              </a:rPr>
              <a:t>.</a:t>
            </a:r>
            <a:r>
              <a:rPr lang="en-US" sz="7200" kern="150" dirty="0">
                <a:effectLst/>
                <a:latin typeface="Andalus" pitchFamily="18" charset="-78"/>
                <a:ea typeface="Arial Unicode MS"/>
                <a:cs typeface="Andalus" pitchFamily="18" charset="-78"/>
              </a:rPr>
              <a:t> </a:t>
            </a:r>
            <a:endParaRPr lang="pl-PL" sz="7200" kern="150" dirty="0">
              <a:effectLst/>
              <a:latin typeface="Andalus" pitchFamily="18" charset="-78"/>
              <a:ea typeface="Arial Unicode MS"/>
              <a:cs typeface="Andalus" pitchFamily="18" charset="-78"/>
            </a:endParaRPr>
          </a:p>
          <a:p>
            <a:pPr marL="274320" indent="-256032" fontAlgn="auto">
              <a:spcAft>
                <a:spcPts val="0"/>
              </a:spcAft>
              <a:defRPr/>
            </a:pPr>
            <a:r>
              <a:rPr lang="en-US" sz="7200" kern="150" dirty="0">
                <a:effectLst/>
                <a:latin typeface="Andalus" pitchFamily="18" charset="-78"/>
                <a:ea typeface="Arial Unicode MS"/>
                <a:cs typeface="Andalus" pitchFamily="18" charset="-78"/>
              </a:rPr>
              <a:t>Shawn Robert :</a:t>
            </a:r>
            <a:endParaRPr lang="pl-PL" sz="7200" kern="150" dirty="0">
              <a:effectLst/>
              <a:latin typeface="Andalus" pitchFamily="18" charset="-78"/>
              <a:ea typeface="Arial Unicode MS"/>
              <a:cs typeface="Andalus" pitchFamily="18" charset="-78"/>
            </a:endParaRPr>
          </a:p>
          <a:p>
            <a:pPr marL="274320" indent="-256032" fontAlgn="auto">
              <a:spcAft>
                <a:spcPts val="0"/>
              </a:spcAft>
              <a:defRPr/>
            </a:pPr>
            <a:r>
              <a:rPr lang="en-US" sz="7200" kern="150" dirty="0">
                <a:effectLst/>
                <a:latin typeface="Andalus" pitchFamily="18" charset="-78"/>
                <a:ea typeface="Arial Unicode MS"/>
                <a:cs typeface="Andalus" pitchFamily="18" charset="-78"/>
              </a:rPr>
              <a:t>2000 - X-Men ~ Bobby Drake / Iceman</a:t>
            </a:r>
            <a:endParaRPr lang="pl-PL" sz="7200" kern="150" dirty="0">
              <a:effectLst/>
              <a:latin typeface="Andalus" pitchFamily="18" charset="-78"/>
              <a:ea typeface="Arial Unicode MS"/>
              <a:cs typeface="Andalus" pitchFamily="18" charset="-78"/>
            </a:endParaRPr>
          </a:p>
          <a:p>
            <a:pPr marL="274320" indent="-256032" fontAlgn="auto">
              <a:spcAft>
                <a:spcPts val="0"/>
              </a:spcAft>
              <a:defRPr/>
            </a:pPr>
            <a:r>
              <a:rPr lang="en-US" sz="7200" kern="150" dirty="0">
                <a:effectLst/>
                <a:latin typeface="Andalus" pitchFamily="18" charset="-78"/>
                <a:ea typeface="Arial Unicode MS"/>
                <a:cs typeface="Andalus" pitchFamily="18" charset="-78"/>
              </a:rPr>
              <a:t>2010 - The Quiet ~ Connor Kennedy</a:t>
            </a:r>
            <a:endParaRPr lang="pl-PL" sz="7200" kern="150" dirty="0">
              <a:effectLst/>
              <a:latin typeface="Andalus" pitchFamily="18" charset="-78"/>
              <a:ea typeface="Arial Unicode MS"/>
              <a:cs typeface="Andalus" pitchFamily="18" charset="-78"/>
            </a:endParaRPr>
          </a:p>
          <a:p>
            <a:pPr marL="274320" indent="-256032" fontAlgn="auto">
              <a:spcAft>
                <a:spcPts val="0"/>
              </a:spcAft>
              <a:defRPr/>
            </a:pPr>
            <a:r>
              <a:rPr lang="en-US" sz="7200" kern="150" dirty="0">
                <a:effectLst/>
                <a:latin typeface="Andalus" pitchFamily="18" charset="-78"/>
                <a:ea typeface="Arial Unicode MS"/>
                <a:cs typeface="Andalus" pitchFamily="18" charset="-78"/>
              </a:rPr>
              <a:t>2012 - Mariachi Gringo ~ Edward</a:t>
            </a:r>
            <a:endParaRPr lang="pl-PL" sz="7200" kern="150" dirty="0">
              <a:effectLst/>
              <a:latin typeface="Andalus" pitchFamily="18" charset="-78"/>
              <a:ea typeface="Arial Unicode MS"/>
              <a:cs typeface="Andalus" pitchFamily="18" charset="-78"/>
            </a:endParaRPr>
          </a:p>
          <a:p>
            <a:pPr marL="274320" indent="-256032" fontAlgn="auto">
              <a:spcAft>
                <a:spcPts val="0"/>
              </a:spcAft>
              <a:defRPr/>
            </a:pPr>
            <a:r>
              <a:rPr lang="en-US" sz="7200" kern="150" dirty="0">
                <a:effectLst/>
                <a:latin typeface="Andalus" pitchFamily="18" charset="-78"/>
                <a:ea typeface="Arial Unicode MS"/>
                <a:cs typeface="Andalus" pitchFamily="18" charset="-78"/>
              </a:rPr>
              <a:t> </a:t>
            </a:r>
            <a:endParaRPr lang="pl-PL" sz="7200" kern="150" dirty="0">
              <a:effectLst/>
              <a:latin typeface="Andalus" pitchFamily="18" charset="-78"/>
              <a:ea typeface="Arial Unicode MS"/>
              <a:cs typeface="Andalus" pitchFamily="18" charset="-78"/>
            </a:endParaRPr>
          </a:p>
          <a:p>
            <a:pPr marL="274320" indent="-256032" fontAlgn="auto">
              <a:spcAft>
                <a:spcPts val="0"/>
              </a:spcAft>
              <a:defRPr/>
            </a:pPr>
            <a:r>
              <a:rPr lang="en-US" sz="7200" kern="150" dirty="0">
                <a:effectLst/>
                <a:latin typeface="Andalus" pitchFamily="18" charset="-78"/>
                <a:ea typeface="Arial Unicode MS"/>
                <a:cs typeface="Andalus" pitchFamily="18" charset="-78"/>
              </a:rPr>
              <a:t>Aaron :</a:t>
            </a:r>
            <a:endParaRPr lang="pl-PL" sz="7200" kern="150" dirty="0">
              <a:effectLst/>
              <a:latin typeface="Andalus" pitchFamily="18" charset="-78"/>
              <a:ea typeface="Arial Unicode MS"/>
              <a:cs typeface="Andalus" pitchFamily="18" charset="-78"/>
            </a:endParaRPr>
          </a:p>
          <a:p>
            <a:pPr marL="274320" indent="-256032" fontAlgn="auto">
              <a:spcAft>
                <a:spcPts val="0"/>
              </a:spcAft>
              <a:defRPr/>
            </a:pPr>
            <a:r>
              <a:rPr lang="en-US" sz="7200" kern="150" dirty="0">
                <a:effectLst/>
                <a:latin typeface="Andalus" pitchFamily="18" charset="-78"/>
                <a:ea typeface="Arial Unicode MS"/>
                <a:cs typeface="Andalus" pitchFamily="18" charset="-78"/>
              </a:rPr>
              <a:t>1993 - Are You Afraid of the Dark? ~ Billy</a:t>
            </a:r>
            <a:endParaRPr lang="pl-PL" sz="7200" kern="150" dirty="0">
              <a:effectLst/>
              <a:latin typeface="Andalus" pitchFamily="18" charset="-78"/>
              <a:ea typeface="Arial Unicode MS"/>
              <a:cs typeface="Andalus" pitchFamily="18" charset="-78"/>
            </a:endParaRPr>
          </a:p>
          <a:p>
            <a:pPr marL="274320" indent="-256032" fontAlgn="auto">
              <a:spcAft>
                <a:spcPts val="0"/>
              </a:spcAft>
              <a:defRPr/>
            </a:pPr>
            <a:r>
              <a:rPr lang="en-US" sz="7200" kern="150" dirty="0">
                <a:effectLst/>
                <a:latin typeface="Andalus" pitchFamily="18" charset="-78"/>
                <a:ea typeface="Arial Unicode MS"/>
                <a:cs typeface="Andalus" pitchFamily="18" charset="-78"/>
              </a:rPr>
              <a:t>2000 - La Femme Nikita ~ Neil Hudson</a:t>
            </a:r>
            <a:endParaRPr lang="pl-PL" sz="7200" kern="150" dirty="0">
              <a:effectLst/>
              <a:latin typeface="Andalus" pitchFamily="18" charset="-78"/>
              <a:ea typeface="Arial Unicode MS"/>
              <a:cs typeface="Andalus" pitchFamily="18" charset="-78"/>
            </a:endParaRPr>
          </a:p>
          <a:p>
            <a:pPr marL="274320" indent="-256032" fontAlgn="auto">
              <a:spcAft>
                <a:spcPts val="0"/>
              </a:spcAft>
              <a:defRPr/>
            </a:pPr>
            <a:r>
              <a:rPr lang="en-US" sz="7200" kern="150" dirty="0">
                <a:effectLst/>
                <a:latin typeface="Andalus" pitchFamily="18" charset="-78"/>
                <a:ea typeface="Arial Unicode MS"/>
                <a:cs typeface="Andalus" pitchFamily="18" charset="-78"/>
              </a:rPr>
              <a:t>2010 - Fringe ~ Matthew Rose</a:t>
            </a:r>
            <a:endParaRPr lang="pl-PL" sz="7200" kern="150" dirty="0">
              <a:effectLst/>
              <a:latin typeface="Andalus" pitchFamily="18" charset="-78"/>
              <a:ea typeface="Arial Unicode MS"/>
              <a:cs typeface="Andalus" pitchFamily="18" charset="-78"/>
            </a:endParaRPr>
          </a:p>
          <a:p>
            <a:pPr marL="274320" indent="-256032" fontAlgn="auto">
              <a:spcAft>
                <a:spcPts val="0"/>
              </a:spcAft>
              <a:defRPr/>
            </a:pPr>
            <a:endParaRPr lang="pl-PL" dirty="0"/>
          </a:p>
        </p:txBody>
      </p:sp>
      <p:sp>
        <p:nvSpPr>
          <p:cNvPr id="3" name="Tytuł 2"/>
          <p:cNvSpPr>
            <a:spLocks noGrp="1"/>
          </p:cNvSpPr>
          <p:nvPr>
            <p:ph type="title"/>
          </p:nvPr>
        </p:nvSpPr>
        <p:spPr>
          <a:xfrm>
            <a:off x="107950" y="0"/>
            <a:ext cx="7543800" cy="914400"/>
          </a:xfrm>
        </p:spPr>
        <p:txBody>
          <a:bodyPr/>
          <a:lstStyle/>
          <a:p>
            <a:pPr fontAlgn="auto">
              <a:spcAft>
                <a:spcPts val="0"/>
              </a:spcAft>
              <a:defRPr/>
            </a:pPr>
            <a:r>
              <a:rPr lang="pl-PL" sz="3200" b="1" dirty="0" smtClean="0">
                <a:latin typeface="Batang" pitchFamily="18" charset="-127"/>
                <a:ea typeface="Batang" pitchFamily="18" charset="-127"/>
              </a:rPr>
              <a:t>Aaron Ashmore and </a:t>
            </a:r>
            <a:r>
              <a:rPr lang="pl-PL" sz="3200" b="1" dirty="0" err="1" smtClean="0">
                <a:latin typeface="Batang" pitchFamily="18" charset="-127"/>
                <a:ea typeface="Batang" pitchFamily="18" charset="-127"/>
              </a:rPr>
              <a:t>Shawn</a:t>
            </a:r>
            <a:r>
              <a:rPr lang="pl-PL" sz="3200" b="1" dirty="0" smtClean="0">
                <a:latin typeface="Batang" pitchFamily="18" charset="-127"/>
                <a:ea typeface="Batang" pitchFamily="18" charset="-127"/>
              </a:rPr>
              <a:t> Ashmore</a:t>
            </a:r>
            <a:endParaRPr lang="pl-PL" sz="3200" b="1" dirty="0">
              <a:latin typeface="Batang" pitchFamily="18" charset="-127"/>
              <a:ea typeface="Batang" pitchFamily="18" charset="-127"/>
            </a:endParaRPr>
          </a:p>
        </p:txBody>
      </p:sp>
      <p:pic>
        <p:nvPicPr>
          <p:cNvPr id="4" name="Obraz 3"/>
          <p:cNvPicPr>
            <a:picLocks noChangeAspect="1"/>
          </p:cNvPicPr>
          <p:nvPr/>
        </p:nvPicPr>
        <p:blipFill>
          <a:blip r:embed="rId2" cstate="print"/>
          <a:srcRect/>
          <a:stretch>
            <a:fillRect/>
          </a:stretch>
        </p:blipFill>
        <p:spPr bwMode="auto">
          <a:xfrm>
            <a:off x="4644008" y="2132856"/>
            <a:ext cx="4225925" cy="3311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762500" y="-747713"/>
            <a:ext cx="4381500" cy="4176713"/>
          </a:xfrm>
        </p:spPr>
        <p:txBody>
          <a:bodyPr/>
          <a:lstStyle/>
          <a:p>
            <a:pPr marL="274320" indent="-256032" fontAlgn="auto">
              <a:spcAft>
                <a:spcPts val="0"/>
              </a:spcAft>
              <a:defRPr/>
            </a:pPr>
            <a:r>
              <a:rPr lang="en-US" sz="2000" dirty="0">
                <a:effectLst/>
                <a:latin typeface="Andalus" pitchFamily="18" charset="-78"/>
                <a:ea typeface="Arial Unicode MS"/>
                <a:cs typeface="Andalus" pitchFamily="18" charset="-78"/>
              </a:rPr>
              <a:t>was a Canadian and naturalized American actor and </a:t>
            </a:r>
            <a:r>
              <a:rPr lang="en-US" sz="2000" dirty="0" smtClean="0">
                <a:effectLst/>
                <a:latin typeface="Andalus" pitchFamily="18" charset="-78"/>
                <a:ea typeface="Arial Unicode MS"/>
                <a:cs typeface="Andalus" pitchFamily="18" charset="-78"/>
              </a:rPr>
              <a:t>comedian.</a:t>
            </a:r>
            <a:r>
              <a:rPr lang="pl-PL" sz="2000" dirty="0" smtClean="0">
                <a:effectLst/>
                <a:latin typeface="Andalus" pitchFamily="18" charset="-78"/>
                <a:ea typeface="Arial Unicode MS"/>
                <a:cs typeface="Andalus" pitchFamily="18" charset="-78"/>
              </a:rPr>
              <a:t> </a:t>
            </a:r>
            <a:r>
              <a:rPr lang="en-US" sz="2000" dirty="0" smtClean="0">
                <a:effectLst/>
                <a:latin typeface="Andalus" pitchFamily="18" charset="-78"/>
                <a:ea typeface="Arial Unicode MS"/>
                <a:cs typeface="Andalus" pitchFamily="18" charset="-78"/>
              </a:rPr>
              <a:t>Nielsen </a:t>
            </a:r>
            <a:r>
              <a:rPr lang="en-US" sz="2000" dirty="0">
                <a:effectLst/>
                <a:latin typeface="Andalus" pitchFamily="18" charset="-78"/>
                <a:ea typeface="Arial Unicode MS"/>
                <a:cs typeface="Andalus" pitchFamily="18" charset="-78"/>
              </a:rPr>
              <a:t>appeared in more than one hundred films and 1,500 television programs over the span of his career, portraying more than 220 characters.</a:t>
            </a:r>
            <a:endParaRPr lang="pl-PL" sz="2000" dirty="0">
              <a:latin typeface="Andalus" pitchFamily="18" charset="-78"/>
              <a:cs typeface="Andalus" pitchFamily="18" charset="-78"/>
            </a:endParaRPr>
          </a:p>
        </p:txBody>
      </p:sp>
      <p:sp>
        <p:nvSpPr>
          <p:cNvPr id="3" name="Tytuł 2"/>
          <p:cNvSpPr>
            <a:spLocks noGrp="1"/>
          </p:cNvSpPr>
          <p:nvPr>
            <p:ph type="title"/>
          </p:nvPr>
        </p:nvSpPr>
        <p:spPr>
          <a:xfrm>
            <a:off x="179388" y="115888"/>
            <a:ext cx="7543800" cy="914400"/>
          </a:xfrm>
        </p:spPr>
        <p:txBody>
          <a:bodyPr/>
          <a:lstStyle/>
          <a:p>
            <a:pPr fontAlgn="auto">
              <a:spcAft>
                <a:spcPts val="0"/>
              </a:spcAft>
              <a:defRPr/>
            </a:pPr>
            <a:r>
              <a:rPr lang="pl-PL" sz="4000" b="1" dirty="0" smtClean="0">
                <a:latin typeface="Batang" pitchFamily="18" charset="-127"/>
                <a:ea typeface="Batang" pitchFamily="18" charset="-127"/>
              </a:rPr>
              <a:t>Leslie Nielsen </a:t>
            </a:r>
            <a:endParaRPr lang="pl-PL" sz="4000" b="1" dirty="0">
              <a:latin typeface="Batang" pitchFamily="18" charset="-127"/>
              <a:ea typeface="Batang" pitchFamily="18" charset="-127"/>
            </a:endParaRPr>
          </a:p>
        </p:txBody>
      </p:sp>
      <p:pic>
        <p:nvPicPr>
          <p:cNvPr id="4" name="Obraz 3"/>
          <p:cNvPicPr>
            <a:picLocks noChangeAspect="1"/>
          </p:cNvPicPr>
          <p:nvPr/>
        </p:nvPicPr>
        <p:blipFill>
          <a:blip r:embed="rId2" cstate="print"/>
          <a:srcRect/>
          <a:stretch>
            <a:fillRect/>
          </a:stretch>
        </p:blipFill>
        <p:spPr bwMode="auto">
          <a:xfrm>
            <a:off x="4284663" y="2492375"/>
            <a:ext cx="4699000" cy="3529013"/>
          </a:xfrm>
          <a:prstGeom prst="rect">
            <a:avLst/>
          </a:prstGeom>
          <a:noFill/>
          <a:ln w="9525">
            <a:noFill/>
            <a:miter lim="800000"/>
            <a:headEnd/>
            <a:tailEnd/>
          </a:ln>
        </p:spPr>
      </p:pic>
      <p:pic>
        <p:nvPicPr>
          <p:cNvPr id="5" name="Obraz 4"/>
          <p:cNvPicPr>
            <a:picLocks noChangeAspect="1"/>
          </p:cNvPicPr>
          <p:nvPr/>
        </p:nvPicPr>
        <p:blipFill>
          <a:blip r:embed="rId3" cstate="print"/>
          <a:srcRect/>
          <a:stretch>
            <a:fillRect/>
          </a:stretch>
        </p:blipFill>
        <p:spPr bwMode="auto">
          <a:xfrm>
            <a:off x="288925" y="1268413"/>
            <a:ext cx="3632200" cy="4752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0" y="404813"/>
            <a:ext cx="4608513" cy="3887787"/>
          </a:xfrm>
        </p:spPr>
        <p:txBody>
          <a:bodyPr/>
          <a:lstStyle/>
          <a:p>
            <a:pPr marL="274320" indent="-256032" fontAlgn="auto">
              <a:spcAft>
                <a:spcPts val="0"/>
              </a:spcAft>
              <a:defRPr/>
            </a:pPr>
            <a:r>
              <a:rPr lang="en-US" sz="2000" dirty="0">
                <a:effectLst/>
                <a:latin typeface="Andalus" pitchFamily="18" charset="-78"/>
                <a:ea typeface="Arial Unicode MS"/>
                <a:cs typeface="Andalus" pitchFamily="18" charset="-78"/>
              </a:rPr>
              <a:t>is a Canadian </a:t>
            </a:r>
            <a:r>
              <a:rPr lang="en-US" sz="2000" dirty="0" smtClean="0">
                <a:effectLst/>
                <a:latin typeface="Andalus" pitchFamily="18" charset="-78"/>
                <a:ea typeface="Arial Unicode MS"/>
                <a:cs typeface="Andalus" pitchFamily="18" charset="-78"/>
              </a:rPr>
              <a:t>American</a:t>
            </a:r>
            <a:r>
              <a:rPr lang="pl-PL" sz="2000" dirty="0" smtClean="0">
                <a:effectLst/>
                <a:latin typeface="Andalus" pitchFamily="18" charset="-78"/>
                <a:ea typeface="Arial Unicode MS"/>
                <a:cs typeface="Andalus" pitchFamily="18" charset="-78"/>
              </a:rPr>
              <a:t> </a:t>
            </a:r>
            <a:r>
              <a:rPr lang="en-US" sz="2000" dirty="0" smtClean="0">
                <a:effectLst/>
                <a:latin typeface="Andalus" pitchFamily="18" charset="-78"/>
                <a:ea typeface="Arial Unicode MS"/>
                <a:cs typeface="Andalus" pitchFamily="18" charset="-78"/>
              </a:rPr>
              <a:t>actor</a:t>
            </a:r>
            <a:r>
              <a:rPr lang="en-US" sz="2000" dirty="0">
                <a:effectLst/>
                <a:latin typeface="Andalus" pitchFamily="18" charset="-78"/>
                <a:ea typeface="Arial Unicode MS"/>
                <a:cs typeface="Andalus" pitchFamily="18" charset="-78"/>
              </a:rPr>
              <a:t>, comedian, and producer. Carrey has received four Golden Globe Award nominations, winning two. Known for his highly energetic slapstick performances, he has been described as one of the biggest movie stars in Hollywood.</a:t>
            </a:r>
            <a:endParaRPr lang="pl-PL" sz="2000" dirty="0">
              <a:latin typeface="Andalus" pitchFamily="18" charset="-78"/>
              <a:cs typeface="Andalus" pitchFamily="18" charset="-78"/>
            </a:endParaRPr>
          </a:p>
        </p:txBody>
      </p:sp>
      <p:sp>
        <p:nvSpPr>
          <p:cNvPr id="3" name="Tytuł 2"/>
          <p:cNvSpPr>
            <a:spLocks noGrp="1"/>
          </p:cNvSpPr>
          <p:nvPr>
            <p:ph type="title"/>
          </p:nvPr>
        </p:nvSpPr>
        <p:spPr>
          <a:xfrm>
            <a:off x="179388" y="115888"/>
            <a:ext cx="7543800" cy="914400"/>
          </a:xfrm>
        </p:spPr>
        <p:txBody>
          <a:bodyPr/>
          <a:lstStyle/>
          <a:p>
            <a:pPr fontAlgn="auto">
              <a:spcAft>
                <a:spcPts val="0"/>
              </a:spcAft>
              <a:defRPr/>
            </a:pPr>
            <a:r>
              <a:rPr lang="pl-PL" sz="4000" b="1" dirty="0" smtClean="0">
                <a:latin typeface="Batang" pitchFamily="18" charset="-127"/>
                <a:ea typeface="Batang" pitchFamily="18" charset="-127"/>
              </a:rPr>
              <a:t>Jim Carrey </a:t>
            </a:r>
            <a:endParaRPr lang="pl-PL" sz="4000" b="1" dirty="0">
              <a:latin typeface="Batang" pitchFamily="18" charset="-127"/>
              <a:ea typeface="Batang" pitchFamily="18" charset="-127"/>
            </a:endParaRPr>
          </a:p>
        </p:txBody>
      </p:sp>
      <p:pic>
        <p:nvPicPr>
          <p:cNvPr id="4" name="Obraz 3"/>
          <p:cNvPicPr>
            <a:picLocks noChangeAspect="1"/>
          </p:cNvPicPr>
          <p:nvPr/>
        </p:nvPicPr>
        <p:blipFill>
          <a:blip r:embed="rId2" cstate="print"/>
          <a:srcRect/>
          <a:stretch>
            <a:fillRect/>
          </a:stretch>
        </p:blipFill>
        <p:spPr bwMode="auto">
          <a:xfrm>
            <a:off x="4975225" y="188913"/>
            <a:ext cx="4102100" cy="4706937"/>
          </a:xfrm>
          <a:prstGeom prst="rect">
            <a:avLst/>
          </a:prstGeom>
          <a:noFill/>
          <a:ln w="9525">
            <a:noFill/>
            <a:miter lim="800000"/>
            <a:headEnd/>
            <a:tailEnd/>
          </a:ln>
        </p:spPr>
      </p:pic>
      <p:pic>
        <p:nvPicPr>
          <p:cNvPr id="31748" name="Obraz 4"/>
          <p:cNvPicPr>
            <a:picLocks noChangeAspect="1"/>
          </p:cNvPicPr>
          <p:nvPr/>
        </p:nvPicPr>
        <p:blipFill>
          <a:blip r:embed="rId3" cstate="print"/>
          <a:srcRect/>
          <a:stretch>
            <a:fillRect/>
          </a:stretch>
        </p:blipFill>
        <p:spPr bwMode="auto">
          <a:xfrm>
            <a:off x="2411413" y="3357563"/>
            <a:ext cx="3335337" cy="3333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787900" y="404813"/>
            <a:ext cx="4121150" cy="4895850"/>
          </a:xfrm>
        </p:spPr>
        <p:txBody>
          <a:bodyPr>
            <a:normAutofit fontScale="62500" lnSpcReduction="20000"/>
          </a:bodyPr>
          <a:lstStyle/>
          <a:p>
            <a:pPr marL="274320" indent="-256032" fontAlgn="auto">
              <a:spcAft>
                <a:spcPts val="0"/>
              </a:spcAft>
              <a:defRPr/>
            </a:pPr>
            <a:r>
              <a:rPr lang="en-US" sz="2600" dirty="0">
                <a:effectLst/>
                <a:latin typeface="Andalus" pitchFamily="18" charset="-78"/>
                <a:ea typeface="Arial Unicode MS"/>
                <a:cs typeface="Andalus" pitchFamily="18" charset="-78"/>
              </a:rPr>
              <a:t>is an Canadian actor. Reeves is known for his roles in Bill &amp; Ted's Excellent Adventure, Speed, Point Break, and The Matrix trilogy as Neo. He has collaborated with major directors such as Stephen </a:t>
            </a:r>
            <a:r>
              <a:rPr lang="pl-PL" sz="2600" dirty="0" smtClean="0">
                <a:effectLst/>
                <a:latin typeface="Andalus" pitchFamily="18" charset="-78"/>
                <a:ea typeface="Arial Unicode MS"/>
                <a:cs typeface="Andalus" pitchFamily="18" charset="-78"/>
              </a:rPr>
              <a:t/>
            </a:r>
            <a:br>
              <a:rPr lang="pl-PL" sz="2600" dirty="0" smtClean="0">
                <a:effectLst/>
                <a:latin typeface="Andalus" pitchFamily="18" charset="-78"/>
                <a:ea typeface="Arial Unicode MS"/>
                <a:cs typeface="Andalus" pitchFamily="18" charset="-78"/>
              </a:rPr>
            </a:br>
            <a:r>
              <a:rPr lang="en-US" sz="2600" kern="150" dirty="0" smtClean="0">
                <a:effectLst/>
                <a:latin typeface="Andalus" pitchFamily="18" charset="-78"/>
                <a:ea typeface="Arial Unicode MS"/>
                <a:cs typeface="Andalus" pitchFamily="18" charset="-78"/>
              </a:rPr>
              <a:t>1986 </a:t>
            </a:r>
            <a:r>
              <a:rPr lang="en-US" sz="2600" kern="150" dirty="0">
                <a:effectLst/>
                <a:latin typeface="Andalus" pitchFamily="18" charset="-78"/>
                <a:ea typeface="Arial Unicode MS"/>
                <a:cs typeface="Andalus" pitchFamily="18" charset="-78"/>
              </a:rPr>
              <a:t>-  Youngblood ~ Heaver, Flying ~ Tommy Wernicke, Young Again ~ Mike Riley</a:t>
            </a:r>
            <a:endParaRPr lang="pl-PL" sz="2600" kern="150" dirty="0">
              <a:effectLst/>
              <a:latin typeface="Andalus" pitchFamily="18" charset="-78"/>
              <a:ea typeface="Arial Unicode MS"/>
              <a:cs typeface="Andalus" pitchFamily="18" charset="-78"/>
            </a:endParaRPr>
          </a:p>
          <a:p>
            <a:pPr marL="274320" indent="-256032" fontAlgn="auto">
              <a:spcAft>
                <a:spcPts val="0"/>
              </a:spcAft>
              <a:defRPr/>
            </a:pPr>
            <a:r>
              <a:rPr lang="en-US" sz="2600" kern="150" dirty="0">
                <a:effectLst/>
                <a:latin typeface="Andalus" pitchFamily="18" charset="-78"/>
                <a:ea typeface="Arial Unicode MS"/>
                <a:cs typeface="Andalus" pitchFamily="18" charset="-78"/>
              </a:rPr>
              <a:t>1988 - The Prince of Pennsylvania ~ Rupert Marshetta, Parenthood ~ Tod Higgins</a:t>
            </a:r>
            <a:endParaRPr lang="pl-PL" sz="2600" kern="150" dirty="0">
              <a:effectLst/>
              <a:latin typeface="Andalus" pitchFamily="18" charset="-78"/>
              <a:ea typeface="Arial Unicode MS"/>
              <a:cs typeface="Andalus" pitchFamily="18" charset="-78"/>
            </a:endParaRPr>
          </a:p>
          <a:p>
            <a:pPr marL="274320" indent="-256032" fontAlgn="auto">
              <a:spcAft>
                <a:spcPts val="0"/>
              </a:spcAft>
              <a:defRPr/>
            </a:pPr>
            <a:r>
              <a:rPr lang="en-US" sz="2600" kern="150" dirty="0">
                <a:effectLst/>
                <a:latin typeface="Andalus" pitchFamily="18" charset="-78"/>
                <a:ea typeface="Arial Unicode MS"/>
                <a:cs typeface="Andalus" pitchFamily="18" charset="-78"/>
              </a:rPr>
              <a:t>1994 – Speed ~ Officer Jack Traven</a:t>
            </a:r>
            <a:endParaRPr lang="pl-PL" sz="2600" kern="150" dirty="0">
              <a:effectLst/>
              <a:latin typeface="Andalus" pitchFamily="18" charset="-78"/>
              <a:ea typeface="Arial Unicode MS"/>
              <a:cs typeface="Andalus" pitchFamily="18" charset="-78"/>
            </a:endParaRPr>
          </a:p>
          <a:p>
            <a:pPr marL="274320" indent="-256032" fontAlgn="auto">
              <a:spcAft>
                <a:spcPts val="0"/>
              </a:spcAft>
              <a:defRPr/>
            </a:pPr>
            <a:r>
              <a:rPr lang="en-US" sz="2600" kern="150" dirty="0">
                <a:effectLst/>
                <a:latin typeface="Andalus" pitchFamily="18" charset="-78"/>
                <a:ea typeface="Arial Unicode MS"/>
                <a:cs typeface="Andalus" pitchFamily="18" charset="-78"/>
              </a:rPr>
              <a:t>1997 - The Devil's Advocate ~ Kevin Lomax</a:t>
            </a:r>
            <a:endParaRPr lang="pl-PL" sz="2600" kern="150" dirty="0">
              <a:effectLst/>
              <a:latin typeface="Andalus" pitchFamily="18" charset="-78"/>
              <a:ea typeface="Arial Unicode MS"/>
              <a:cs typeface="Andalus" pitchFamily="18" charset="-78"/>
            </a:endParaRPr>
          </a:p>
          <a:p>
            <a:pPr marL="274320" indent="-256032" fontAlgn="auto">
              <a:spcAft>
                <a:spcPts val="0"/>
              </a:spcAft>
              <a:defRPr/>
            </a:pPr>
            <a:r>
              <a:rPr lang="en-US" sz="2600" kern="150" dirty="0">
                <a:effectLst/>
                <a:latin typeface="Andalus" pitchFamily="18" charset="-78"/>
                <a:ea typeface="Arial Unicode MS"/>
                <a:cs typeface="Andalus" pitchFamily="18" charset="-78"/>
              </a:rPr>
              <a:t>1999 - The Matrix, 2003 - The Matrix Reloaded, 2003 - The Matrix Revolutions ~ Thomas Anderson/Neo</a:t>
            </a:r>
            <a:endParaRPr lang="pl-PL" sz="2600" kern="150" dirty="0">
              <a:effectLst/>
              <a:latin typeface="Andalus" pitchFamily="18" charset="-78"/>
              <a:ea typeface="Arial Unicode MS"/>
              <a:cs typeface="Andalus" pitchFamily="18" charset="-78"/>
            </a:endParaRPr>
          </a:p>
          <a:p>
            <a:pPr marL="274320" indent="-256032" fontAlgn="auto">
              <a:spcAft>
                <a:spcPts val="0"/>
              </a:spcAft>
              <a:defRPr/>
            </a:pPr>
            <a:r>
              <a:rPr lang="en-US" sz="2600" kern="150" dirty="0">
                <a:effectLst/>
                <a:latin typeface="Andalus" pitchFamily="18" charset="-78"/>
                <a:ea typeface="Arial Unicode MS"/>
                <a:cs typeface="Andalus" pitchFamily="18" charset="-78"/>
              </a:rPr>
              <a:t>2001 - Sweet November ~ Nelson Moss</a:t>
            </a:r>
            <a:endParaRPr lang="pl-PL" sz="2600" kern="150" dirty="0">
              <a:effectLst/>
              <a:latin typeface="Andalus" pitchFamily="18" charset="-78"/>
              <a:ea typeface="Arial Unicode MS"/>
              <a:cs typeface="Andalus" pitchFamily="18" charset="-78"/>
            </a:endParaRPr>
          </a:p>
          <a:p>
            <a:pPr marL="274320" indent="-256032" fontAlgn="auto">
              <a:spcAft>
                <a:spcPts val="0"/>
              </a:spcAft>
              <a:defRPr/>
            </a:pPr>
            <a:r>
              <a:rPr lang="en-US" sz="2600" kern="150" dirty="0">
                <a:effectLst/>
                <a:latin typeface="Andalus" pitchFamily="18" charset="-78"/>
                <a:ea typeface="Arial Unicode MS"/>
                <a:cs typeface="Andalus" pitchFamily="18" charset="-78"/>
              </a:rPr>
              <a:t>2005 – Constantine ~ John Constantine</a:t>
            </a:r>
            <a:endParaRPr lang="pl-PL" sz="2600" kern="150" dirty="0">
              <a:effectLst/>
              <a:latin typeface="Andalus" pitchFamily="18" charset="-78"/>
              <a:ea typeface="Arial Unicode MS"/>
              <a:cs typeface="Andalus" pitchFamily="18" charset="-78"/>
            </a:endParaRPr>
          </a:p>
          <a:p>
            <a:pPr marL="274320" indent="-256032" fontAlgn="auto">
              <a:spcAft>
                <a:spcPts val="0"/>
              </a:spcAft>
              <a:defRPr/>
            </a:pPr>
            <a:endParaRPr lang="pl-PL" dirty="0"/>
          </a:p>
        </p:txBody>
      </p:sp>
      <p:sp>
        <p:nvSpPr>
          <p:cNvPr id="3" name="Tytuł 2"/>
          <p:cNvSpPr>
            <a:spLocks noGrp="1"/>
          </p:cNvSpPr>
          <p:nvPr>
            <p:ph type="title"/>
          </p:nvPr>
        </p:nvSpPr>
        <p:spPr>
          <a:xfrm>
            <a:off x="22225" y="0"/>
            <a:ext cx="7543800" cy="914400"/>
          </a:xfrm>
        </p:spPr>
        <p:txBody>
          <a:bodyPr/>
          <a:lstStyle/>
          <a:p>
            <a:pPr fontAlgn="auto">
              <a:spcAft>
                <a:spcPts val="0"/>
              </a:spcAft>
              <a:defRPr/>
            </a:pPr>
            <a:r>
              <a:rPr lang="pl-PL" sz="4000" b="1" dirty="0" smtClean="0">
                <a:latin typeface="Batang" pitchFamily="18" charset="-127"/>
                <a:ea typeface="Batang" pitchFamily="18" charset="-127"/>
              </a:rPr>
              <a:t>Keanu Reeves </a:t>
            </a:r>
            <a:endParaRPr lang="pl-PL" sz="4000" b="1" dirty="0">
              <a:latin typeface="Batang" pitchFamily="18" charset="-127"/>
              <a:ea typeface="Batang" pitchFamily="18" charset="-127"/>
            </a:endParaRPr>
          </a:p>
        </p:txBody>
      </p:sp>
      <p:pic>
        <p:nvPicPr>
          <p:cNvPr id="4" name="Obraz 3"/>
          <p:cNvPicPr>
            <a:picLocks noChangeAspect="1"/>
          </p:cNvPicPr>
          <p:nvPr/>
        </p:nvPicPr>
        <p:blipFill>
          <a:blip r:embed="rId2" cstate="print"/>
          <a:srcRect/>
          <a:stretch>
            <a:fillRect/>
          </a:stretch>
        </p:blipFill>
        <p:spPr bwMode="auto">
          <a:xfrm>
            <a:off x="323850" y="981075"/>
            <a:ext cx="4092575" cy="4979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0" y="1252538"/>
            <a:ext cx="3779838" cy="4392612"/>
          </a:xfrm>
        </p:spPr>
        <p:txBody>
          <a:bodyPr/>
          <a:lstStyle/>
          <a:p>
            <a:pPr marL="274320" indent="-256032" fontAlgn="auto">
              <a:spcAft>
                <a:spcPts val="0"/>
              </a:spcAft>
              <a:defRPr/>
            </a:pPr>
            <a:r>
              <a:rPr lang="pl-PL" sz="2000" dirty="0" err="1" smtClean="0">
                <a:effectLst/>
                <a:latin typeface="Andalus" pitchFamily="18" charset="-78"/>
                <a:ea typeface="Times New Roman"/>
                <a:cs typeface="Andalus" pitchFamily="18" charset="-78"/>
              </a:rPr>
              <a:t>born</a:t>
            </a:r>
            <a:r>
              <a:rPr lang="pl-PL" sz="2000" dirty="0" smtClean="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November</a:t>
            </a:r>
            <a:r>
              <a:rPr lang="pl-PL" sz="2000" dirty="0">
                <a:effectLst/>
                <a:latin typeface="Andalus" pitchFamily="18" charset="-78"/>
                <a:ea typeface="Times New Roman"/>
                <a:cs typeface="Andalus" pitchFamily="18" charset="-78"/>
              </a:rPr>
              <a:t> 30, 1874 in </a:t>
            </a:r>
            <a:r>
              <a:rPr lang="pl-PL" sz="2000" dirty="0" err="1">
                <a:effectLst/>
                <a:latin typeface="Andalus" pitchFamily="18" charset="-78"/>
                <a:ea typeface="Times New Roman"/>
                <a:cs typeface="Andalus" pitchFamily="18" charset="-78"/>
              </a:rPr>
              <a:t>Clifton</a:t>
            </a:r>
            <a:r>
              <a:rPr lang="pl-PL" sz="2000" dirty="0">
                <a:effectLst/>
                <a:latin typeface="Andalus" pitchFamily="18" charset="-78"/>
                <a:ea typeface="Times New Roman"/>
                <a:cs typeface="Andalus" pitchFamily="18" charset="-78"/>
              </a:rPr>
              <a:t>, d. </a:t>
            </a:r>
            <a:r>
              <a:rPr lang="pl-PL" sz="2000" dirty="0" err="1">
                <a:effectLst/>
                <a:latin typeface="Andalus" pitchFamily="18" charset="-78"/>
                <a:ea typeface="Times New Roman"/>
                <a:cs typeface="Andalus" pitchFamily="18" charset="-78"/>
              </a:rPr>
              <a:t>April</a:t>
            </a:r>
            <a:r>
              <a:rPr lang="pl-PL" sz="2000" dirty="0">
                <a:effectLst/>
                <a:latin typeface="Andalus" pitchFamily="18" charset="-78"/>
                <a:ea typeface="Times New Roman"/>
                <a:cs typeface="Andalus" pitchFamily="18" charset="-78"/>
              </a:rPr>
              <a:t> 24, 1942 in Toronto, </a:t>
            </a:r>
            <a:r>
              <a:rPr lang="pl-PL" sz="2000" dirty="0" smtClean="0">
                <a:effectLst/>
                <a:latin typeface="Andalus" pitchFamily="18" charset="-78"/>
                <a:ea typeface="Times New Roman"/>
                <a:cs typeface="Andalus" pitchFamily="18" charset="-78"/>
              </a:rPr>
              <a:t>Ontario- </a:t>
            </a:r>
            <a:r>
              <a:rPr lang="pl-PL" sz="2000" dirty="0">
                <a:effectLst/>
                <a:latin typeface="Andalus" pitchFamily="18" charset="-78"/>
                <a:ea typeface="Times New Roman"/>
                <a:cs typeface="Andalus" pitchFamily="18" charset="-78"/>
              </a:rPr>
              <a:t>Canadian </a:t>
            </a:r>
            <a:r>
              <a:rPr lang="pl-PL" sz="2000" dirty="0" err="1">
                <a:effectLst/>
                <a:latin typeface="Andalus" pitchFamily="18" charset="-78"/>
                <a:ea typeface="Times New Roman"/>
                <a:cs typeface="Andalus" pitchFamily="18" charset="-78"/>
              </a:rPr>
              <a:t>writer</a:t>
            </a:r>
            <a:r>
              <a:rPr lang="pl-PL" sz="2000" dirty="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among</a:t>
            </a:r>
            <a:r>
              <a:rPr lang="pl-PL" sz="2000" dirty="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others</a:t>
            </a:r>
            <a:r>
              <a:rPr lang="pl-PL" sz="2000" dirty="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series</a:t>
            </a:r>
            <a:r>
              <a:rPr lang="pl-PL" sz="2000" dirty="0">
                <a:effectLst/>
                <a:latin typeface="Andalus" pitchFamily="18" charset="-78"/>
                <a:ea typeface="Times New Roman"/>
                <a:cs typeface="Andalus" pitchFamily="18" charset="-78"/>
              </a:rPr>
              <a:t> of novels Anne of Green Gables</a:t>
            </a:r>
            <a:r>
              <a:rPr lang="pl-PL" sz="2000" dirty="0" smtClean="0">
                <a:effectLst/>
                <a:latin typeface="Andalus" pitchFamily="18" charset="-78"/>
                <a:ea typeface="Times New Roman"/>
                <a:cs typeface="Andalus" pitchFamily="18" charset="-78"/>
              </a:rPr>
              <a:t>. </a:t>
            </a:r>
            <a:endParaRPr lang="pl-PL" sz="2000" dirty="0">
              <a:effectLst/>
              <a:latin typeface="Andalus" pitchFamily="18" charset="-78"/>
              <a:ea typeface="Times New Roman"/>
              <a:cs typeface="Andalus" pitchFamily="18" charset="-78"/>
            </a:endParaRPr>
          </a:p>
          <a:p>
            <a:pPr marL="274320" indent="-256032" fontAlgn="auto">
              <a:spcAft>
                <a:spcPts val="0"/>
              </a:spcAft>
              <a:defRPr/>
            </a:pPr>
            <a:endParaRPr lang="pl-PL" dirty="0"/>
          </a:p>
        </p:txBody>
      </p:sp>
      <p:sp>
        <p:nvSpPr>
          <p:cNvPr id="3" name="Tytuł 2"/>
          <p:cNvSpPr>
            <a:spLocks noGrp="1"/>
          </p:cNvSpPr>
          <p:nvPr>
            <p:ph type="title"/>
          </p:nvPr>
        </p:nvSpPr>
        <p:spPr>
          <a:xfrm>
            <a:off x="179388" y="188913"/>
            <a:ext cx="7543800" cy="914400"/>
          </a:xfrm>
        </p:spPr>
        <p:txBody>
          <a:bodyPr/>
          <a:lstStyle/>
          <a:p>
            <a:pPr fontAlgn="auto">
              <a:spcAft>
                <a:spcPts val="0"/>
              </a:spcAft>
              <a:defRPr/>
            </a:pPr>
            <a:r>
              <a:rPr lang="pl-PL" sz="4000" b="1" dirty="0" smtClean="0">
                <a:latin typeface="Batang" pitchFamily="18" charset="-127"/>
                <a:ea typeface="Batang" pitchFamily="18" charset="-127"/>
              </a:rPr>
              <a:t>Lucy Maud Montgomery </a:t>
            </a:r>
            <a:endParaRPr lang="pl-PL" sz="4000" b="1" dirty="0">
              <a:latin typeface="Batang" pitchFamily="18" charset="-127"/>
              <a:ea typeface="Batang" pitchFamily="18" charset="-127"/>
            </a:endParaRPr>
          </a:p>
        </p:txBody>
      </p:sp>
      <p:pic>
        <p:nvPicPr>
          <p:cNvPr id="4" name="Obraz 3"/>
          <p:cNvPicPr>
            <a:picLocks noChangeAspect="1"/>
          </p:cNvPicPr>
          <p:nvPr/>
        </p:nvPicPr>
        <p:blipFill>
          <a:blip r:embed="rId2" cstate="print"/>
          <a:srcRect/>
          <a:stretch>
            <a:fillRect/>
          </a:stretch>
        </p:blipFill>
        <p:spPr bwMode="auto">
          <a:xfrm>
            <a:off x="755650" y="1252538"/>
            <a:ext cx="3427413" cy="5089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427538" y="549275"/>
            <a:ext cx="5160962" cy="3743325"/>
          </a:xfrm>
        </p:spPr>
        <p:txBody>
          <a:bodyPr/>
          <a:lstStyle/>
          <a:p>
            <a:pPr marL="274320" indent="-256032" fontAlgn="auto">
              <a:spcAft>
                <a:spcPts val="0"/>
              </a:spcAft>
              <a:defRPr/>
            </a:pPr>
            <a:r>
              <a:rPr lang="pl-PL" sz="2000" dirty="0" smtClean="0">
                <a:effectLst/>
                <a:latin typeface="Andalus" pitchFamily="18" charset="-78"/>
                <a:ea typeface="Calibri"/>
                <a:cs typeface="Andalus" pitchFamily="18" charset="-78"/>
              </a:rPr>
              <a:t>T</a:t>
            </a:r>
            <a:r>
              <a:rPr lang="en-US" sz="2000" dirty="0" smtClean="0">
                <a:effectLst/>
                <a:latin typeface="Andalus" pitchFamily="18" charset="-78"/>
                <a:ea typeface="Calibri"/>
                <a:cs typeface="Andalus" pitchFamily="18" charset="-78"/>
              </a:rPr>
              <a:t>he </a:t>
            </a:r>
            <a:r>
              <a:rPr lang="en-US" sz="2000" dirty="0">
                <a:effectLst/>
                <a:latin typeface="Andalus" pitchFamily="18" charset="-78"/>
                <a:ea typeface="Calibri"/>
                <a:cs typeface="Andalus" pitchFamily="18" charset="-78"/>
              </a:rPr>
              <a:t>first Prime Minister of Canada. He held his office twice since July 1, 1867 </a:t>
            </a:r>
            <a:r>
              <a:rPr lang="en-US" sz="2000" dirty="0" smtClean="0">
                <a:effectLst/>
                <a:latin typeface="Andalus" pitchFamily="18" charset="-78"/>
                <a:ea typeface="Calibri"/>
                <a:cs typeface="Andalus" pitchFamily="18" charset="-78"/>
              </a:rPr>
              <a:t>to</a:t>
            </a:r>
            <a:r>
              <a:rPr lang="pl-PL" sz="2000" dirty="0" smtClean="0">
                <a:effectLst/>
                <a:latin typeface="Andalus" pitchFamily="18" charset="-78"/>
                <a:ea typeface="Calibri"/>
                <a:cs typeface="Andalus" pitchFamily="18" charset="-78"/>
              </a:rPr>
              <a:t> </a:t>
            </a:r>
            <a:r>
              <a:rPr lang="pl-PL" sz="2000" dirty="0" smtClean="0">
                <a:effectLst/>
                <a:latin typeface="Andalus" pitchFamily="18" charset="-78"/>
                <a:cs typeface="Andalus" pitchFamily="18" charset="-78"/>
              </a:rPr>
              <a:t>November </a:t>
            </a:r>
            <a:r>
              <a:rPr lang="pl-PL" sz="2000" dirty="0">
                <a:effectLst/>
                <a:latin typeface="Andalus" pitchFamily="18" charset="-78"/>
                <a:cs typeface="Andalus" pitchFamily="18" charset="-78"/>
              </a:rPr>
              <a:t>5, 1873</a:t>
            </a:r>
            <a:r>
              <a:rPr lang="en-US" sz="2000" dirty="0">
                <a:effectLst/>
                <a:latin typeface="Andalus" pitchFamily="18" charset="-78"/>
                <a:ea typeface="Calibri"/>
                <a:cs typeface="Andalus" pitchFamily="18" charset="-78"/>
              </a:rPr>
              <a:t> and the second time since October 17, 1878 to June 6, 1891</a:t>
            </a:r>
            <a:r>
              <a:rPr lang="en-US" sz="2000" dirty="0" smtClean="0">
                <a:effectLst/>
                <a:latin typeface="Andalus" pitchFamily="18" charset="-78"/>
                <a:ea typeface="Calibri"/>
                <a:cs typeface="Andalus" pitchFamily="18" charset="-78"/>
              </a:rPr>
              <a:t>.</a:t>
            </a:r>
            <a:r>
              <a:rPr lang="pl-PL" sz="2000" dirty="0" smtClean="0">
                <a:effectLst/>
                <a:latin typeface="Andalus" pitchFamily="18" charset="-78"/>
                <a:ea typeface="Calibri"/>
                <a:cs typeface="Andalus" pitchFamily="18" charset="-78"/>
              </a:rPr>
              <a:t> </a:t>
            </a:r>
            <a:r>
              <a:rPr lang="pl-PL" sz="2000" dirty="0" smtClean="0">
                <a:effectLst/>
                <a:latin typeface="Andalus" pitchFamily="18" charset="-78"/>
                <a:cs typeface="Andalus" pitchFamily="18" charset="-78"/>
              </a:rPr>
              <a:t>Macdonald</a:t>
            </a:r>
            <a:r>
              <a:rPr lang="pl-PL" sz="2000" dirty="0">
                <a:effectLst/>
                <a:latin typeface="Andalus" pitchFamily="18" charset="-78"/>
                <a:cs typeface="Andalus" pitchFamily="18" charset="-78"/>
              </a:rPr>
              <a:t> was one of the Conservative Party. </a:t>
            </a:r>
            <a:r>
              <a:rPr lang="pl-PL" sz="2000" dirty="0">
                <a:effectLst/>
                <a:latin typeface="Andalus" pitchFamily="18" charset="-78"/>
                <a:ea typeface="Calibri"/>
                <a:cs typeface="Andalus" pitchFamily="18" charset="-78"/>
              </a:rPr>
              <a:t>He was a lawyer.</a:t>
            </a:r>
            <a:r>
              <a:rPr lang="en-US" dirty="0">
                <a:effectLst/>
                <a:latin typeface="Arial"/>
                <a:ea typeface="Calibri"/>
              </a:rPr>
              <a:t/>
            </a:r>
            <a:br>
              <a:rPr lang="en-US" dirty="0">
                <a:effectLst/>
                <a:latin typeface="Arial"/>
                <a:ea typeface="Calibri"/>
              </a:rPr>
            </a:br>
            <a:endParaRPr lang="pl-PL" dirty="0"/>
          </a:p>
        </p:txBody>
      </p:sp>
      <p:sp>
        <p:nvSpPr>
          <p:cNvPr id="2" name="Tytuł 1"/>
          <p:cNvSpPr>
            <a:spLocks noGrp="1"/>
          </p:cNvSpPr>
          <p:nvPr>
            <p:ph type="title"/>
          </p:nvPr>
        </p:nvSpPr>
        <p:spPr>
          <a:xfrm>
            <a:off x="539750" y="115888"/>
            <a:ext cx="7543800" cy="914400"/>
          </a:xfrm>
        </p:spPr>
        <p:txBody>
          <a:bodyPr/>
          <a:lstStyle/>
          <a:p>
            <a:pPr fontAlgn="auto">
              <a:spcAft>
                <a:spcPts val="0"/>
              </a:spcAft>
              <a:defRPr/>
            </a:pPr>
            <a:r>
              <a:rPr lang="pl-PL" sz="4000" b="1" dirty="0" smtClean="0">
                <a:latin typeface="Batang" pitchFamily="18" charset="-127"/>
                <a:ea typeface="Batang" pitchFamily="18" charset="-127"/>
              </a:rPr>
              <a:t>John Alexander Macdonald</a:t>
            </a:r>
            <a:endParaRPr lang="pl-PL" sz="4000" b="1" dirty="0">
              <a:latin typeface="Batang" pitchFamily="18" charset="-127"/>
              <a:ea typeface="Batang" pitchFamily="18" charset="-127"/>
            </a:endParaRPr>
          </a:p>
        </p:txBody>
      </p:sp>
      <p:pic>
        <p:nvPicPr>
          <p:cNvPr id="15363" name="Obraz 3"/>
          <p:cNvPicPr>
            <a:picLocks noChangeAspect="1"/>
          </p:cNvPicPr>
          <p:nvPr/>
        </p:nvPicPr>
        <p:blipFill>
          <a:blip r:embed="rId2" cstate="print"/>
          <a:srcRect/>
          <a:stretch>
            <a:fillRect/>
          </a:stretch>
        </p:blipFill>
        <p:spPr bwMode="auto">
          <a:xfrm>
            <a:off x="684213" y="1341438"/>
            <a:ext cx="3743325" cy="5270500"/>
          </a:xfrm>
          <a:prstGeom prst="rect">
            <a:avLst/>
          </a:prstGeom>
          <a:noFill/>
          <a:ln w="9525">
            <a:noFill/>
            <a:miter lim="800000"/>
            <a:headEnd/>
            <a:tailEnd/>
          </a:ln>
        </p:spPr>
      </p:pic>
      <p:pic>
        <p:nvPicPr>
          <p:cNvPr id="15364" name="Obraz 4"/>
          <p:cNvPicPr>
            <a:picLocks noChangeAspect="1"/>
          </p:cNvPicPr>
          <p:nvPr/>
        </p:nvPicPr>
        <p:blipFill>
          <a:blip r:embed="rId3" cstate="print"/>
          <a:srcRect/>
          <a:stretch>
            <a:fillRect/>
          </a:stretch>
        </p:blipFill>
        <p:spPr bwMode="auto">
          <a:xfrm>
            <a:off x="4787900" y="3201988"/>
            <a:ext cx="2182813" cy="3409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23850" y="549275"/>
            <a:ext cx="3384550" cy="4751388"/>
          </a:xfrm>
        </p:spPr>
        <p:txBody>
          <a:bodyPr/>
          <a:lstStyle/>
          <a:p>
            <a:pPr marL="274320" indent="-256032" fontAlgn="auto">
              <a:lnSpc>
                <a:spcPct val="115000"/>
              </a:lnSpc>
              <a:spcAft>
                <a:spcPts val="0"/>
              </a:spcAft>
              <a:defRPr/>
            </a:pPr>
            <a:r>
              <a:rPr lang="pl-PL" sz="2000" dirty="0">
                <a:effectLst/>
                <a:latin typeface="Andalus" pitchFamily="18" charset="-78"/>
                <a:ea typeface="Times New Roman"/>
                <a:cs typeface="Andalus" pitchFamily="18" charset="-78"/>
              </a:rPr>
              <a:t>Canadian </a:t>
            </a:r>
            <a:r>
              <a:rPr lang="pl-PL" sz="2000" dirty="0" err="1">
                <a:effectLst/>
                <a:latin typeface="Andalus" pitchFamily="18" charset="-78"/>
                <a:ea typeface="Times New Roman"/>
                <a:cs typeface="Andalus" pitchFamily="18" charset="-78"/>
              </a:rPr>
              <a:t>writer</a:t>
            </a:r>
            <a:r>
              <a:rPr lang="pl-PL" sz="2000" dirty="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poet</a:t>
            </a:r>
            <a:r>
              <a:rPr lang="pl-PL" sz="2000" dirty="0">
                <a:effectLst/>
                <a:latin typeface="Andalus" pitchFamily="18" charset="-78"/>
                <a:ea typeface="Times New Roman"/>
                <a:cs typeface="Andalus" pitchFamily="18" charset="-78"/>
              </a:rPr>
              <a:t> and </a:t>
            </a:r>
            <a:r>
              <a:rPr lang="pl-PL" sz="2000" dirty="0" err="1">
                <a:effectLst/>
                <a:latin typeface="Andalus" pitchFamily="18" charset="-78"/>
                <a:ea typeface="Times New Roman"/>
                <a:cs typeface="Andalus" pitchFamily="18" charset="-78"/>
              </a:rPr>
              <a:t>literary</a:t>
            </a:r>
            <a:r>
              <a:rPr lang="pl-PL" sz="2000" dirty="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critic</a:t>
            </a:r>
            <a:r>
              <a:rPr lang="pl-PL" sz="2000" dirty="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social</a:t>
            </a:r>
            <a:r>
              <a:rPr lang="pl-PL" sz="2000" dirty="0">
                <a:effectLst/>
                <a:latin typeface="Andalus" pitchFamily="18" charset="-78"/>
                <a:ea typeface="Times New Roman"/>
                <a:cs typeface="Andalus" pitchFamily="18" charset="-78"/>
              </a:rPr>
              <a:t> and </a:t>
            </a:r>
            <a:r>
              <a:rPr lang="pl-PL" sz="2000" dirty="0" err="1">
                <a:effectLst/>
                <a:latin typeface="Andalus" pitchFamily="18" charset="-78"/>
                <a:ea typeface="Times New Roman"/>
                <a:cs typeface="Andalus" pitchFamily="18" charset="-78"/>
              </a:rPr>
              <a:t>environmental</a:t>
            </a:r>
            <a:r>
              <a:rPr lang="pl-PL" sz="2000" dirty="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activist</a:t>
            </a:r>
            <a:r>
              <a:rPr lang="pl-PL" sz="2000" dirty="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She</a:t>
            </a:r>
            <a:r>
              <a:rPr lang="pl-PL" sz="2000" dirty="0">
                <a:effectLst/>
                <a:latin typeface="Andalus" pitchFamily="18" charset="-78"/>
                <a:ea typeface="Times New Roman"/>
                <a:cs typeface="Andalus" pitchFamily="18" charset="-78"/>
              </a:rPr>
              <a:t> won the </a:t>
            </a:r>
            <a:r>
              <a:rPr lang="pl-PL" sz="2000" dirty="0" err="1">
                <a:effectLst/>
                <a:latin typeface="Andalus" pitchFamily="18" charset="-78"/>
                <a:ea typeface="Times New Roman"/>
                <a:cs typeface="Andalus" pitchFamily="18" charset="-78"/>
              </a:rPr>
              <a:t>Booker</a:t>
            </a:r>
            <a:r>
              <a:rPr lang="pl-PL" sz="2000" dirty="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Prize</a:t>
            </a:r>
            <a:r>
              <a:rPr lang="pl-PL" sz="2000" dirty="0">
                <a:effectLst/>
                <a:latin typeface="Andalus" pitchFamily="18" charset="-78"/>
                <a:ea typeface="Times New Roman"/>
                <a:cs typeface="Andalus" pitchFamily="18" charset="-78"/>
              </a:rPr>
              <a:t> in 2000, </a:t>
            </a:r>
            <a:r>
              <a:rPr lang="pl-PL" sz="2000" dirty="0" err="1">
                <a:effectLst/>
                <a:latin typeface="Andalus" pitchFamily="18" charset="-78"/>
                <a:ea typeface="Times New Roman"/>
                <a:cs typeface="Andalus" pitchFamily="18" charset="-78"/>
              </a:rPr>
              <a:t>awarded</a:t>
            </a:r>
            <a:r>
              <a:rPr lang="pl-PL" sz="2000" dirty="0">
                <a:effectLst/>
                <a:latin typeface="Andalus" pitchFamily="18" charset="-78"/>
                <a:ea typeface="Times New Roman"/>
                <a:cs typeface="Andalus" pitchFamily="18" charset="-78"/>
              </a:rPr>
              <a:t> the Prince of Asturias </a:t>
            </a:r>
            <a:r>
              <a:rPr lang="pl-PL" sz="2000" dirty="0" err="1">
                <a:effectLst/>
                <a:latin typeface="Andalus" pitchFamily="18" charset="-78"/>
                <a:ea typeface="Times New Roman"/>
                <a:cs typeface="Andalus" pitchFamily="18" charset="-78"/>
              </a:rPr>
              <a:t>Prize</a:t>
            </a:r>
            <a:r>
              <a:rPr lang="pl-PL" sz="2000" dirty="0">
                <a:effectLst/>
                <a:latin typeface="Andalus" pitchFamily="18" charset="-78"/>
                <a:ea typeface="Times New Roman"/>
                <a:cs typeface="Andalus" pitchFamily="18" charset="-78"/>
              </a:rPr>
              <a:t> in 2008, </a:t>
            </a:r>
            <a:r>
              <a:rPr lang="pl-PL" sz="2000" dirty="0" err="1">
                <a:effectLst/>
                <a:latin typeface="Andalus" pitchFamily="18" charset="-78"/>
                <a:ea typeface="Times New Roman"/>
                <a:cs typeface="Andalus" pitchFamily="18" charset="-78"/>
              </a:rPr>
              <a:t>mentioned</a:t>
            </a:r>
            <a:r>
              <a:rPr lang="pl-PL" sz="2000" dirty="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among</a:t>
            </a:r>
            <a:r>
              <a:rPr lang="pl-PL" sz="2000" dirty="0">
                <a:effectLst/>
                <a:latin typeface="Andalus" pitchFamily="18" charset="-78"/>
                <a:ea typeface="Times New Roman"/>
                <a:cs typeface="Andalus" pitchFamily="18" charset="-78"/>
              </a:rPr>
              <a:t> the most </a:t>
            </a:r>
            <a:r>
              <a:rPr lang="pl-PL" sz="2000" dirty="0" err="1">
                <a:effectLst/>
                <a:latin typeface="Andalus" pitchFamily="18" charset="-78"/>
                <a:ea typeface="Times New Roman"/>
                <a:cs typeface="Andalus" pitchFamily="18" charset="-78"/>
              </a:rPr>
              <a:t>serious</a:t>
            </a:r>
            <a:r>
              <a:rPr lang="pl-PL" sz="2000" dirty="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candidates</a:t>
            </a:r>
            <a:r>
              <a:rPr lang="pl-PL" sz="2000" dirty="0">
                <a:effectLst/>
                <a:latin typeface="Andalus" pitchFamily="18" charset="-78"/>
                <a:ea typeface="Times New Roman"/>
                <a:cs typeface="Andalus" pitchFamily="18" charset="-78"/>
              </a:rPr>
              <a:t> for the Nobel </a:t>
            </a:r>
            <a:r>
              <a:rPr lang="pl-PL" sz="2000" dirty="0" err="1">
                <a:effectLst/>
                <a:latin typeface="Andalus" pitchFamily="18" charset="-78"/>
                <a:ea typeface="Times New Roman"/>
                <a:cs typeface="Andalus" pitchFamily="18" charset="-78"/>
              </a:rPr>
              <a:t>Prize</a:t>
            </a:r>
            <a:r>
              <a:rPr lang="pl-PL" sz="2000" dirty="0">
                <a:effectLst/>
                <a:latin typeface="Andalus" pitchFamily="18" charset="-78"/>
                <a:ea typeface="Times New Roman"/>
                <a:cs typeface="Andalus" pitchFamily="18" charset="-78"/>
              </a:rPr>
              <a:t> for </a:t>
            </a:r>
            <a:r>
              <a:rPr lang="pl-PL" sz="2000" dirty="0" err="1">
                <a:effectLst/>
                <a:latin typeface="Andalus" pitchFamily="18" charset="-78"/>
                <a:ea typeface="Times New Roman"/>
                <a:cs typeface="Andalus" pitchFamily="18" charset="-78"/>
              </a:rPr>
              <a:t>Literature</a:t>
            </a:r>
            <a:r>
              <a:rPr lang="pl-PL" sz="2000" dirty="0">
                <a:effectLst/>
                <a:latin typeface="Andalus" pitchFamily="18" charset="-78"/>
                <a:ea typeface="Times New Roman"/>
                <a:cs typeface="Andalus" pitchFamily="18" charset="-78"/>
              </a:rPr>
              <a:t>.</a:t>
            </a:r>
          </a:p>
          <a:p>
            <a:pPr marL="274320" indent="-256032" fontAlgn="auto">
              <a:lnSpc>
                <a:spcPct val="115000"/>
              </a:lnSpc>
              <a:spcAft>
                <a:spcPts val="0"/>
              </a:spcAft>
              <a:defRPr/>
            </a:pPr>
            <a:endParaRPr lang="pl-PL" sz="2000" dirty="0">
              <a:latin typeface="Andalus" pitchFamily="18" charset="-78"/>
              <a:cs typeface="Andalus" pitchFamily="18" charset="-78"/>
            </a:endParaRPr>
          </a:p>
        </p:txBody>
      </p:sp>
      <p:sp>
        <p:nvSpPr>
          <p:cNvPr id="3" name="Tytuł 2"/>
          <p:cNvSpPr>
            <a:spLocks noGrp="1"/>
          </p:cNvSpPr>
          <p:nvPr>
            <p:ph type="title"/>
          </p:nvPr>
        </p:nvSpPr>
        <p:spPr>
          <a:xfrm>
            <a:off x="250825" y="0"/>
            <a:ext cx="7543800" cy="914400"/>
          </a:xfrm>
        </p:spPr>
        <p:txBody>
          <a:bodyPr/>
          <a:lstStyle/>
          <a:p>
            <a:pPr fontAlgn="auto">
              <a:spcAft>
                <a:spcPts val="0"/>
              </a:spcAft>
              <a:defRPr/>
            </a:pPr>
            <a:r>
              <a:rPr lang="pl-PL" sz="4000" b="1" dirty="0" smtClean="0">
                <a:latin typeface="Batang" pitchFamily="18" charset="-127"/>
                <a:ea typeface="Batang" pitchFamily="18" charset="-127"/>
              </a:rPr>
              <a:t>Margaret „Peggy” Atwood </a:t>
            </a:r>
            <a:endParaRPr lang="pl-PL" sz="4000" b="1" dirty="0">
              <a:latin typeface="Batang" pitchFamily="18" charset="-127"/>
              <a:ea typeface="Batang" pitchFamily="18" charset="-127"/>
            </a:endParaRPr>
          </a:p>
        </p:txBody>
      </p:sp>
      <p:pic>
        <p:nvPicPr>
          <p:cNvPr id="4" name="Obraz 3"/>
          <p:cNvPicPr>
            <a:picLocks noChangeAspect="1"/>
          </p:cNvPicPr>
          <p:nvPr/>
        </p:nvPicPr>
        <p:blipFill>
          <a:blip r:embed="rId2" cstate="print"/>
          <a:srcRect/>
          <a:stretch>
            <a:fillRect/>
          </a:stretch>
        </p:blipFill>
        <p:spPr bwMode="auto">
          <a:xfrm>
            <a:off x="4356100" y="1052513"/>
            <a:ext cx="4064000" cy="51133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07950" y="1052513"/>
            <a:ext cx="3743325" cy="3889375"/>
          </a:xfrm>
        </p:spPr>
        <p:txBody>
          <a:bodyPr>
            <a:normAutofit fontScale="92500" lnSpcReduction="20000"/>
          </a:bodyPr>
          <a:lstStyle/>
          <a:p>
            <a:pPr marL="274320" indent="-256032" fontAlgn="auto">
              <a:lnSpc>
                <a:spcPct val="115000"/>
              </a:lnSpc>
              <a:spcAft>
                <a:spcPts val="0"/>
              </a:spcAft>
              <a:defRPr/>
            </a:pPr>
            <a:r>
              <a:rPr lang="pl-PL" sz="2000" dirty="0" err="1">
                <a:effectLst/>
                <a:latin typeface="Andalus" pitchFamily="18" charset="-78"/>
                <a:ea typeface="Times New Roman"/>
                <a:cs typeface="Andalus" pitchFamily="18" charset="-78"/>
              </a:rPr>
              <a:t>is</a:t>
            </a:r>
            <a:r>
              <a:rPr lang="pl-PL" sz="2000" dirty="0">
                <a:effectLst/>
                <a:latin typeface="Andalus" pitchFamily="18" charset="-78"/>
                <a:ea typeface="Times New Roman"/>
                <a:cs typeface="Andalus" pitchFamily="18" charset="-78"/>
              </a:rPr>
              <a:t> a Canadian </a:t>
            </a:r>
            <a:r>
              <a:rPr lang="pl-PL" sz="2000" dirty="0" err="1">
                <a:effectLst/>
                <a:latin typeface="Andalus" pitchFamily="18" charset="-78"/>
                <a:ea typeface="Times New Roman"/>
                <a:cs typeface="Andalus" pitchFamily="18" charset="-78"/>
              </a:rPr>
              <a:t>former</a:t>
            </a:r>
            <a:r>
              <a:rPr lang="pl-PL" sz="2000" dirty="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professional</a:t>
            </a:r>
            <a:r>
              <a:rPr lang="pl-PL" sz="2000" dirty="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ice</a:t>
            </a:r>
            <a:r>
              <a:rPr lang="pl-PL" sz="2000" dirty="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hockey</a:t>
            </a:r>
            <a:r>
              <a:rPr lang="pl-PL" sz="2000" dirty="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player</a:t>
            </a:r>
            <a:r>
              <a:rPr lang="pl-PL" sz="2000" dirty="0">
                <a:effectLst/>
                <a:latin typeface="Andalus" pitchFamily="18" charset="-78"/>
                <a:ea typeface="Times New Roman"/>
                <a:cs typeface="Andalus" pitchFamily="18" charset="-78"/>
              </a:rPr>
              <a:t> for the Toronto </a:t>
            </a:r>
            <a:r>
              <a:rPr lang="pl-PL" sz="2000" dirty="0" err="1">
                <a:effectLst/>
                <a:latin typeface="Andalus" pitchFamily="18" charset="-78"/>
                <a:ea typeface="Times New Roman"/>
                <a:cs typeface="Andalus" pitchFamily="18" charset="-78"/>
              </a:rPr>
              <a:t>Maple</a:t>
            </a:r>
            <a:r>
              <a:rPr lang="pl-PL" sz="2000" dirty="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Leafs</a:t>
            </a:r>
            <a:r>
              <a:rPr lang="pl-PL" sz="2000" dirty="0">
                <a:effectLst/>
                <a:latin typeface="Andalus" pitchFamily="18" charset="-78"/>
                <a:ea typeface="Times New Roman"/>
                <a:cs typeface="Andalus" pitchFamily="18" charset="-78"/>
              </a:rPr>
              <a:t>, Colorado </a:t>
            </a:r>
            <a:r>
              <a:rPr lang="pl-PL" sz="2000" dirty="0" err="1">
                <a:effectLst/>
                <a:latin typeface="Andalus" pitchFamily="18" charset="-78"/>
                <a:ea typeface="Times New Roman"/>
                <a:cs typeface="Andalus" pitchFamily="18" charset="-78"/>
              </a:rPr>
              <a:t>Rockies</a:t>
            </a:r>
            <a:r>
              <a:rPr lang="pl-PL" sz="2000" dirty="0">
                <a:effectLst/>
                <a:latin typeface="Andalus" pitchFamily="18" charset="-78"/>
                <a:ea typeface="Times New Roman"/>
                <a:cs typeface="Andalus" pitchFamily="18" charset="-78"/>
              </a:rPr>
              <a:t> and Calgary </a:t>
            </a:r>
            <a:r>
              <a:rPr lang="pl-PL" sz="2000" dirty="0" err="1">
                <a:effectLst/>
                <a:latin typeface="Andalus" pitchFamily="18" charset="-78"/>
                <a:ea typeface="Times New Roman"/>
                <a:cs typeface="Andalus" pitchFamily="18" charset="-78"/>
              </a:rPr>
              <a:t>Flames</a:t>
            </a:r>
            <a:r>
              <a:rPr lang="pl-PL" sz="2000" dirty="0">
                <a:effectLst/>
                <a:latin typeface="Andalus" pitchFamily="18" charset="-78"/>
                <a:ea typeface="Times New Roman"/>
                <a:cs typeface="Andalus" pitchFamily="18" charset="-78"/>
              </a:rPr>
              <a:t> of the </a:t>
            </a:r>
            <a:r>
              <a:rPr lang="pl-PL" sz="2000" dirty="0" err="1">
                <a:effectLst/>
                <a:latin typeface="Andalus" pitchFamily="18" charset="-78"/>
                <a:ea typeface="Times New Roman"/>
                <a:cs typeface="Andalus" pitchFamily="18" charset="-78"/>
              </a:rPr>
              <a:t>National</a:t>
            </a:r>
            <a:r>
              <a:rPr lang="pl-PL" sz="2000" dirty="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Hockey</a:t>
            </a:r>
            <a:r>
              <a:rPr lang="pl-PL" sz="2000" dirty="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League</a:t>
            </a:r>
            <a:r>
              <a:rPr lang="pl-PL" sz="2000" dirty="0">
                <a:effectLst/>
                <a:latin typeface="Andalus" pitchFamily="18" charset="-78"/>
                <a:ea typeface="Times New Roman"/>
                <a:cs typeface="Andalus" pitchFamily="18" charset="-78"/>
              </a:rPr>
              <a:t> (NHL). He </a:t>
            </a:r>
            <a:r>
              <a:rPr lang="pl-PL" sz="2000" dirty="0" err="1">
                <a:effectLst/>
                <a:latin typeface="Andalus" pitchFamily="18" charset="-78"/>
                <a:ea typeface="Times New Roman"/>
                <a:cs typeface="Andalus" pitchFamily="18" charset="-78"/>
              </a:rPr>
              <a:t>played</a:t>
            </a:r>
            <a:r>
              <a:rPr lang="pl-PL" sz="2000" dirty="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over</a:t>
            </a:r>
            <a:r>
              <a:rPr lang="pl-PL" sz="2000" dirty="0">
                <a:effectLst/>
                <a:latin typeface="Andalus" pitchFamily="18" charset="-78"/>
                <a:ea typeface="Times New Roman"/>
                <a:cs typeface="Andalus" pitchFamily="18" charset="-78"/>
              </a:rPr>
              <a:t> 1,100 </a:t>
            </a:r>
            <a:r>
              <a:rPr lang="pl-PL" sz="2000" dirty="0" err="1">
                <a:effectLst/>
                <a:latin typeface="Andalus" pitchFamily="18" charset="-78"/>
                <a:ea typeface="Times New Roman"/>
                <a:cs typeface="Andalus" pitchFamily="18" charset="-78"/>
              </a:rPr>
              <a:t>games</a:t>
            </a:r>
            <a:r>
              <a:rPr lang="pl-PL" sz="2000" dirty="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during</a:t>
            </a:r>
            <a:r>
              <a:rPr lang="pl-PL" sz="2000" dirty="0">
                <a:effectLst/>
                <a:latin typeface="Andalus" pitchFamily="18" charset="-78"/>
                <a:ea typeface="Times New Roman"/>
                <a:cs typeface="Andalus" pitchFamily="18" charset="-78"/>
              </a:rPr>
              <a:t> a 16-year NHL </a:t>
            </a:r>
            <a:r>
              <a:rPr lang="pl-PL" sz="2000" dirty="0" err="1">
                <a:effectLst/>
                <a:latin typeface="Andalus" pitchFamily="18" charset="-78"/>
                <a:ea typeface="Times New Roman"/>
                <a:cs typeface="Andalus" pitchFamily="18" charset="-78"/>
              </a:rPr>
              <a:t>career</a:t>
            </a:r>
            <a:r>
              <a:rPr lang="pl-PL" sz="2000" dirty="0">
                <a:effectLst/>
                <a:latin typeface="Andalus" pitchFamily="18" charset="-78"/>
                <a:ea typeface="Times New Roman"/>
                <a:cs typeface="Andalus" pitchFamily="18" charset="-78"/>
              </a:rPr>
              <a:t> in </a:t>
            </a:r>
            <a:r>
              <a:rPr lang="pl-PL" sz="2000" dirty="0" err="1">
                <a:effectLst/>
                <a:latin typeface="Andalus" pitchFamily="18" charset="-78"/>
                <a:ea typeface="Times New Roman"/>
                <a:cs typeface="Andalus" pitchFamily="18" charset="-78"/>
              </a:rPr>
              <a:t>which</a:t>
            </a:r>
            <a:r>
              <a:rPr lang="pl-PL" sz="2000" dirty="0">
                <a:effectLst/>
                <a:latin typeface="Andalus" pitchFamily="18" charset="-78"/>
                <a:ea typeface="Times New Roman"/>
                <a:cs typeface="Andalus" pitchFamily="18" charset="-78"/>
              </a:rPr>
              <a:t> he </a:t>
            </a:r>
            <a:r>
              <a:rPr lang="pl-PL" sz="2000" dirty="0" err="1">
                <a:effectLst/>
                <a:latin typeface="Andalus" pitchFamily="18" charset="-78"/>
                <a:ea typeface="Times New Roman"/>
                <a:cs typeface="Andalus" pitchFamily="18" charset="-78"/>
              </a:rPr>
              <a:t>scored</a:t>
            </a:r>
            <a:r>
              <a:rPr lang="pl-PL" sz="2000" dirty="0">
                <a:effectLst/>
                <a:latin typeface="Andalus" pitchFamily="18" charset="-78"/>
                <a:ea typeface="Times New Roman"/>
                <a:cs typeface="Andalus" pitchFamily="18" charset="-78"/>
              </a:rPr>
              <a:t> 500 </a:t>
            </a:r>
            <a:r>
              <a:rPr lang="pl-PL" sz="2000" dirty="0" err="1">
                <a:effectLst/>
                <a:latin typeface="Andalus" pitchFamily="18" charset="-78"/>
                <a:ea typeface="Times New Roman"/>
                <a:cs typeface="Andalus" pitchFamily="18" charset="-78"/>
              </a:rPr>
              <a:t>goals</a:t>
            </a:r>
            <a:r>
              <a:rPr lang="pl-PL" sz="2000" dirty="0">
                <a:effectLst/>
                <a:latin typeface="Andalus" pitchFamily="18" charset="-78"/>
                <a:ea typeface="Times New Roman"/>
                <a:cs typeface="Andalus" pitchFamily="18" charset="-78"/>
              </a:rPr>
              <a:t> and </a:t>
            </a:r>
            <a:r>
              <a:rPr lang="pl-PL" sz="2000" dirty="0" err="1">
                <a:effectLst/>
                <a:latin typeface="Andalus" pitchFamily="18" charset="-78"/>
                <a:ea typeface="Times New Roman"/>
                <a:cs typeface="Andalus" pitchFamily="18" charset="-78"/>
              </a:rPr>
              <a:t>over</a:t>
            </a:r>
            <a:r>
              <a:rPr lang="pl-PL" sz="2000" dirty="0">
                <a:effectLst/>
                <a:latin typeface="Andalus" pitchFamily="18" charset="-78"/>
                <a:ea typeface="Times New Roman"/>
                <a:cs typeface="Andalus" pitchFamily="18" charset="-78"/>
              </a:rPr>
              <a:t> 1,000 </a:t>
            </a:r>
            <a:r>
              <a:rPr lang="pl-PL" sz="2000" dirty="0" err="1">
                <a:effectLst/>
                <a:latin typeface="Andalus" pitchFamily="18" charset="-78"/>
                <a:ea typeface="Times New Roman"/>
                <a:cs typeface="Andalus" pitchFamily="18" charset="-78"/>
              </a:rPr>
              <a:t>points</a:t>
            </a:r>
            <a:r>
              <a:rPr lang="pl-PL" sz="2000" dirty="0">
                <a:effectLst/>
                <a:latin typeface="Andalus" pitchFamily="18" charset="-78"/>
                <a:ea typeface="Times New Roman"/>
                <a:cs typeface="Andalus" pitchFamily="18" charset="-78"/>
              </a:rPr>
              <a:t>. His </a:t>
            </a:r>
            <a:r>
              <a:rPr lang="pl-PL" sz="2000" dirty="0" err="1">
                <a:effectLst/>
                <a:latin typeface="Andalus" pitchFamily="18" charset="-78"/>
                <a:ea typeface="Times New Roman"/>
                <a:cs typeface="Andalus" pitchFamily="18" charset="-78"/>
              </a:rPr>
              <a:t>total</a:t>
            </a:r>
            <a:r>
              <a:rPr lang="pl-PL" sz="2000" dirty="0">
                <a:effectLst/>
                <a:latin typeface="Andalus" pitchFamily="18" charset="-78"/>
                <a:ea typeface="Times New Roman"/>
                <a:cs typeface="Andalus" pitchFamily="18" charset="-78"/>
              </a:rPr>
              <a:t> of 66 </a:t>
            </a:r>
            <a:r>
              <a:rPr lang="pl-PL" sz="2000" dirty="0" err="1">
                <a:effectLst/>
                <a:latin typeface="Andalus" pitchFamily="18" charset="-78"/>
                <a:ea typeface="Times New Roman"/>
                <a:cs typeface="Andalus" pitchFamily="18" charset="-78"/>
              </a:rPr>
              <a:t>goals</a:t>
            </a:r>
            <a:r>
              <a:rPr lang="pl-PL" sz="2000" dirty="0">
                <a:effectLst/>
                <a:latin typeface="Andalus" pitchFamily="18" charset="-78"/>
                <a:ea typeface="Times New Roman"/>
                <a:cs typeface="Andalus" pitchFamily="18" charset="-78"/>
              </a:rPr>
              <a:t> in 1982–83 </a:t>
            </a:r>
            <a:r>
              <a:rPr lang="pl-PL" sz="2000" dirty="0" err="1">
                <a:effectLst/>
                <a:latin typeface="Andalus" pitchFamily="18" charset="-78"/>
                <a:ea typeface="Times New Roman"/>
                <a:cs typeface="Andalus" pitchFamily="18" charset="-78"/>
              </a:rPr>
              <a:t>remains</a:t>
            </a:r>
            <a:r>
              <a:rPr lang="pl-PL" sz="2000" dirty="0">
                <a:effectLst/>
                <a:latin typeface="Andalus" pitchFamily="18" charset="-78"/>
                <a:ea typeface="Times New Roman"/>
                <a:cs typeface="Andalus" pitchFamily="18" charset="-78"/>
              </a:rPr>
              <a:t> the </a:t>
            </a:r>
            <a:r>
              <a:rPr lang="pl-PL" sz="2000" dirty="0" err="1">
                <a:effectLst/>
                <a:latin typeface="Andalus" pitchFamily="18" charset="-78"/>
                <a:ea typeface="Times New Roman"/>
                <a:cs typeface="Andalus" pitchFamily="18" charset="-78"/>
              </a:rPr>
              <a:t>Flames</a:t>
            </a:r>
            <a:r>
              <a:rPr lang="pl-PL" sz="2000" dirty="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franchise</a:t>
            </a:r>
            <a:r>
              <a:rPr lang="pl-PL" sz="2000" dirty="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record</a:t>
            </a:r>
            <a:r>
              <a:rPr lang="pl-PL" sz="2000" dirty="0">
                <a:effectLst/>
                <a:latin typeface="Andalus" pitchFamily="18" charset="-78"/>
                <a:ea typeface="Times New Roman"/>
                <a:cs typeface="Andalus" pitchFamily="18" charset="-78"/>
              </a:rPr>
              <a:t>.</a:t>
            </a:r>
          </a:p>
          <a:p>
            <a:pPr marL="274320" indent="-256032" fontAlgn="auto">
              <a:lnSpc>
                <a:spcPct val="115000"/>
              </a:lnSpc>
              <a:spcAft>
                <a:spcPts val="0"/>
              </a:spcAft>
              <a:defRPr/>
            </a:pPr>
            <a:r>
              <a:rPr lang="pl-PL" sz="2000" dirty="0">
                <a:effectLst/>
                <a:latin typeface="Andalus" pitchFamily="18" charset="-78"/>
                <a:ea typeface="Times New Roman"/>
                <a:cs typeface="Andalus" pitchFamily="18" charset="-78"/>
              </a:rPr>
              <a:t> </a:t>
            </a:r>
          </a:p>
          <a:p>
            <a:pPr marL="274320" indent="-256032" fontAlgn="auto">
              <a:spcAft>
                <a:spcPts val="0"/>
              </a:spcAft>
              <a:defRPr/>
            </a:pPr>
            <a:endParaRPr lang="pl-PL" dirty="0"/>
          </a:p>
        </p:txBody>
      </p:sp>
      <p:sp>
        <p:nvSpPr>
          <p:cNvPr id="3" name="Tytuł 2"/>
          <p:cNvSpPr>
            <a:spLocks noGrp="1"/>
          </p:cNvSpPr>
          <p:nvPr>
            <p:ph type="title"/>
          </p:nvPr>
        </p:nvSpPr>
        <p:spPr>
          <a:xfrm>
            <a:off x="250825" y="6350"/>
            <a:ext cx="7543800" cy="914400"/>
          </a:xfrm>
        </p:spPr>
        <p:txBody>
          <a:bodyPr/>
          <a:lstStyle/>
          <a:p>
            <a:pPr fontAlgn="auto">
              <a:spcAft>
                <a:spcPts val="0"/>
              </a:spcAft>
              <a:defRPr/>
            </a:pPr>
            <a:r>
              <a:rPr lang="pl-PL" dirty="0" err="1" smtClean="0"/>
              <a:t>Lanny</a:t>
            </a:r>
            <a:r>
              <a:rPr lang="pl-PL" dirty="0" smtClean="0"/>
              <a:t> McDonald</a:t>
            </a:r>
            <a:endParaRPr lang="pl-PL" dirty="0"/>
          </a:p>
        </p:txBody>
      </p:sp>
      <p:pic>
        <p:nvPicPr>
          <p:cNvPr id="35843" name="Obraz 3"/>
          <p:cNvPicPr>
            <a:picLocks noChangeAspect="1"/>
          </p:cNvPicPr>
          <p:nvPr/>
        </p:nvPicPr>
        <p:blipFill>
          <a:blip r:embed="rId2" cstate="print"/>
          <a:srcRect/>
          <a:stretch>
            <a:fillRect/>
          </a:stretch>
        </p:blipFill>
        <p:spPr bwMode="auto">
          <a:xfrm>
            <a:off x="3995738" y="765175"/>
            <a:ext cx="2482850" cy="3671888"/>
          </a:xfrm>
          <a:prstGeom prst="rect">
            <a:avLst/>
          </a:prstGeom>
          <a:noFill/>
          <a:ln w="9525">
            <a:noFill/>
            <a:miter lim="800000"/>
            <a:headEnd/>
            <a:tailEnd/>
          </a:ln>
        </p:spPr>
      </p:pic>
      <p:pic>
        <p:nvPicPr>
          <p:cNvPr id="5" name="Obraz 4"/>
          <p:cNvPicPr>
            <a:picLocks noChangeAspect="1"/>
          </p:cNvPicPr>
          <p:nvPr/>
        </p:nvPicPr>
        <p:blipFill>
          <a:blip r:embed="rId3" cstate="print"/>
          <a:srcRect/>
          <a:stretch>
            <a:fillRect/>
          </a:stretch>
        </p:blipFill>
        <p:spPr bwMode="auto">
          <a:xfrm>
            <a:off x="5780088" y="1268413"/>
            <a:ext cx="2736850" cy="5348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067175" y="1198563"/>
            <a:ext cx="4924425" cy="4030662"/>
          </a:xfrm>
        </p:spPr>
        <p:txBody>
          <a:bodyPr>
            <a:noAutofit/>
          </a:bodyPr>
          <a:lstStyle/>
          <a:p>
            <a:pPr marL="274320" indent="-256032" fontAlgn="auto">
              <a:spcAft>
                <a:spcPts val="0"/>
              </a:spcAft>
              <a:defRPr/>
            </a:pPr>
            <a:r>
              <a:rPr lang="pl-PL" sz="2000" dirty="0" err="1">
                <a:effectLst/>
                <a:latin typeface="Andalus" pitchFamily="18" charset="-78"/>
                <a:ea typeface="Times New Roman"/>
                <a:cs typeface="Andalus" pitchFamily="18" charset="-78"/>
              </a:rPr>
              <a:t>is</a:t>
            </a:r>
            <a:r>
              <a:rPr lang="pl-PL" sz="2000" dirty="0">
                <a:effectLst/>
                <a:latin typeface="Andalus" pitchFamily="18" charset="-78"/>
                <a:ea typeface="Times New Roman"/>
                <a:cs typeface="Andalus" pitchFamily="18" charset="-78"/>
              </a:rPr>
              <a:t> a Canadian </a:t>
            </a:r>
            <a:r>
              <a:rPr lang="pl-PL" sz="2000" dirty="0" err="1">
                <a:effectLst/>
                <a:latin typeface="Andalus" pitchFamily="18" charset="-78"/>
                <a:ea typeface="Times New Roman"/>
                <a:cs typeface="Andalus" pitchFamily="18" charset="-78"/>
              </a:rPr>
              <a:t>former</a:t>
            </a:r>
            <a:r>
              <a:rPr lang="pl-PL" sz="2000" dirty="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professional</a:t>
            </a:r>
            <a:r>
              <a:rPr lang="pl-PL" sz="2000" dirty="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ice</a:t>
            </a:r>
            <a:r>
              <a:rPr lang="pl-PL" sz="2000" dirty="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hockey</a:t>
            </a:r>
            <a:r>
              <a:rPr lang="pl-PL" sz="2000" dirty="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goaltender</a:t>
            </a:r>
            <a:r>
              <a:rPr lang="pl-PL" sz="2000" dirty="0">
                <a:effectLst/>
                <a:latin typeface="Andalus" pitchFamily="18" charset="-78"/>
                <a:ea typeface="Times New Roman"/>
                <a:cs typeface="Andalus" pitchFamily="18" charset="-78"/>
              </a:rPr>
              <a:t>. He </a:t>
            </a:r>
            <a:r>
              <a:rPr lang="pl-PL" sz="2000" dirty="0" err="1">
                <a:effectLst/>
                <a:latin typeface="Andalus" pitchFamily="18" charset="-78"/>
                <a:ea typeface="Times New Roman"/>
                <a:cs typeface="Andalus" pitchFamily="18" charset="-78"/>
              </a:rPr>
              <a:t>played</a:t>
            </a:r>
            <a:r>
              <a:rPr lang="pl-PL" sz="2000" dirty="0">
                <a:effectLst/>
                <a:latin typeface="Andalus" pitchFamily="18" charset="-78"/>
                <a:ea typeface="Times New Roman"/>
                <a:cs typeface="Andalus" pitchFamily="18" charset="-78"/>
              </a:rPr>
              <a:t> 19 </a:t>
            </a:r>
            <a:r>
              <a:rPr lang="pl-PL" sz="2000" dirty="0" err="1">
                <a:effectLst/>
                <a:latin typeface="Andalus" pitchFamily="18" charset="-78"/>
                <a:ea typeface="Times New Roman"/>
                <a:cs typeface="Andalus" pitchFamily="18" charset="-78"/>
              </a:rPr>
              <a:t>seasons</a:t>
            </a:r>
            <a:r>
              <a:rPr lang="pl-PL" sz="2000" dirty="0">
                <a:effectLst/>
                <a:latin typeface="Andalus" pitchFamily="18" charset="-78"/>
                <a:ea typeface="Times New Roman"/>
                <a:cs typeface="Andalus" pitchFamily="18" charset="-78"/>
              </a:rPr>
              <a:t> in the </a:t>
            </a:r>
            <a:r>
              <a:rPr lang="pl-PL" sz="2000" dirty="0" err="1">
                <a:effectLst/>
                <a:latin typeface="Andalus" pitchFamily="18" charset="-78"/>
                <a:ea typeface="Times New Roman"/>
                <a:cs typeface="Andalus" pitchFamily="18" charset="-78"/>
              </a:rPr>
              <a:t>National</a:t>
            </a:r>
            <a:r>
              <a:rPr lang="pl-PL" sz="2000" dirty="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Hockey</a:t>
            </a:r>
            <a:r>
              <a:rPr lang="pl-PL" sz="2000" dirty="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League</a:t>
            </a:r>
            <a:r>
              <a:rPr lang="pl-PL" sz="2000" dirty="0">
                <a:effectLst/>
                <a:latin typeface="Andalus" pitchFamily="18" charset="-78"/>
                <a:ea typeface="Times New Roman"/>
                <a:cs typeface="Andalus" pitchFamily="18" charset="-78"/>
              </a:rPr>
              <a:t> (NHL) for the Calgary </a:t>
            </a:r>
            <a:r>
              <a:rPr lang="pl-PL" sz="2000" dirty="0" err="1">
                <a:effectLst/>
                <a:latin typeface="Andalus" pitchFamily="18" charset="-78"/>
                <a:ea typeface="Times New Roman"/>
                <a:cs typeface="Andalus" pitchFamily="18" charset="-78"/>
              </a:rPr>
              <a:t>Flames</a:t>
            </a:r>
            <a:r>
              <a:rPr lang="pl-PL" sz="2000" dirty="0">
                <a:effectLst/>
                <a:latin typeface="Andalus" pitchFamily="18" charset="-78"/>
                <a:ea typeface="Times New Roman"/>
                <a:cs typeface="Andalus" pitchFamily="18" charset="-78"/>
              </a:rPr>
              <a:t>, Detroit Red </a:t>
            </a:r>
            <a:r>
              <a:rPr lang="pl-PL" sz="2000" dirty="0" err="1">
                <a:effectLst/>
                <a:latin typeface="Andalus" pitchFamily="18" charset="-78"/>
                <a:ea typeface="Times New Roman"/>
                <a:cs typeface="Andalus" pitchFamily="18" charset="-78"/>
              </a:rPr>
              <a:t>Wings</a:t>
            </a:r>
            <a:r>
              <a:rPr lang="pl-PL" sz="2000" dirty="0">
                <a:effectLst/>
                <a:latin typeface="Andalus" pitchFamily="18" charset="-78"/>
                <a:ea typeface="Times New Roman"/>
                <a:cs typeface="Andalus" pitchFamily="18" charset="-78"/>
              </a:rPr>
              <a:t>, San </a:t>
            </a:r>
            <a:r>
              <a:rPr lang="pl-PL" sz="2000" dirty="0" err="1">
                <a:effectLst/>
                <a:latin typeface="Andalus" pitchFamily="18" charset="-78"/>
                <a:ea typeface="Times New Roman"/>
                <a:cs typeface="Andalus" pitchFamily="18" charset="-78"/>
              </a:rPr>
              <a:t>Jose</a:t>
            </a:r>
            <a:r>
              <a:rPr lang="pl-PL" sz="2000" dirty="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Sharks</a:t>
            </a:r>
            <a:r>
              <a:rPr lang="pl-PL" sz="2000" dirty="0">
                <a:effectLst/>
                <a:latin typeface="Andalus" pitchFamily="18" charset="-78"/>
                <a:ea typeface="Times New Roman"/>
                <a:cs typeface="Andalus" pitchFamily="18" charset="-78"/>
              </a:rPr>
              <a:t> and Florida </a:t>
            </a:r>
            <a:r>
              <a:rPr lang="pl-PL" sz="2000" dirty="0" err="1">
                <a:effectLst/>
                <a:latin typeface="Andalus" pitchFamily="18" charset="-78"/>
                <a:ea typeface="Times New Roman"/>
                <a:cs typeface="Andalus" pitchFamily="18" charset="-78"/>
              </a:rPr>
              <a:t>Panthers</a:t>
            </a:r>
            <a:r>
              <a:rPr lang="pl-PL" sz="2000" dirty="0">
                <a:effectLst/>
                <a:latin typeface="Andalus" pitchFamily="18" charset="-78"/>
                <a:ea typeface="Times New Roman"/>
                <a:cs typeface="Andalus" pitchFamily="18" charset="-78"/>
              </a:rPr>
              <a:t>. He </a:t>
            </a:r>
            <a:r>
              <a:rPr lang="pl-PL" sz="2000" dirty="0" err="1">
                <a:effectLst/>
                <a:latin typeface="Andalus" pitchFamily="18" charset="-78"/>
                <a:ea typeface="Times New Roman"/>
                <a:cs typeface="Andalus" pitchFamily="18" charset="-78"/>
              </a:rPr>
              <a:t>is</a:t>
            </a:r>
            <a:r>
              <a:rPr lang="pl-PL" sz="2000" dirty="0">
                <a:effectLst/>
                <a:latin typeface="Andalus" pitchFamily="18" charset="-78"/>
                <a:ea typeface="Times New Roman"/>
                <a:cs typeface="Andalus" pitchFamily="18" charset="-78"/>
              </a:rPr>
              <a:t> a </a:t>
            </a:r>
            <a:r>
              <a:rPr lang="pl-PL" sz="2000" dirty="0" err="1">
                <a:effectLst/>
                <a:latin typeface="Andalus" pitchFamily="18" charset="-78"/>
                <a:ea typeface="Times New Roman"/>
                <a:cs typeface="Andalus" pitchFamily="18" charset="-78"/>
              </a:rPr>
              <a:t>two-time</a:t>
            </a:r>
            <a:r>
              <a:rPr lang="pl-PL" sz="2000" dirty="0">
                <a:effectLst/>
                <a:latin typeface="Andalus" pitchFamily="18" charset="-78"/>
                <a:ea typeface="Times New Roman"/>
                <a:cs typeface="Andalus" pitchFamily="18" charset="-78"/>
              </a:rPr>
              <a:t> Stanley </a:t>
            </a:r>
            <a:r>
              <a:rPr lang="pl-PL" sz="2000" dirty="0" err="1">
                <a:effectLst/>
                <a:latin typeface="Andalus" pitchFamily="18" charset="-78"/>
                <a:ea typeface="Times New Roman"/>
                <a:cs typeface="Andalus" pitchFamily="18" charset="-78"/>
              </a:rPr>
              <a:t>Cup</a:t>
            </a:r>
            <a:r>
              <a:rPr lang="pl-PL" sz="2000" dirty="0">
                <a:effectLst/>
                <a:latin typeface="Andalus" pitchFamily="18" charset="-78"/>
                <a:ea typeface="Times New Roman"/>
                <a:cs typeface="Andalus" pitchFamily="18" charset="-78"/>
              </a:rPr>
              <a:t> champion, with the </a:t>
            </a:r>
            <a:r>
              <a:rPr lang="pl-PL" sz="2000" dirty="0" err="1">
                <a:effectLst/>
                <a:latin typeface="Andalus" pitchFamily="18" charset="-78"/>
                <a:ea typeface="Times New Roman"/>
                <a:cs typeface="Andalus" pitchFamily="18" charset="-78"/>
              </a:rPr>
              <a:t>Flames</a:t>
            </a:r>
            <a:r>
              <a:rPr lang="pl-PL" sz="2000" dirty="0">
                <a:effectLst/>
                <a:latin typeface="Andalus" pitchFamily="18" charset="-78"/>
                <a:ea typeface="Times New Roman"/>
                <a:cs typeface="Andalus" pitchFamily="18" charset="-78"/>
              </a:rPr>
              <a:t> in 1989 and the Red </a:t>
            </a:r>
            <a:r>
              <a:rPr lang="pl-PL" sz="2000" dirty="0" err="1">
                <a:effectLst/>
                <a:latin typeface="Andalus" pitchFamily="18" charset="-78"/>
                <a:ea typeface="Times New Roman"/>
                <a:cs typeface="Andalus" pitchFamily="18" charset="-78"/>
              </a:rPr>
              <a:t>Wings</a:t>
            </a:r>
            <a:r>
              <a:rPr lang="pl-PL" sz="2000" dirty="0">
                <a:effectLst/>
                <a:latin typeface="Andalus" pitchFamily="18" charset="-78"/>
                <a:ea typeface="Times New Roman"/>
                <a:cs typeface="Andalus" pitchFamily="18" charset="-78"/>
              </a:rPr>
              <a:t> in 1997. He </a:t>
            </a:r>
            <a:r>
              <a:rPr lang="pl-PL" sz="2000" dirty="0" err="1">
                <a:effectLst/>
                <a:latin typeface="Andalus" pitchFamily="18" charset="-78"/>
                <a:ea typeface="Times New Roman"/>
                <a:cs typeface="Andalus" pitchFamily="18" charset="-78"/>
              </a:rPr>
              <a:t>appeared</a:t>
            </a:r>
            <a:r>
              <a:rPr lang="pl-PL" sz="2000" dirty="0">
                <a:effectLst/>
                <a:latin typeface="Andalus" pitchFamily="18" charset="-78"/>
                <a:ea typeface="Times New Roman"/>
                <a:cs typeface="Andalus" pitchFamily="18" charset="-78"/>
              </a:rPr>
              <a:t> in five NHL </a:t>
            </a:r>
            <a:r>
              <a:rPr lang="pl-PL" sz="2000" dirty="0" err="1">
                <a:effectLst/>
                <a:latin typeface="Andalus" pitchFamily="18" charset="-78"/>
                <a:ea typeface="Times New Roman"/>
                <a:cs typeface="Andalus" pitchFamily="18" charset="-78"/>
              </a:rPr>
              <a:t>All</a:t>
            </a:r>
            <a:r>
              <a:rPr lang="pl-PL" sz="2000" dirty="0">
                <a:effectLst/>
                <a:latin typeface="Andalus" pitchFamily="18" charset="-78"/>
                <a:ea typeface="Times New Roman"/>
                <a:cs typeface="Andalus" pitchFamily="18" charset="-78"/>
              </a:rPr>
              <a:t>-Star </a:t>
            </a:r>
            <a:r>
              <a:rPr lang="pl-PL" sz="2000" dirty="0" err="1">
                <a:effectLst/>
                <a:latin typeface="Andalus" pitchFamily="18" charset="-78"/>
                <a:ea typeface="Times New Roman"/>
                <a:cs typeface="Andalus" pitchFamily="18" charset="-78"/>
              </a:rPr>
              <a:t>games</a:t>
            </a:r>
            <a:r>
              <a:rPr lang="pl-PL" sz="2000" dirty="0">
                <a:effectLst/>
                <a:latin typeface="Andalus" pitchFamily="18" charset="-78"/>
                <a:ea typeface="Times New Roman"/>
                <a:cs typeface="Andalus" pitchFamily="18" charset="-78"/>
              </a:rPr>
              <a:t>, was </a:t>
            </a:r>
            <a:r>
              <a:rPr lang="pl-PL" sz="2000" dirty="0" err="1">
                <a:effectLst/>
                <a:latin typeface="Andalus" pitchFamily="18" charset="-78"/>
                <a:ea typeface="Times New Roman"/>
                <a:cs typeface="Andalus" pitchFamily="18" charset="-78"/>
              </a:rPr>
              <a:t>named</a:t>
            </a:r>
            <a:r>
              <a:rPr lang="pl-PL" sz="2000" dirty="0">
                <a:effectLst/>
                <a:latin typeface="Andalus" pitchFamily="18" charset="-78"/>
                <a:ea typeface="Times New Roman"/>
                <a:cs typeface="Andalus" pitchFamily="18" charset="-78"/>
              </a:rPr>
              <a:t> a </a:t>
            </a:r>
            <a:r>
              <a:rPr lang="pl-PL" sz="2000" dirty="0" err="1">
                <a:effectLst/>
                <a:latin typeface="Andalus" pitchFamily="18" charset="-78"/>
                <a:ea typeface="Times New Roman"/>
                <a:cs typeface="Andalus" pitchFamily="18" charset="-78"/>
              </a:rPr>
              <a:t>second</a:t>
            </a:r>
            <a:r>
              <a:rPr lang="pl-PL" sz="2000" dirty="0">
                <a:effectLst/>
                <a:latin typeface="Andalus" pitchFamily="18" charset="-78"/>
                <a:ea typeface="Times New Roman"/>
                <a:cs typeface="Andalus" pitchFamily="18" charset="-78"/>
              </a:rPr>
              <a:t> team </a:t>
            </a:r>
            <a:r>
              <a:rPr lang="pl-PL" sz="2000" dirty="0" err="1">
                <a:effectLst/>
                <a:latin typeface="Andalus" pitchFamily="18" charset="-78"/>
                <a:ea typeface="Times New Roman"/>
                <a:cs typeface="Andalus" pitchFamily="18" charset="-78"/>
              </a:rPr>
              <a:t>All</a:t>
            </a:r>
            <a:r>
              <a:rPr lang="pl-PL" sz="2000" dirty="0">
                <a:effectLst/>
                <a:latin typeface="Andalus" pitchFamily="18" charset="-78"/>
                <a:ea typeface="Times New Roman"/>
                <a:cs typeface="Andalus" pitchFamily="18" charset="-78"/>
              </a:rPr>
              <a:t>-Star in 1989, </a:t>
            </a:r>
            <a:r>
              <a:rPr lang="pl-PL" sz="2000" dirty="0" err="1">
                <a:effectLst/>
                <a:latin typeface="Andalus" pitchFamily="18" charset="-78"/>
                <a:ea typeface="Times New Roman"/>
                <a:cs typeface="Andalus" pitchFamily="18" charset="-78"/>
              </a:rPr>
              <a:t>shared</a:t>
            </a:r>
            <a:r>
              <a:rPr lang="pl-PL" sz="2000" dirty="0">
                <a:effectLst/>
                <a:latin typeface="Andalus" pitchFamily="18" charset="-78"/>
                <a:ea typeface="Times New Roman"/>
                <a:cs typeface="Andalus" pitchFamily="18" charset="-78"/>
              </a:rPr>
              <a:t> the William M. </a:t>
            </a:r>
            <a:r>
              <a:rPr lang="pl-PL" sz="2000" dirty="0" err="1">
                <a:effectLst/>
                <a:latin typeface="Andalus" pitchFamily="18" charset="-78"/>
                <a:ea typeface="Times New Roman"/>
                <a:cs typeface="Andalus" pitchFamily="18" charset="-78"/>
              </a:rPr>
              <a:t>Jennings</a:t>
            </a:r>
            <a:r>
              <a:rPr lang="pl-PL" sz="2000" dirty="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Trophy</a:t>
            </a:r>
            <a:r>
              <a:rPr lang="pl-PL" sz="2000" dirty="0">
                <a:effectLst/>
                <a:latin typeface="Andalus" pitchFamily="18" charset="-78"/>
                <a:ea typeface="Times New Roman"/>
                <a:cs typeface="Andalus" pitchFamily="18" charset="-78"/>
              </a:rPr>
              <a:t> in 1996 and was </a:t>
            </a:r>
            <a:r>
              <a:rPr lang="pl-PL" sz="2000" dirty="0" err="1">
                <a:effectLst/>
                <a:latin typeface="Andalus" pitchFamily="18" charset="-78"/>
                <a:ea typeface="Times New Roman"/>
                <a:cs typeface="Andalus" pitchFamily="18" charset="-78"/>
              </a:rPr>
              <a:t>named</a:t>
            </a:r>
            <a:r>
              <a:rPr lang="pl-PL" sz="2000" dirty="0">
                <a:effectLst/>
                <a:latin typeface="Andalus" pitchFamily="18" charset="-78"/>
                <a:ea typeface="Times New Roman"/>
                <a:cs typeface="Andalus" pitchFamily="18" charset="-78"/>
              </a:rPr>
              <a:t> the </a:t>
            </a:r>
            <a:r>
              <a:rPr lang="pl-PL" sz="2000" dirty="0" err="1">
                <a:effectLst/>
                <a:latin typeface="Andalus" pitchFamily="18" charset="-78"/>
                <a:ea typeface="Times New Roman"/>
                <a:cs typeface="Andalus" pitchFamily="18" charset="-78"/>
              </a:rPr>
              <a:t>winner</a:t>
            </a:r>
            <a:r>
              <a:rPr lang="pl-PL" sz="2000" dirty="0">
                <a:effectLst/>
                <a:latin typeface="Andalus" pitchFamily="18" charset="-78"/>
                <a:ea typeface="Times New Roman"/>
                <a:cs typeface="Andalus" pitchFamily="18" charset="-78"/>
              </a:rPr>
              <a:t> of the </a:t>
            </a:r>
            <a:r>
              <a:rPr lang="pl-PL" sz="2000" dirty="0" err="1">
                <a:effectLst/>
                <a:latin typeface="Andalus" pitchFamily="18" charset="-78"/>
                <a:ea typeface="Times New Roman"/>
                <a:cs typeface="Andalus" pitchFamily="18" charset="-78"/>
              </a:rPr>
              <a:t>Conn</a:t>
            </a:r>
            <a:r>
              <a:rPr lang="pl-PL" sz="2000" dirty="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Smythe</a:t>
            </a:r>
            <a:r>
              <a:rPr lang="pl-PL" sz="2000" dirty="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Trophy</a:t>
            </a:r>
            <a:r>
              <a:rPr lang="pl-PL" sz="2000" dirty="0">
                <a:effectLst/>
                <a:latin typeface="Andalus" pitchFamily="18" charset="-78"/>
                <a:ea typeface="Times New Roman"/>
                <a:cs typeface="Andalus" pitchFamily="18" charset="-78"/>
              </a:rPr>
              <a:t> as most </a:t>
            </a:r>
            <a:r>
              <a:rPr lang="pl-PL" sz="2000" dirty="0" err="1">
                <a:effectLst/>
                <a:latin typeface="Andalus" pitchFamily="18" charset="-78"/>
                <a:ea typeface="Times New Roman"/>
                <a:cs typeface="Andalus" pitchFamily="18" charset="-78"/>
              </a:rPr>
              <a:t>valuable</a:t>
            </a:r>
            <a:r>
              <a:rPr lang="pl-PL" sz="2000" dirty="0">
                <a:effectLst/>
                <a:latin typeface="Andalus" pitchFamily="18" charset="-78"/>
                <a:ea typeface="Times New Roman"/>
                <a:cs typeface="Andalus" pitchFamily="18" charset="-78"/>
              </a:rPr>
              <a:t> </a:t>
            </a:r>
            <a:r>
              <a:rPr lang="pl-PL" sz="2000" dirty="0" err="1">
                <a:effectLst/>
                <a:latin typeface="Andalus" pitchFamily="18" charset="-78"/>
                <a:ea typeface="Times New Roman"/>
                <a:cs typeface="Andalus" pitchFamily="18" charset="-78"/>
              </a:rPr>
              <a:t>player</a:t>
            </a:r>
            <a:r>
              <a:rPr lang="pl-PL" sz="2000" dirty="0">
                <a:effectLst/>
                <a:latin typeface="Andalus" pitchFamily="18" charset="-78"/>
                <a:ea typeface="Times New Roman"/>
                <a:cs typeface="Andalus" pitchFamily="18" charset="-78"/>
              </a:rPr>
              <a:t> of the </a:t>
            </a:r>
            <a:r>
              <a:rPr lang="pl-PL" sz="2000" dirty="0" err="1">
                <a:effectLst/>
                <a:latin typeface="Andalus" pitchFamily="18" charset="-78"/>
                <a:ea typeface="Times New Roman"/>
                <a:cs typeface="Andalus" pitchFamily="18" charset="-78"/>
              </a:rPr>
              <a:t>playoffs</a:t>
            </a:r>
            <a:r>
              <a:rPr lang="pl-PL" sz="2000" dirty="0">
                <a:effectLst/>
                <a:latin typeface="Andalus" pitchFamily="18" charset="-78"/>
                <a:ea typeface="Times New Roman"/>
                <a:cs typeface="Andalus" pitchFamily="18" charset="-78"/>
              </a:rPr>
              <a:t> in 1997. Vernon won </a:t>
            </a:r>
            <a:r>
              <a:rPr lang="pl-PL" sz="2000" dirty="0" err="1">
                <a:effectLst/>
                <a:latin typeface="Andalus" pitchFamily="18" charset="-78"/>
                <a:ea typeface="Times New Roman"/>
                <a:cs typeface="Andalus" pitchFamily="18" charset="-78"/>
              </a:rPr>
              <a:t>over</a:t>
            </a:r>
            <a:r>
              <a:rPr lang="pl-PL" sz="2000" dirty="0">
                <a:effectLst/>
                <a:latin typeface="Andalus" pitchFamily="18" charset="-78"/>
                <a:ea typeface="Times New Roman"/>
                <a:cs typeface="Andalus" pitchFamily="18" charset="-78"/>
              </a:rPr>
              <a:t> 300 </a:t>
            </a:r>
            <a:r>
              <a:rPr lang="pl-PL" sz="2000" dirty="0" err="1">
                <a:effectLst/>
                <a:latin typeface="Andalus" pitchFamily="18" charset="-78"/>
                <a:ea typeface="Times New Roman"/>
                <a:cs typeface="Andalus" pitchFamily="18" charset="-78"/>
              </a:rPr>
              <a:t>games</a:t>
            </a:r>
            <a:r>
              <a:rPr lang="pl-PL" sz="2000" dirty="0">
                <a:effectLst/>
                <a:latin typeface="Andalus" pitchFamily="18" charset="-78"/>
                <a:ea typeface="Times New Roman"/>
                <a:cs typeface="Andalus" pitchFamily="18" charset="-78"/>
              </a:rPr>
              <a:t> in </a:t>
            </a:r>
            <a:r>
              <a:rPr lang="pl-PL" sz="2000" dirty="0" err="1">
                <a:effectLst/>
                <a:latin typeface="Andalus" pitchFamily="18" charset="-78"/>
                <a:ea typeface="Times New Roman"/>
                <a:cs typeface="Andalus" pitchFamily="18" charset="-78"/>
              </a:rPr>
              <a:t>his</a:t>
            </a:r>
            <a:r>
              <a:rPr lang="pl-PL" sz="2000" dirty="0">
                <a:effectLst/>
                <a:latin typeface="Andalus" pitchFamily="18" charset="-78"/>
                <a:ea typeface="Times New Roman"/>
                <a:cs typeface="Andalus" pitchFamily="18" charset="-78"/>
              </a:rPr>
              <a:t> NHL </a:t>
            </a:r>
            <a:r>
              <a:rPr lang="pl-PL" sz="2000" dirty="0" err="1">
                <a:effectLst/>
                <a:latin typeface="Andalus" pitchFamily="18" charset="-78"/>
                <a:ea typeface="Times New Roman"/>
                <a:cs typeface="Andalus" pitchFamily="18" charset="-78"/>
              </a:rPr>
              <a:t>career</a:t>
            </a:r>
            <a:r>
              <a:rPr lang="pl-PL" sz="2000" dirty="0">
                <a:effectLst/>
                <a:latin typeface="Andalus" pitchFamily="18" charset="-78"/>
                <a:ea typeface="Times New Roman"/>
                <a:cs typeface="Andalus" pitchFamily="18" charset="-78"/>
              </a:rPr>
              <a:t>.</a:t>
            </a:r>
            <a:endParaRPr lang="pl-PL" sz="2000" dirty="0">
              <a:latin typeface="Andalus" pitchFamily="18" charset="-78"/>
              <a:cs typeface="Andalus" pitchFamily="18" charset="-78"/>
            </a:endParaRPr>
          </a:p>
        </p:txBody>
      </p:sp>
      <p:sp>
        <p:nvSpPr>
          <p:cNvPr id="3" name="Tytuł 2"/>
          <p:cNvSpPr>
            <a:spLocks noGrp="1"/>
          </p:cNvSpPr>
          <p:nvPr>
            <p:ph type="title"/>
          </p:nvPr>
        </p:nvSpPr>
        <p:spPr>
          <a:xfrm>
            <a:off x="395288" y="115888"/>
            <a:ext cx="7543800" cy="914400"/>
          </a:xfrm>
        </p:spPr>
        <p:txBody>
          <a:bodyPr/>
          <a:lstStyle/>
          <a:p>
            <a:pPr fontAlgn="auto">
              <a:spcAft>
                <a:spcPts val="0"/>
              </a:spcAft>
              <a:defRPr/>
            </a:pPr>
            <a:r>
              <a:rPr lang="pl-PL" sz="4000" dirty="0" smtClean="0">
                <a:latin typeface="Batang" pitchFamily="18" charset="-127"/>
                <a:ea typeface="Batang" pitchFamily="18" charset="-127"/>
              </a:rPr>
              <a:t>Michael Vernon </a:t>
            </a:r>
            <a:endParaRPr lang="pl-PL" sz="4000" dirty="0">
              <a:latin typeface="Batang" pitchFamily="18" charset="-127"/>
              <a:ea typeface="Batang" pitchFamily="18" charset="-127"/>
            </a:endParaRPr>
          </a:p>
        </p:txBody>
      </p:sp>
      <p:pic>
        <p:nvPicPr>
          <p:cNvPr id="4" name="Obraz 3"/>
          <p:cNvPicPr>
            <a:picLocks noChangeAspect="1"/>
          </p:cNvPicPr>
          <p:nvPr/>
        </p:nvPicPr>
        <p:blipFill>
          <a:blip r:embed="rId2" cstate="print"/>
          <a:srcRect/>
          <a:stretch>
            <a:fillRect/>
          </a:stretch>
        </p:blipFill>
        <p:spPr bwMode="auto">
          <a:xfrm>
            <a:off x="468313" y="1052513"/>
            <a:ext cx="3527425" cy="52657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srcRect/>
          <a:stretch>
            <a:fillRect/>
          </a:stretch>
        </p:blipFill>
        <p:spPr bwMode="auto">
          <a:xfrm>
            <a:off x="2767013" y="333375"/>
            <a:ext cx="6183312" cy="6181725"/>
          </a:xfrm>
        </p:spPr>
      </p:pic>
      <p:sp>
        <p:nvSpPr>
          <p:cNvPr id="3" name="Tytuł 2"/>
          <p:cNvSpPr>
            <a:spLocks noGrp="1"/>
          </p:cNvSpPr>
          <p:nvPr>
            <p:ph type="title"/>
          </p:nvPr>
        </p:nvSpPr>
        <p:spPr/>
        <p:txBody>
          <a:bodyPr/>
          <a:lstStyle/>
          <a:p>
            <a:pPr fontAlgn="auto">
              <a:spcAft>
                <a:spcPts val="0"/>
              </a:spcAft>
              <a:defRPr/>
            </a:pPr>
            <a:r>
              <a:rPr lang="pl-PL" dirty="0" smtClean="0"/>
              <a:t/>
            </a:r>
            <a:br>
              <a:rPr lang="pl-PL" dirty="0" smtClean="0"/>
            </a:br>
            <a:r>
              <a:rPr lang="pl-PL" dirty="0" smtClean="0"/>
              <a:t/>
            </a:r>
            <a:br>
              <a:rPr lang="pl-PL" dirty="0" smtClean="0"/>
            </a:br>
            <a:r>
              <a:rPr lang="pl-PL" dirty="0" smtClean="0"/>
              <a:t/>
            </a:r>
            <a:br>
              <a:rPr lang="pl-PL" dirty="0" smtClean="0"/>
            </a:br>
            <a:endParaRPr lang="pl-PL" dirty="0"/>
          </a:p>
        </p:txBody>
      </p:sp>
      <p:sp>
        <p:nvSpPr>
          <p:cNvPr id="37891" name="pole tekstowe 5"/>
          <p:cNvSpPr txBox="1">
            <a:spLocks noChangeArrowheads="1"/>
          </p:cNvSpPr>
          <p:nvPr/>
        </p:nvSpPr>
        <p:spPr bwMode="auto">
          <a:xfrm>
            <a:off x="179388" y="404813"/>
            <a:ext cx="4464050" cy="4524375"/>
          </a:xfrm>
          <a:prstGeom prst="rect">
            <a:avLst/>
          </a:prstGeom>
          <a:noFill/>
          <a:ln w="9525">
            <a:noFill/>
            <a:miter lim="800000"/>
            <a:headEnd/>
            <a:tailEnd/>
          </a:ln>
        </p:spPr>
        <p:txBody>
          <a:bodyPr>
            <a:spAutoFit/>
          </a:bodyPr>
          <a:lstStyle/>
          <a:p>
            <a:r>
              <a:rPr lang="pl-PL" sz="3200" dirty="0">
                <a:solidFill>
                  <a:srgbClr val="FF0000"/>
                </a:solidFill>
                <a:latin typeface="Palatino Linotype" pitchFamily="18" charset="0"/>
              </a:rPr>
              <a:t>WYKONAŁY :</a:t>
            </a:r>
            <a:br>
              <a:rPr lang="pl-PL" sz="3200" dirty="0">
                <a:solidFill>
                  <a:srgbClr val="FF0000"/>
                </a:solidFill>
                <a:latin typeface="Palatino Linotype" pitchFamily="18" charset="0"/>
              </a:rPr>
            </a:br>
            <a:r>
              <a:rPr lang="pl-PL" sz="3200" dirty="0">
                <a:solidFill>
                  <a:srgbClr val="FF0000"/>
                </a:solidFill>
                <a:latin typeface="Palatino Linotype" pitchFamily="18" charset="0"/>
              </a:rPr>
              <a:t>KLAUDIA</a:t>
            </a:r>
            <a:br>
              <a:rPr lang="pl-PL" sz="3200" dirty="0">
                <a:solidFill>
                  <a:srgbClr val="FF0000"/>
                </a:solidFill>
                <a:latin typeface="Palatino Linotype" pitchFamily="18" charset="0"/>
              </a:rPr>
            </a:br>
            <a:r>
              <a:rPr lang="pl-PL" sz="3200" dirty="0">
                <a:solidFill>
                  <a:srgbClr val="FF0000"/>
                </a:solidFill>
                <a:latin typeface="Palatino Linotype" pitchFamily="18" charset="0"/>
              </a:rPr>
              <a:t>-KOWALSKA</a:t>
            </a:r>
            <a:br>
              <a:rPr lang="pl-PL" sz="3200" dirty="0">
                <a:solidFill>
                  <a:srgbClr val="FF0000"/>
                </a:solidFill>
                <a:latin typeface="Palatino Linotype" pitchFamily="18" charset="0"/>
              </a:rPr>
            </a:br>
            <a:r>
              <a:rPr lang="pl-PL" sz="3200" dirty="0">
                <a:solidFill>
                  <a:srgbClr val="FF0000"/>
                </a:solidFill>
                <a:latin typeface="Palatino Linotype" pitchFamily="18" charset="0"/>
              </a:rPr>
              <a:t>-AGATA </a:t>
            </a:r>
            <a:br>
              <a:rPr lang="pl-PL" sz="3200" dirty="0">
                <a:solidFill>
                  <a:srgbClr val="FF0000"/>
                </a:solidFill>
                <a:latin typeface="Palatino Linotype" pitchFamily="18" charset="0"/>
              </a:rPr>
            </a:br>
            <a:r>
              <a:rPr lang="pl-PL" sz="3200" dirty="0">
                <a:solidFill>
                  <a:srgbClr val="FF0000"/>
                </a:solidFill>
                <a:latin typeface="Palatino Linotype" pitchFamily="18" charset="0"/>
              </a:rPr>
              <a:t>POKORA</a:t>
            </a:r>
            <a:br>
              <a:rPr lang="pl-PL" sz="3200" dirty="0">
                <a:solidFill>
                  <a:srgbClr val="FF0000"/>
                </a:solidFill>
                <a:latin typeface="Palatino Linotype" pitchFamily="18" charset="0"/>
              </a:rPr>
            </a:br>
            <a:r>
              <a:rPr lang="pl-PL" sz="3200" dirty="0">
                <a:solidFill>
                  <a:srgbClr val="FF0000"/>
                </a:solidFill>
                <a:latin typeface="Palatino Linotype" pitchFamily="18" charset="0"/>
              </a:rPr>
              <a:t>-KAROLINA WITCZAK</a:t>
            </a:r>
            <a:br>
              <a:rPr lang="pl-PL" sz="3200" dirty="0">
                <a:solidFill>
                  <a:srgbClr val="FF0000"/>
                </a:solidFill>
                <a:latin typeface="Palatino Linotype" pitchFamily="18" charset="0"/>
              </a:rPr>
            </a:br>
            <a:r>
              <a:rPr lang="pl-PL" sz="3200" dirty="0">
                <a:solidFill>
                  <a:srgbClr val="FF0000"/>
                </a:solidFill>
                <a:latin typeface="Palatino Linotype" pitchFamily="18" charset="0"/>
              </a:rPr>
              <a:t>-NATALIA WOJCIECHOWSKA</a:t>
            </a:r>
          </a:p>
        </p:txBody>
      </p:sp>
      <p:sp>
        <p:nvSpPr>
          <p:cNvPr id="37892" name="pole tekstowe 6"/>
          <p:cNvSpPr txBox="1">
            <a:spLocks noChangeArrowheads="1"/>
          </p:cNvSpPr>
          <p:nvPr/>
        </p:nvSpPr>
        <p:spPr bwMode="auto">
          <a:xfrm>
            <a:off x="5580063" y="6165850"/>
            <a:ext cx="2592387" cy="246063"/>
          </a:xfrm>
          <a:prstGeom prst="rect">
            <a:avLst/>
          </a:prstGeom>
          <a:noFill/>
          <a:ln w="9525">
            <a:noFill/>
            <a:miter lim="800000"/>
            <a:headEnd/>
            <a:tailEnd/>
          </a:ln>
        </p:spPr>
        <p:txBody>
          <a:bodyPr>
            <a:spAutoFit/>
          </a:bodyPr>
          <a:lstStyle/>
          <a:p>
            <a:r>
              <a:rPr lang="pl-PL" sz="1000">
                <a:solidFill>
                  <a:schemeClr val="bg1"/>
                </a:solidFill>
                <a:latin typeface="Palatino Linotype" pitchFamily="18" charset="0"/>
              </a:rPr>
              <a:t>ŹRÓDŁA: WIKIPEDIA.PL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07950" y="260350"/>
            <a:ext cx="5543550" cy="3816350"/>
          </a:xfrm>
        </p:spPr>
        <p:txBody>
          <a:bodyPr wrap="square" numCol="1" anchorCtr="0" compatLnSpc="1">
            <a:prstTxWarp prst="textNoShape">
              <a:avLst/>
            </a:prstTxWarp>
          </a:bodyPr>
          <a:lstStyle/>
          <a:p>
            <a:r>
              <a:rPr lang="en-US" sz="2000" smtClean="0">
                <a:effectLst/>
                <a:latin typeface="Andalus"/>
                <a:ea typeface="Calibri" pitchFamily="34" charset="0"/>
                <a:cs typeface="Andalus"/>
              </a:rPr>
              <a:t>Canadian astronaut who was the first Canadian took a walk in space.</a:t>
            </a:r>
            <a:r>
              <a:rPr lang="pl-PL" sz="2000" smtClean="0">
                <a:effectLst/>
                <a:latin typeface="Andalus"/>
                <a:ea typeface="Calibri" pitchFamily="34" charset="0"/>
                <a:cs typeface="Andalus"/>
              </a:rPr>
              <a:t> He participated in two flights.</a:t>
            </a:r>
            <a:r>
              <a:rPr lang="pl-PL" smtClean="0">
                <a:effectLst/>
                <a:ea typeface="Calibri" pitchFamily="34" charset="0"/>
                <a:cs typeface="Andalus"/>
              </a:rPr>
              <a:t/>
            </a:r>
            <a:br>
              <a:rPr lang="pl-PL" smtClean="0">
                <a:effectLst/>
                <a:ea typeface="Calibri" pitchFamily="34" charset="0"/>
                <a:cs typeface="Andalus"/>
              </a:rPr>
            </a:br>
            <a:endParaRPr lang="pl-PL" smtClean="0">
              <a:effectLst>
                <a:outerShdw blurRad="38100" dist="38100" dir="2700000" algn="tl">
                  <a:srgbClr val="242852"/>
                </a:outerShdw>
              </a:effectLst>
              <a:ea typeface="Calibri" pitchFamily="34" charset="0"/>
              <a:cs typeface="Andalus"/>
            </a:endParaRPr>
          </a:p>
        </p:txBody>
      </p:sp>
      <p:sp>
        <p:nvSpPr>
          <p:cNvPr id="3" name="Tytuł 2"/>
          <p:cNvSpPr>
            <a:spLocks noGrp="1"/>
          </p:cNvSpPr>
          <p:nvPr>
            <p:ph type="title"/>
          </p:nvPr>
        </p:nvSpPr>
        <p:spPr>
          <a:xfrm>
            <a:off x="179388" y="115888"/>
            <a:ext cx="7543800" cy="914400"/>
          </a:xfrm>
        </p:spPr>
        <p:txBody>
          <a:bodyPr/>
          <a:lstStyle/>
          <a:p>
            <a:pPr fontAlgn="auto">
              <a:spcAft>
                <a:spcPts val="0"/>
              </a:spcAft>
              <a:defRPr/>
            </a:pPr>
            <a:r>
              <a:rPr lang="pl-PL" sz="4000" b="1" dirty="0" smtClean="0">
                <a:latin typeface="Batang" pitchFamily="18" charset="-127"/>
                <a:ea typeface="Batang" pitchFamily="18" charset="-127"/>
              </a:rPr>
              <a:t>Chris Hadfield</a:t>
            </a:r>
            <a:endParaRPr lang="pl-PL" sz="4000" b="1" dirty="0">
              <a:latin typeface="Batang" pitchFamily="18" charset="-127"/>
              <a:ea typeface="Batang" pitchFamily="18" charset="-127"/>
            </a:endParaRPr>
          </a:p>
        </p:txBody>
      </p:sp>
      <p:pic>
        <p:nvPicPr>
          <p:cNvPr id="16387" name="Obraz 3"/>
          <p:cNvPicPr>
            <a:picLocks noChangeAspect="1"/>
          </p:cNvPicPr>
          <p:nvPr/>
        </p:nvPicPr>
        <p:blipFill>
          <a:blip r:embed="rId2" cstate="print"/>
          <a:srcRect/>
          <a:stretch>
            <a:fillRect/>
          </a:stretch>
        </p:blipFill>
        <p:spPr bwMode="auto">
          <a:xfrm>
            <a:off x="4676775" y="404813"/>
            <a:ext cx="4143375" cy="5400675"/>
          </a:xfrm>
          <a:prstGeom prst="rect">
            <a:avLst/>
          </a:prstGeom>
          <a:noFill/>
          <a:ln w="9525">
            <a:noFill/>
            <a:miter lim="800000"/>
            <a:headEnd/>
            <a:tailEnd/>
          </a:ln>
        </p:spPr>
      </p:pic>
      <p:pic>
        <p:nvPicPr>
          <p:cNvPr id="5" name="Obraz 4"/>
          <p:cNvPicPr>
            <a:picLocks noChangeAspect="1"/>
          </p:cNvPicPr>
          <p:nvPr/>
        </p:nvPicPr>
        <p:blipFill>
          <a:blip r:embed="rId3" cstate="print"/>
          <a:srcRect/>
          <a:stretch>
            <a:fillRect/>
          </a:stretch>
        </p:blipFill>
        <p:spPr bwMode="auto">
          <a:xfrm>
            <a:off x="395288" y="2836863"/>
            <a:ext cx="3937000" cy="2952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594100" y="836613"/>
            <a:ext cx="4727575" cy="3657600"/>
          </a:xfrm>
        </p:spPr>
        <p:txBody>
          <a:bodyPr/>
          <a:lstStyle/>
          <a:p>
            <a:pPr marL="274320" indent="-256032" fontAlgn="auto">
              <a:spcAft>
                <a:spcPts val="0"/>
              </a:spcAft>
              <a:defRPr/>
            </a:pPr>
            <a:r>
              <a:rPr lang="en-US" sz="2000" dirty="0">
                <a:effectLst/>
                <a:latin typeface="Andalus" pitchFamily="18" charset="-78"/>
                <a:ea typeface="Calibri"/>
                <a:cs typeface="Andalus" pitchFamily="18" charset="-78"/>
              </a:rPr>
              <a:t>Canadian physician and geologist,</a:t>
            </a:r>
            <a:r>
              <a:rPr lang="pl-PL" sz="2000" dirty="0">
                <a:effectLst/>
                <a:latin typeface="Andalus" pitchFamily="18" charset="-78"/>
                <a:cs typeface="Andalus" pitchFamily="18" charset="-78"/>
              </a:rPr>
              <a:t> inventor of kerosene, considered one of the fathers </a:t>
            </a:r>
            <a:r>
              <a:rPr lang="pl-PL" sz="2000" dirty="0" smtClean="0">
                <a:effectLst/>
                <a:latin typeface="Andalus" pitchFamily="18" charset="-78"/>
                <a:cs typeface="Andalus" pitchFamily="18" charset="-78"/>
              </a:rPr>
              <a:t>of the </a:t>
            </a:r>
            <a:r>
              <a:rPr lang="pl-PL" sz="2000" dirty="0">
                <a:effectLst/>
                <a:latin typeface="Andalus" pitchFamily="18" charset="-78"/>
                <a:cs typeface="Andalus" pitchFamily="18" charset="-78"/>
              </a:rPr>
              <a:t>petrochemical industry.</a:t>
            </a:r>
            <a:r>
              <a:rPr lang="pl-PL" dirty="0">
                <a:effectLst/>
              </a:rPr>
              <a:t/>
            </a:r>
            <a:br>
              <a:rPr lang="pl-PL" dirty="0">
                <a:effectLst/>
              </a:rPr>
            </a:br>
            <a:endParaRPr lang="pl-PL" dirty="0"/>
          </a:p>
        </p:txBody>
      </p:sp>
      <p:sp>
        <p:nvSpPr>
          <p:cNvPr id="3" name="Tytuł 2"/>
          <p:cNvSpPr>
            <a:spLocks noGrp="1"/>
          </p:cNvSpPr>
          <p:nvPr>
            <p:ph type="title"/>
          </p:nvPr>
        </p:nvSpPr>
        <p:spPr>
          <a:xfrm>
            <a:off x="250825" y="-100013"/>
            <a:ext cx="7543800" cy="914401"/>
          </a:xfrm>
        </p:spPr>
        <p:txBody>
          <a:bodyPr/>
          <a:lstStyle/>
          <a:p>
            <a:pPr fontAlgn="auto">
              <a:spcAft>
                <a:spcPts val="0"/>
              </a:spcAft>
              <a:defRPr/>
            </a:pPr>
            <a:r>
              <a:rPr lang="pl-PL" sz="4000" b="1" dirty="0" smtClean="0">
                <a:latin typeface="Batang" pitchFamily="18" charset="-127"/>
                <a:ea typeface="Batang" pitchFamily="18" charset="-127"/>
              </a:rPr>
              <a:t>Abraham Gesner</a:t>
            </a:r>
            <a:endParaRPr lang="pl-PL" sz="4000" b="1" dirty="0">
              <a:latin typeface="Batang" pitchFamily="18" charset="-127"/>
              <a:ea typeface="Batang" pitchFamily="18" charset="-127"/>
            </a:endParaRPr>
          </a:p>
        </p:txBody>
      </p:sp>
      <p:pic>
        <p:nvPicPr>
          <p:cNvPr id="17411" name="Obraz 3"/>
          <p:cNvPicPr>
            <a:picLocks noChangeAspect="1"/>
          </p:cNvPicPr>
          <p:nvPr/>
        </p:nvPicPr>
        <p:blipFill>
          <a:blip r:embed="rId3" cstate="print"/>
          <a:srcRect/>
          <a:stretch>
            <a:fillRect/>
          </a:stretch>
        </p:blipFill>
        <p:spPr bwMode="auto">
          <a:xfrm>
            <a:off x="468313" y="836613"/>
            <a:ext cx="3095625" cy="593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916363" y="260350"/>
            <a:ext cx="5257800" cy="4176713"/>
          </a:xfrm>
        </p:spPr>
        <p:txBody>
          <a:bodyPr/>
          <a:lstStyle/>
          <a:p>
            <a:pPr marL="274320" indent="-256032" fontAlgn="auto">
              <a:spcAft>
                <a:spcPts val="0"/>
              </a:spcAft>
              <a:defRPr/>
            </a:pPr>
            <a:r>
              <a:rPr lang="en-US" sz="2000" dirty="0">
                <a:effectLst/>
                <a:latin typeface="Andalus" pitchFamily="18" charset="-78"/>
                <a:ea typeface="Calibri"/>
                <a:cs typeface="Andalus" pitchFamily="18" charset="-78"/>
              </a:rPr>
              <a:t>Canadian engineer and inventor. He became famous with the introduction of universal time and time zone.</a:t>
            </a:r>
            <a:r>
              <a:rPr lang="pl-PL" sz="2000" dirty="0">
                <a:effectLst/>
                <a:latin typeface="Andalus" pitchFamily="18" charset="-78"/>
                <a:cs typeface="Andalus" pitchFamily="18" charset="-78"/>
              </a:rPr>
              <a:t> He was the founder of the first Canadian postage </a:t>
            </a:r>
            <a:r>
              <a:rPr lang="pl-PL" sz="2000" dirty="0" smtClean="0">
                <a:effectLst/>
                <a:latin typeface="Andalus" pitchFamily="18" charset="-78"/>
                <a:cs typeface="Andalus" pitchFamily="18" charset="-78"/>
              </a:rPr>
              <a:t>stamp.</a:t>
            </a:r>
            <a:endParaRPr lang="pl-PL" sz="2000" dirty="0">
              <a:latin typeface="Andalus" pitchFamily="18" charset="-78"/>
              <a:cs typeface="Andalus" pitchFamily="18" charset="-78"/>
            </a:endParaRPr>
          </a:p>
        </p:txBody>
      </p:sp>
      <p:sp>
        <p:nvSpPr>
          <p:cNvPr id="3" name="Tytuł 2"/>
          <p:cNvSpPr>
            <a:spLocks noGrp="1"/>
          </p:cNvSpPr>
          <p:nvPr>
            <p:ph type="title"/>
          </p:nvPr>
        </p:nvSpPr>
        <p:spPr>
          <a:xfrm>
            <a:off x="250825" y="20638"/>
            <a:ext cx="7543800" cy="914400"/>
          </a:xfrm>
        </p:spPr>
        <p:txBody>
          <a:bodyPr/>
          <a:lstStyle/>
          <a:p>
            <a:pPr fontAlgn="auto">
              <a:spcAft>
                <a:spcPts val="0"/>
              </a:spcAft>
              <a:defRPr/>
            </a:pPr>
            <a:r>
              <a:rPr lang="pl-PL" sz="4000" b="1" dirty="0" smtClean="0">
                <a:latin typeface="Batang" pitchFamily="18" charset="-127"/>
                <a:ea typeface="Batang" pitchFamily="18" charset="-127"/>
              </a:rPr>
              <a:t>Sandford Fleming </a:t>
            </a:r>
            <a:endParaRPr lang="pl-PL" sz="4000" b="1" dirty="0">
              <a:latin typeface="Batang" pitchFamily="18" charset="-127"/>
              <a:ea typeface="Batang" pitchFamily="18" charset="-127"/>
            </a:endParaRPr>
          </a:p>
        </p:txBody>
      </p:sp>
      <p:pic>
        <p:nvPicPr>
          <p:cNvPr id="19459" name="Obraz 3"/>
          <p:cNvPicPr>
            <a:picLocks noChangeAspect="1"/>
          </p:cNvPicPr>
          <p:nvPr/>
        </p:nvPicPr>
        <p:blipFill>
          <a:blip r:embed="rId2" cstate="print"/>
          <a:srcRect/>
          <a:stretch>
            <a:fillRect/>
          </a:stretch>
        </p:blipFill>
        <p:spPr bwMode="auto">
          <a:xfrm>
            <a:off x="238125" y="1125538"/>
            <a:ext cx="3629025" cy="4967287"/>
          </a:xfrm>
          <a:prstGeom prst="rect">
            <a:avLst/>
          </a:prstGeom>
          <a:noFill/>
          <a:ln w="9525">
            <a:noFill/>
            <a:miter lim="800000"/>
            <a:headEnd/>
            <a:tailEnd/>
          </a:ln>
        </p:spPr>
      </p:pic>
      <p:pic>
        <p:nvPicPr>
          <p:cNvPr id="5" name="Obraz 4"/>
          <p:cNvPicPr>
            <a:picLocks noChangeAspect="1"/>
          </p:cNvPicPr>
          <p:nvPr/>
        </p:nvPicPr>
        <p:blipFill>
          <a:blip r:embed="rId3" cstate="print"/>
          <a:srcRect/>
          <a:stretch>
            <a:fillRect/>
          </a:stretch>
        </p:blipFill>
        <p:spPr bwMode="auto">
          <a:xfrm>
            <a:off x="4356100" y="3429000"/>
            <a:ext cx="4140200" cy="2928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0825" y="836613"/>
            <a:ext cx="4826000" cy="3529012"/>
          </a:xfrm>
        </p:spPr>
        <p:txBody>
          <a:bodyPr/>
          <a:lstStyle/>
          <a:p>
            <a:pPr marL="274320" indent="-256032" fontAlgn="auto">
              <a:spcAft>
                <a:spcPts val="0"/>
              </a:spcAft>
              <a:defRPr/>
            </a:pPr>
            <a:r>
              <a:rPr lang="en-US" sz="2000" dirty="0">
                <a:effectLst/>
                <a:latin typeface="Andalus" pitchFamily="18" charset="-78"/>
                <a:ea typeface="Calibri"/>
                <a:cs typeface="Andalus" pitchFamily="18" charset="-78"/>
              </a:rPr>
              <a:t>Canadian physician, founder of</a:t>
            </a:r>
            <a:r>
              <a:rPr lang="pl-PL" sz="2000" dirty="0">
                <a:effectLst/>
                <a:latin typeface="Andalus" pitchFamily="18" charset="-78"/>
                <a:cs typeface="Andalus" pitchFamily="18" charset="-78"/>
              </a:rPr>
              <a:t> basketball. The first game took place on December 15, 1891. Naismith placed in the hall two baskets and divided its students into two nine-person teams. </a:t>
            </a:r>
            <a:r>
              <a:rPr lang="pl-PL" sz="2000" dirty="0">
                <a:effectLst/>
                <a:latin typeface="Andalus" pitchFamily="18" charset="-78"/>
                <a:ea typeface="Calibri"/>
                <a:cs typeface="Andalus" pitchFamily="18" charset="-78"/>
              </a:rPr>
              <a:t>January 15, 1892 basketball rules were published</a:t>
            </a:r>
            <a:endParaRPr lang="pl-PL" sz="2000" dirty="0">
              <a:latin typeface="Andalus" pitchFamily="18" charset="-78"/>
              <a:cs typeface="Andalus" pitchFamily="18" charset="-78"/>
            </a:endParaRPr>
          </a:p>
        </p:txBody>
      </p:sp>
      <p:sp>
        <p:nvSpPr>
          <p:cNvPr id="3" name="Tytuł 2"/>
          <p:cNvSpPr>
            <a:spLocks noGrp="1"/>
          </p:cNvSpPr>
          <p:nvPr>
            <p:ph type="title"/>
          </p:nvPr>
        </p:nvSpPr>
        <p:spPr>
          <a:xfrm>
            <a:off x="179388" y="115888"/>
            <a:ext cx="7543800" cy="914400"/>
          </a:xfrm>
        </p:spPr>
        <p:txBody>
          <a:bodyPr/>
          <a:lstStyle/>
          <a:p>
            <a:pPr fontAlgn="auto">
              <a:spcAft>
                <a:spcPts val="0"/>
              </a:spcAft>
              <a:defRPr/>
            </a:pPr>
            <a:r>
              <a:rPr lang="pl-PL" sz="4000" b="1" dirty="0" smtClean="0">
                <a:latin typeface="Batang" pitchFamily="18" charset="-127"/>
                <a:ea typeface="Batang" pitchFamily="18" charset="-127"/>
              </a:rPr>
              <a:t>James Naismith</a:t>
            </a:r>
            <a:endParaRPr lang="pl-PL" sz="4000" b="1" dirty="0">
              <a:latin typeface="Batang" pitchFamily="18" charset="-127"/>
              <a:ea typeface="Batang" pitchFamily="18" charset="-127"/>
            </a:endParaRPr>
          </a:p>
        </p:txBody>
      </p:sp>
      <p:pic>
        <p:nvPicPr>
          <p:cNvPr id="20483" name="Obraz 3"/>
          <p:cNvPicPr>
            <a:picLocks noChangeAspect="1"/>
          </p:cNvPicPr>
          <p:nvPr/>
        </p:nvPicPr>
        <p:blipFill>
          <a:blip r:embed="rId2" cstate="print"/>
          <a:srcRect/>
          <a:stretch>
            <a:fillRect/>
          </a:stretch>
        </p:blipFill>
        <p:spPr bwMode="auto">
          <a:xfrm>
            <a:off x="736600" y="3860800"/>
            <a:ext cx="3492500" cy="2619375"/>
          </a:xfrm>
          <a:prstGeom prst="rect">
            <a:avLst/>
          </a:prstGeom>
          <a:noFill/>
          <a:ln w="9525">
            <a:noFill/>
            <a:miter lim="800000"/>
            <a:headEnd/>
            <a:tailEnd/>
          </a:ln>
        </p:spPr>
      </p:pic>
      <p:pic>
        <p:nvPicPr>
          <p:cNvPr id="5" name="Obraz 4"/>
          <p:cNvPicPr>
            <a:picLocks noChangeAspect="1"/>
          </p:cNvPicPr>
          <p:nvPr/>
        </p:nvPicPr>
        <p:blipFill>
          <a:blip r:embed="rId3" cstate="print"/>
          <a:srcRect/>
          <a:stretch>
            <a:fillRect/>
          </a:stretch>
        </p:blipFill>
        <p:spPr bwMode="auto">
          <a:xfrm>
            <a:off x="4787900" y="1484313"/>
            <a:ext cx="4032250" cy="3384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643438" y="836613"/>
            <a:ext cx="4295775" cy="3313112"/>
          </a:xfrm>
        </p:spPr>
        <p:txBody>
          <a:bodyPr/>
          <a:lstStyle/>
          <a:p>
            <a:pPr marL="274320" indent="-256032" fontAlgn="auto">
              <a:spcAft>
                <a:spcPts val="0"/>
              </a:spcAft>
              <a:defRPr/>
            </a:pPr>
            <a:r>
              <a:rPr lang="en-US" sz="2000" dirty="0">
                <a:effectLst/>
                <a:latin typeface="Andalus" pitchFamily="18" charset="-78"/>
                <a:ea typeface="Calibri"/>
                <a:cs typeface="Andalus" pitchFamily="18" charset="-78"/>
              </a:rPr>
              <a:t>Canadian physicist and chemist of German origin,</a:t>
            </a:r>
            <a:r>
              <a:rPr lang="pl-PL" sz="2000" dirty="0">
                <a:effectLst/>
                <a:latin typeface="Andalus" pitchFamily="18" charset="-78"/>
                <a:cs typeface="Andalus" pitchFamily="18" charset="-78"/>
              </a:rPr>
              <a:t> Nobel Prize 1971 in </a:t>
            </a:r>
            <a:r>
              <a:rPr lang="en-US" sz="2000" dirty="0">
                <a:effectLst/>
                <a:latin typeface="Andalus" pitchFamily="18" charset="-78"/>
                <a:ea typeface="Calibri"/>
                <a:cs typeface="Andalus" pitchFamily="18" charset="-78"/>
              </a:rPr>
              <a:t>the field of chemistry for his work on the electronic structure and geometry of molecules.</a:t>
            </a:r>
            <a:endParaRPr lang="pl-PL" sz="2000" dirty="0">
              <a:latin typeface="Andalus" pitchFamily="18" charset="-78"/>
              <a:cs typeface="Andalus" pitchFamily="18" charset="-78"/>
            </a:endParaRPr>
          </a:p>
        </p:txBody>
      </p:sp>
      <p:sp>
        <p:nvSpPr>
          <p:cNvPr id="3" name="Tytuł 2"/>
          <p:cNvSpPr>
            <a:spLocks noGrp="1"/>
          </p:cNvSpPr>
          <p:nvPr>
            <p:ph type="title"/>
          </p:nvPr>
        </p:nvSpPr>
        <p:spPr>
          <a:xfrm>
            <a:off x="250825" y="188913"/>
            <a:ext cx="7543800" cy="914400"/>
          </a:xfrm>
        </p:spPr>
        <p:txBody>
          <a:bodyPr/>
          <a:lstStyle/>
          <a:p>
            <a:pPr fontAlgn="auto">
              <a:spcAft>
                <a:spcPts val="0"/>
              </a:spcAft>
              <a:defRPr/>
            </a:pPr>
            <a:r>
              <a:rPr lang="pl-PL" sz="4000" b="1" dirty="0" smtClean="0">
                <a:latin typeface="Batang" pitchFamily="18" charset="-127"/>
                <a:ea typeface="Batang" pitchFamily="18" charset="-127"/>
              </a:rPr>
              <a:t>Gerhard Herzbeg </a:t>
            </a:r>
            <a:endParaRPr lang="pl-PL" sz="4000" b="1" dirty="0">
              <a:latin typeface="Batang" pitchFamily="18" charset="-127"/>
              <a:ea typeface="Batang" pitchFamily="18" charset="-127"/>
            </a:endParaRPr>
          </a:p>
        </p:txBody>
      </p:sp>
      <p:pic>
        <p:nvPicPr>
          <p:cNvPr id="4" name="Obraz 3"/>
          <p:cNvPicPr>
            <a:picLocks noChangeAspect="1"/>
          </p:cNvPicPr>
          <p:nvPr/>
        </p:nvPicPr>
        <p:blipFill>
          <a:blip r:embed="rId2" cstate="print"/>
          <a:srcRect/>
          <a:stretch>
            <a:fillRect/>
          </a:stretch>
        </p:blipFill>
        <p:spPr bwMode="auto">
          <a:xfrm>
            <a:off x="250825" y="1196975"/>
            <a:ext cx="4125913" cy="5135563"/>
          </a:xfrm>
          <a:prstGeom prst="rect">
            <a:avLst/>
          </a:prstGeom>
          <a:noFill/>
          <a:ln w="9525">
            <a:noFill/>
            <a:miter lim="800000"/>
            <a:headEnd/>
            <a:tailEnd/>
          </a:ln>
        </p:spPr>
      </p:pic>
      <p:pic>
        <p:nvPicPr>
          <p:cNvPr id="21508" name="Obraz 4"/>
          <p:cNvPicPr>
            <a:picLocks noChangeAspect="1"/>
          </p:cNvPicPr>
          <p:nvPr/>
        </p:nvPicPr>
        <p:blipFill>
          <a:blip r:embed="rId3" cstate="print"/>
          <a:srcRect/>
          <a:stretch>
            <a:fillRect/>
          </a:stretch>
        </p:blipFill>
        <p:spPr bwMode="auto">
          <a:xfrm>
            <a:off x="4787900" y="3348038"/>
            <a:ext cx="3606800" cy="2984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0825" y="836613"/>
            <a:ext cx="4105275" cy="3744912"/>
          </a:xfrm>
        </p:spPr>
        <p:txBody>
          <a:bodyPr/>
          <a:lstStyle/>
          <a:p>
            <a:pPr marL="274320" indent="-256032" fontAlgn="auto">
              <a:spcAft>
                <a:spcPts val="0"/>
              </a:spcAft>
              <a:defRPr/>
            </a:pPr>
            <a:r>
              <a:rPr lang="en-US" sz="2000" dirty="0">
                <a:effectLst/>
                <a:latin typeface="Andalus" pitchFamily="18" charset="-78"/>
                <a:ea typeface="Calibri"/>
                <a:cs typeface="Andalus" pitchFamily="18" charset="-78"/>
              </a:rPr>
              <a:t>Canadian physiologist who discovered insulin. Winner of the Nobel Prize in Physiology or Medicine.  </a:t>
            </a:r>
            <a:endParaRPr lang="pl-PL" sz="2000" dirty="0">
              <a:effectLst/>
              <a:latin typeface="Andalus" pitchFamily="18" charset="-78"/>
              <a:ea typeface="Calibri"/>
              <a:cs typeface="Andalus" pitchFamily="18" charset="-78"/>
            </a:endParaRPr>
          </a:p>
          <a:p>
            <a:pPr marL="274320" indent="-256032" fontAlgn="auto">
              <a:spcAft>
                <a:spcPts val="0"/>
              </a:spcAft>
              <a:defRPr/>
            </a:pPr>
            <a:endParaRPr lang="pl-PL" dirty="0"/>
          </a:p>
        </p:txBody>
      </p:sp>
      <p:sp>
        <p:nvSpPr>
          <p:cNvPr id="3" name="Tytuł 2"/>
          <p:cNvSpPr>
            <a:spLocks noGrp="1"/>
          </p:cNvSpPr>
          <p:nvPr>
            <p:ph type="title"/>
          </p:nvPr>
        </p:nvSpPr>
        <p:spPr>
          <a:xfrm>
            <a:off x="179388" y="115888"/>
            <a:ext cx="7543800" cy="914400"/>
          </a:xfrm>
        </p:spPr>
        <p:txBody>
          <a:bodyPr/>
          <a:lstStyle/>
          <a:p>
            <a:pPr fontAlgn="auto">
              <a:spcAft>
                <a:spcPts val="0"/>
              </a:spcAft>
              <a:defRPr/>
            </a:pPr>
            <a:r>
              <a:rPr lang="pl-PL" sz="4000" b="1" dirty="0" smtClean="0">
                <a:latin typeface="Batang" pitchFamily="18" charset="-127"/>
                <a:ea typeface="Batang" pitchFamily="18" charset="-127"/>
              </a:rPr>
              <a:t>Fredric Banting </a:t>
            </a:r>
            <a:endParaRPr lang="pl-PL" sz="4000" b="1" dirty="0">
              <a:latin typeface="Batang" pitchFamily="18" charset="-127"/>
              <a:ea typeface="Batang" pitchFamily="18" charset="-127"/>
            </a:endParaRPr>
          </a:p>
        </p:txBody>
      </p:sp>
      <p:pic>
        <p:nvPicPr>
          <p:cNvPr id="22531" name="Obraz 3"/>
          <p:cNvPicPr>
            <a:picLocks noChangeAspect="1"/>
          </p:cNvPicPr>
          <p:nvPr/>
        </p:nvPicPr>
        <p:blipFill>
          <a:blip r:embed="rId2" cstate="print"/>
          <a:srcRect/>
          <a:stretch>
            <a:fillRect/>
          </a:stretch>
        </p:blipFill>
        <p:spPr bwMode="auto">
          <a:xfrm>
            <a:off x="4500563" y="692150"/>
            <a:ext cx="4098925" cy="5383213"/>
          </a:xfrm>
          <a:prstGeom prst="rect">
            <a:avLst/>
          </a:prstGeom>
          <a:noFill/>
          <a:ln w="9525">
            <a:noFill/>
            <a:miter lim="800000"/>
            <a:headEnd/>
            <a:tailEnd/>
          </a:ln>
        </p:spPr>
      </p:pic>
      <p:pic>
        <p:nvPicPr>
          <p:cNvPr id="5" name="Obraz 4"/>
          <p:cNvPicPr>
            <a:picLocks noChangeAspect="1"/>
          </p:cNvPicPr>
          <p:nvPr/>
        </p:nvPicPr>
        <p:blipFill>
          <a:blip r:embed="rId3" cstate="print"/>
          <a:srcRect/>
          <a:stretch>
            <a:fillRect/>
          </a:stretch>
        </p:blipFill>
        <p:spPr bwMode="auto">
          <a:xfrm>
            <a:off x="1331913" y="3206750"/>
            <a:ext cx="2857500"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03188" y="549275"/>
            <a:ext cx="4465637" cy="3657600"/>
          </a:xfrm>
        </p:spPr>
        <p:txBody>
          <a:bodyPr/>
          <a:lstStyle/>
          <a:p>
            <a:pPr marL="274320" indent="-256032" fontAlgn="auto">
              <a:spcAft>
                <a:spcPts val="0"/>
              </a:spcAft>
              <a:defRPr/>
            </a:pPr>
            <a:r>
              <a:rPr lang="en-US" sz="2000" dirty="0">
                <a:effectLst/>
                <a:latin typeface="Andalus" pitchFamily="18" charset="-78"/>
                <a:ea typeface="Calibri"/>
                <a:cs typeface="Andalus" pitchFamily="18" charset="-78"/>
              </a:rPr>
              <a:t>was born 30 March 1968. She is a Canadian singer, who was born into a large family from Charlemagne, Quebec. In 1990, she released the English-language album Unison, establishing herself as a viable pop artist in North America and other English-speaking areas of the world.</a:t>
            </a:r>
            <a:endParaRPr lang="pl-PL" sz="2000" dirty="0">
              <a:effectLst/>
              <a:latin typeface="Andalus" pitchFamily="18" charset="-78"/>
              <a:ea typeface="Calibri"/>
              <a:cs typeface="Andalus" pitchFamily="18" charset="-78"/>
            </a:endParaRPr>
          </a:p>
          <a:p>
            <a:pPr marL="274320" indent="-256032" fontAlgn="auto">
              <a:spcAft>
                <a:spcPts val="0"/>
              </a:spcAft>
              <a:defRPr/>
            </a:pPr>
            <a:endParaRPr lang="pl-PL" dirty="0"/>
          </a:p>
        </p:txBody>
      </p:sp>
      <p:sp>
        <p:nvSpPr>
          <p:cNvPr id="3" name="Tytuł 2"/>
          <p:cNvSpPr>
            <a:spLocks noGrp="1"/>
          </p:cNvSpPr>
          <p:nvPr>
            <p:ph type="title"/>
          </p:nvPr>
        </p:nvSpPr>
        <p:spPr>
          <a:xfrm>
            <a:off x="179388" y="0"/>
            <a:ext cx="7543800" cy="914400"/>
          </a:xfrm>
        </p:spPr>
        <p:txBody>
          <a:bodyPr/>
          <a:lstStyle/>
          <a:p>
            <a:pPr fontAlgn="auto">
              <a:spcAft>
                <a:spcPts val="0"/>
              </a:spcAft>
              <a:defRPr/>
            </a:pPr>
            <a:r>
              <a:rPr lang="pl-PL" sz="4000" b="1" dirty="0" err="1" smtClean="0">
                <a:latin typeface="Batang" pitchFamily="18" charset="-127"/>
                <a:ea typeface="Batang" pitchFamily="18" charset="-127"/>
              </a:rPr>
              <a:t>Celine</a:t>
            </a:r>
            <a:r>
              <a:rPr lang="pl-PL" sz="4000" b="1" dirty="0" smtClean="0">
                <a:latin typeface="Batang" pitchFamily="18" charset="-127"/>
                <a:ea typeface="Batang" pitchFamily="18" charset="-127"/>
              </a:rPr>
              <a:t> Dion</a:t>
            </a:r>
            <a:endParaRPr lang="pl-PL" sz="4000" b="1" dirty="0">
              <a:latin typeface="Batang" pitchFamily="18" charset="-127"/>
              <a:ea typeface="Batang" pitchFamily="18" charset="-127"/>
            </a:endParaRPr>
          </a:p>
        </p:txBody>
      </p:sp>
      <p:pic>
        <p:nvPicPr>
          <p:cNvPr id="23555" name="Obraz 3"/>
          <p:cNvPicPr>
            <a:picLocks noChangeAspect="1"/>
          </p:cNvPicPr>
          <p:nvPr/>
        </p:nvPicPr>
        <p:blipFill>
          <a:blip r:embed="rId2" cstate="print"/>
          <a:srcRect/>
          <a:stretch>
            <a:fillRect/>
          </a:stretch>
        </p:blipFill>
        <p:spPr bwMode="auto">
          <a:xfrm>
            <a:off x="4568825" y="1327150"/>
            <a:ext cx="4464050" cy="4465638"/>
          </a:xfrm>
          <a:prstGeom prst="rect">
            <a:avLst/>
          </a:prstGeom>
          <a:noFill/>
          <a:ln w="9525">
            <a:noFill/>
            <a:miter lim="800000"/>
            <a:headEnd/>
            <a:tailEnd/>
          </a:ln>
        </p:spPr>
      </p:pic>
      <p:pic>
        <p:nvPicPr>
          <p:cNvPr id="5" name="Obraz 4"/>
          <p:cNvPicPr>
            <a:picLocks noChangeAspect="1"/>
          </p:cNvPicPr>
          <p:nvPr/>
        </p:nvPicPr>
        <p:blipFill>
          <a:blip r:embed="rId3" cstate="print"/>
          <a:srcRect/>
          <a:stretch>
            <a:fillRect/>
          </a:stretch>
        </p:blipFill>
        <p:spPr bwMode="auto">
          <a:xfrm>
            <a:off x="1331913" y="3429000"/>
            <a:ext cx="2592387" cy="3214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rny">
  <a:themeElements>
    <a:clrScheme name="Elementarny">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rny">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rny">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169</TotalTime>
  <Words>972</Words>
  <Application>Microsoft Office PowerPoint</Application>
  <PresentationFormat>Pokaz na ekranie (4:3)</PresentationFormat>
  <Paragraphs>64</Paragraphs>
  <Slides>23</Slides>
  <Notes>1</Notes>
  <HiddenSlides>0</HiddenSlides>
  <MMClips>1</MMClips>
  <ScaleCrop>false</ScaleCrop>
  <HeadingPairs>
    <vt:vector size="4" baseType="variant">
      <vt:variant>
        <vt:lpstr>Motyw</vt:lpstr>
      </vt:variant>
      <vt:variant>
        <vt:i4>1</vt:i4>
      </vt:variant>
      <vt:variant>
        <vt:lpstr>Tytuły slajdów</vt:lpstr>
      </vt:variant>
      <vt:variant>
        <vt:i4>23</vt:i4>
      </vt:variant>
    </vt:vector>
  </HeadingPairs>
  <TitlesOfParts>
    <vt:vector size="24" baseType="lpstr">
      <vt:lpstr>Elementarny</vt:lpstr>
      <vt:lpstr>Slajd 1</vt:lpstr>
      <vt:lpstr>John Alexander Macdonald</vt:lpstr>
      <vt:lpstr>Chris Hadfield</vt:lpstr>
      <vt:lpstr>Abraham Gesner</vt:lpstr>
      <vt:lpstr>Sandford Fleming </vt:lpstr>
      <vt:lpstr>James Naismith</vt:lpstr>
      <vt:lpstr>Gerhard Herzbeg </vt:lpstr>
      <vt:lpstr>Fredric Banting </vt:lpstr>
      <vt:lpstr>Celine Dion</vt:lpstr>
      <vt:lpstr>Justin Bieber</vt:lpstr>
      <vt:lpstr>Aubrey Drake Graham</vt:lpstr>
      <vt:lpstr>Avril Lavigne </vt:lpstr>
      <vt:lpstr>Hayden Christensen </vt:lpstr>
      <vt:lpstr>Nicole Lilly </vt:lpstr>
      <vt:lpstr>Aaron Ashmore and Shawn Ashmore</vt:lpstr>
      <vt:lpstr>Leslie Nielsen </vt:lpstr>
      <vt:lpstr>Jim Carrey </vt:lpstr>
      <vt:lpstr>Keanu Reeves </vt:lpstr>
      <vt:lpstr>Lucy Maud Montgomery </vt:lpstr>
      <vt:lpstr>Margaret „Peggy” Atwood </vt:lpstr>
      <vt:lpstr>Lanny McDonald</vt:lpstr>
      <vt:lpstr>Michael Vernon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natalia</dc:creator>
  <cp:lastModifiedBy>Windows User</cp:lastModifiedBy>
  <cp:revision>15</cp:revision>
  <dcterms:created xsi:type="dcterms:W3CDTF">2013-05-26T18:19:20Z</dcterms:created>
  <dcterms:modified xsi:type="dcterms:W3CDTF">2015-10-06T20:32:13Z</dcterms:modified>
</cp:coreProperties>
</file>