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2"/>
  </p:notesMasterIdLst>
  <p:sldIdLst>
    <p:sldId id="256" r:id="rId2"/>
    <p:sldId id="257" r:id="rId3"/>
    <p:sldId id="264" r:id="rId4"/>
    <p:sldId id="258" r:id="rId5"/>
    <p:sldId id="260" r:id="rId6"/>
    <p:sldId id="266" r:id="rId7"/>
    <p:sldId id="259" r:id="rId8"/>
    <p:sldId id="262" r:id="rId9"/>
    <p:sldId id="263" r:id="rId10"/>
    <p:sldId id="265" r:id="rId11"/>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9"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59C3E25-AFE8-4DD7-8DA2-1FCBBA0E8877}" type="datetimeFigureOut">
              <a:rPr lang="pl-PL"/>
              <a:pPr>
                <a:defRPr/>
              </a:pPr>
              <a:t>2015-10-06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F31A52-B465-45AC-9F3D-9DE1F9F81556}"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ymbol zastępczy obrazu slajdu 1"/>
          <p:cNvSpPr>
            <a:spLocks noGrp="1" noRot="1" noChangeAspect="1"/>
          </p:cNvSpPr>
          <p:nvPr>
            <p:ph type="sldImg"/>
          </p:nvPr>
        </p:nvSpPr>
        <p:spPr bwMode="auto">
          <a:noFill/>
          <a:ln>
            <a:solidFill>
              <a:srgbClr val="000000"/>
            </a:solidFill>
            <a:miter lim="800000"/>
            <a:headEnd/>
            <a:tailEnd/>
          </a:ln>
        </p:spPr>
      </p:sp>
      <p:sp>
        <p:nvSpPr>
          <p:cNvPr id="3" name="Symbol zastępczy notatek 2"/>
          <p:cNvSpPr>
            <a:spLocks noGrp="1"/>
          </p:cNvSpPr>
          <p:nvPr>
            <p:ph type="body" idx="1"/>
          </p:nvPr>
        </p:nvSpPr>
        <p:spPr/>
        <p:txBody>
          <a:bodyPr>
            <a:normAutofit lnSpcReduction="10000"/>
          </a:bodyPr>
          <a:lstStyle/>
          <a:p>
            <a:pPr eaLnBrk="1" fontAlgn="auto" hangingPunct="1">
              <a:spcBef>
                <a:spcPts val="0"/>
              </a:spcBef>
              <a:spcAft>
                <a:spcPts val="0"/>
              </a:spcAft>
              <a:defRPr/>
            </a:pPr>
            <a:r>
              <a:rPr lang="pl-PL" dirty="0" smtClean="0"/>
              <a:t>Szczególnie interesująco wyglądają zimą, kiedy zamarzająca woda tworzy dużych rozmiarów sople.</a:t>
            </a:r>
          </a:p>
          <a:p>
            <a:pPr eaLnBrk="1" fontAlgn="auto" hangingPunct="1">
              <a:spcBef>
                <a:spcPts val="0"/>
              </a:spcBef>
              <a:spcAft>
                <a:spcPts val="0"/>
              </a:spcAft>
              <a:defRPr/>
            </a:pPr>
            <a:endParaRPr lang="pl-PL" dirty="0"/>
          </a:p>
        </p:txBody>
      </p:sp>
      <p:sp>
        <p:nvSpPr>
          <p:cNvPr id="21507"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BBE951-2F9F-4202-8E6F-F66C2FE875A6}" type="slidenum">
              <a:rPr lang="pl-PL"/>
              <a:pPr fontAlgn="base">
                <a:spcBef>
                  <a:spcPct val="0"/>
                </a:spcBef>
                <a:spcAft>
                  <a:spcPct val="0"/>
                </a:spcAft>
                <a:defRPr/>
              </a:pPr>
              <a:t>7</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obrazu slajdu 1"/>
          <p:cNvSpPr>
            <a:spLocks noGrp="1" noRot="1" noChangeAspect="1"/>
          </p:cNvSpPr>
          <p:nvPr>
            <p:ph type="sldImg"/>
          </p:nvPr>
        </p:nvSpPr>
        <p:spPr bwMode="auto">
          <a:noFill/>
          <a:ln>
            <a:solidFill>
              <a:srgbClr val="000000"/>
            </a:solidFill>
            <a:miter lim="800000"/>
            <a:headEnd/>
            <a:tailEnd/>
          </a:ln>
        </p:spPr>
      </p:sp>
      <p:sp>
        <p:nvSpPr>
          <p:cNvPr id="23554"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l-PL" smtClean="0"/>
              <a:t>Canadian museum of civilisaton w Ottawieto muzeum historii ludzkości zaliczane donajbardziej popularnych i najczę ściej odwiedzanych w kanadzie</a:t>
            </a:r>
          </a:p>
          <a:p>
            <a:pPr eaLnBrk="1" hangingPunct="1">
              <a:spcBef>
                <a:spcPct val="0"/>
              </a:spcBef>
            </a:pPr>
            <a:r>
              <a:rPr lang="pl-PL" smtClean="0"/>
              <a:t>Parliament hill zespol neogot gmachow z lat 1859 1875 i rozbudowanych w 1916</a:t>
            </a:r>
          </a:p>
        </p:txBody>
      </p:sp>
      <p:sp>
        <p:nvSpPr>
          <p:cNvPr id="23555"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FBFA5E-2C56-4073-BE6D-55AAFFF729B6}" type="slidenum">
              <a:rPr lang="pl-PL"/>
              <a:pPr fontAlgn="base">
                <a:spcBef>
                  <a:spcPct val="0"/>
                </a:spcBef>
                <a:spcAft>
                  <a:spcPct val="0"/>
                </a:spcAft>
                <a:defRPr/>
              </a:pPr>
              <a:t>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Elipsa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ytuł 13"/>
          <p:cNvSpPr>
            <a:spLocks noGrp="1"/>
          </p:cNvSpPr>
          <p:nvPr>
            <p:ph type="ctrTitle"/>
          </p:nvPr>
        </p:nvSpPr>
        <p:spPr>
          <a:xfrm>
            <a:off x="1432560" y="359898"/>
            <a:ext cx="7406640" cy="1472184"/>
          </a:xfrm>
        </p:spPr>
        <p:txBody>
          <a:bodyPr anchor="b"/>
          <a:lstStyle>
            <a:lvl1pPr algn="l">
              <a:defRPr/>
            </a:lvl1pPr>
            <a:extLst/>
          </a:lstStyle>
          <a:p>
            <a:r>
              <a:rPr lang="pl-PL" smtClean="0"/>
              <a:t>Kliknij, aby edytować styl</a:t>
            </a:r>
            <a:endParaRPr lang="en-US"/>
          </a:p>
        </p:txBody>
      </p:sp>
      <p:sp>
        <p:nvSpPr>
          <p:cNvPr id="22" name="Podtytu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l-PL" smtClean="0"/>
              <a:t>Kliknij, aby edytować styl wzorca podtytułu</a:t>
            </a:r>
            <a:endParaRPr lang="en-US"/>
          </a:p>
        </p:txBody>
      </p:sp>
      <p:sp>
        <p:nvSpPr>
          <p:cNvPr id="6" name="Symbol zastępczy daty 6"/>
          <p:cNvSpPr>
            <a:spLocks noGrp="1"/>
          </p:cNvSpPr>
          <p:nvPr>
            <p:ph type="dt" sz="half" idx="10"/>
          </p:nvPr>
        </p:nvSpPr>
        <p:spPr/>
        <p:txBody>
          <a:bodyPr/>
          <a:lstStyle>
            <a:lvl1pPr>
              <a:defRPr/>
            </a:lvl1pPr>
            <a:extLst/>
          </a:lstStyle>
          <a:p>
            <a:pPr>
              <a:defRPr/>
            </a:pPr>
            <a:fld id="{1AB27E17-376F-446F-BD58-909635257933}" type="datetimeFigureOut">
              <a:rPr lang="pl-PL"/>
              <a:pPr>
                <a:defRPr/>
              </a:pPr>
              <a:t>2015-10-06</a:t>
            </a:fld>
            <a:endParaRPr lang="pl-PL"/>
          </a:p>
        </p:txBody>
      </p:sp>
      <p:sp>
        <p:nvSpPr>
          <p:cNvPr id="7" name="Symbol zastępczy stopki 19"/>
          <p:cNvSpPr>
            <a:spLocks noGrp="1"/>
          </p:cNvSpPr>
          <p:nvPr>
            <p:ph type="ftr" sz="quarter" idx="11"/>
          </p:nvPr>
        </p:nvSpPr>
        <p:spPr/>
        <p:txBody>
          <a:bodyPr/>
          <a:lstStyle>
            <a:lvl1pPr>
              <a:defRPr/>
            </a:lvl1pPr>
            <a:extLst/>
          </a:lstStyle>
          <a:p>
            <a:pPr>
              <a:defRPr/>
            </a:pPr>
            <a:endParaRPr lang="pl-PL"/>
          </a:p>
        </p:txBody>
      </p:sp>
      <p:sp>
        <p:nvSpPr>
          <p:cNvPr id="8" name="Symbol zastępczy numeru slajdu 9"/>
          <p:cNvSpPr>
            <a:spLocks noGrp="1"/>
          </p:cNvSpPr>
          <p:nvPr>
            <p:ph type="sldNum" sz="quarter" idx="12"/>
          </p:nvPr>
        </p:nvSpPr>
        <p:spPr/>
        <p:txBody>
          <a:bodyPr/>
          <a:lstStyle>
            <a:lvl1pPr>
              <a:defRPr/>
            </a:lvl1pPr>
            <a:extLst/>
          </a:lstStyle>
          <a:p>
            <a:pPr>
              <a:defRPr/>
            </a:pPr>
            <a:fld id="{5D9A5D40-D223-4B99-8F50-856EA8622873}"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3"/>
          <p:cNvSpPr>
            <a:spLocks noGrp="1"/>
          </p:cNvSpPr>
          <p:nvPr>
            <p:ph type="dt" sz="half" idx="10"/>
          </p:nvPr>
        </p:nvSpPr>
        <p:spPr/>
        <p:txBody>
          <a:bodyPr/>
          <a:lstStyle>
            <a:lvl1pPr>
              <a:defRPr/>
            </a:lvl1pPr>
          </a:lstStyle>
          <a:p>
            <a:pPr>
              <a:defRPr/>
            </a:pPr>
            <a:fld id="{4AEE37CD-309A-4699-85CD-C2365D727CB5}" type="datetimeFigureOut">
              <a:rPr lang="pl-PL"/>
              <a:pPr>
                <a:defRPr/>
              </a:pPr>
              <a:t>2015-10-06</a:t>
            </a:fld>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pPr>
              <a:defRPr/>
            </a:pPr>
            <a:fld id="{6B50F52B-64A8-4FE8-8EB1-7E4A8381EF4D}"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274639"/>
            <a:ext cx="1828800" cy="5851525"/>
          </a:xfrm>
        </p:spPr>
        <p:txBody>
          <a:bodyPr vert="eaVert"/>
          <a:lstStyle>
            <a:extLst/>
          </a:lstStyle>
          <a:p>
            <a:r>
              <a:rPr lang="pl-PL" smtClean="0"/>
              <a:t>Kliknij, aby edytować styl</a:t>
            </a:r>
            <a:endParaRPr lang="en-US"/>
          </a:p>
        </p:txBody>
      </p:sp>
      <p:sp>
        <p:nvSpPr>
          <p:cNvPr id="3" name="Symbol zastępczy tytułu pionowego 2"/>
          <p:cNvSpPr>
            <a:spLocks noGrp="1"/>
          </p:cNvSpPr>
          <p:nvPr>
            <p:ph type="body" orient="vert" idx="1"/>
          </p:nvPr>
        </p:nvSpPr>
        <p:spPr>
          <a:xfrm>
            <a:off x="1143000" y="274640"/>
            <a:ext cx="5562600" cy="5851525"/>
          </a:xfrm>
        </p:spPr>
        <p:txBody>
          <a:bodyPr vert="eaVert"/>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3"/>
          <p:cNvSpPr>
            <a:spLocks noGrp="1"/>
          </p:cNvSpPr>
          <p:nvPr>
            <p:ph type="dt" sz="half" idx="10"/>
          </p:nvPr>
        </p:nvSpPr>
        <p:spPr/>
        <p:txBody>
          <a:bodyPr/>
          <a:lstStyle>
            <a:lvl1pPr>
              <a:defRPr/>
            </a:lvl1pPr>
          </a:lstStyle>
          <a:p>
            <a:pPr>
              <a:defRPr/>
            </a:pPr>
            <a:fld id="{743B495C-EFCB-444D-BA90-60A2633E1D38}" type="datetimeFigureOut">
              <a:rPr lang="pl-PL"/>
              <a:pPr>
                <a:defRPr/>
              </a:pPr>
              <a:t>2015-10-06</a:t>
            </a:fld>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pPr>
              <a:defRPr/>
            </a:pPr>
            <a:fld id="{2B778AA3-71D5-4835-BCCB-9AA9703CACE5}"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lang="pl-PL" smtClean="0"/>
              <a:t>Kliknij, aby edytować styl</a:t>
            </a:r>
            <a:endParaRPr lang="en-US"/>
          </a:p>
        </p:txBody>
      </p:sp>
      <p:sp>
        <p:nvSpPr>
          <p:cNvPr id="3" name="Symbol zastępczy zawartości 2"/>
          <p:cNvSpPr>
            <a:spLocks noGrp="1"/>
          </p:cNvSpPr>
          <p:nvPr>
            <p:ph idx="1"/>
          </p:nvPr>
        </p:nvSpPr>
        <p:spPr/>
        <p:txBody>
          <a:bodyPr/>
          <a:lstStyle>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3"/>
          <p:cNvSpPr>
            <a:spLocks noGrp="1"/>
          </p:cNvSpPr>
          <p:nvPr>
            <p:ph type="dt" sz="half" idx="10"/>
          </p:nvPr>
        </p:nvSpPr>
        <p:spPr/>
        <p:txBody>
          <a:bodyPr/>
          <a:lstStyle>
            <a:lvl1pPr>
              <a:defRPr/>
            </a:lvl1pPr>
          </a:lstStyle>
          <a:p>
            <a:pPr>
              <a:defRPr/>
            </a:pPr>
            <a:fld id="{432D685F-F120-42F5-84B0-F360FED6CCDB}" type="datetimeFigureOut">
              <a:rPr lang="pl-PL"/>
              <a:pPr>
                <a:defRPr/>
              </a:pPr>
              <a:t>2015-10-06</a:t>
            </a:fld>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pPr>
              <a:defRPr/>
            </a:pPr>
            <a:fld id="{6B1ED656-A30D-4054-8E88-9C9227F686CA}"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4" name="Prostokąt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Prostokąt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Elipsa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ytu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pl-PL" smtClean="0"/>
              <a:t>Kliknij, aby edytować styl</a:t>
            </a:r>
            <a:endParaRPr lang="en-US"/>
          </a:p>
        </p:txBody>
      </p:sp>
      <p:sp>
        <p:nvSpPr>
          <p:cNvPr id="3" name="Symbol zastępczy tekst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l-PL" smtClean="0"/>
              <a:t>Kliknij, aby edytować style wzorca tekstu</a:t>
            </a:r>
          </a:p>
        </p:txBody>
      </p:sp>
      <p:sp>
        <p:nvSpPr>
          <p:cNvPr id="8" name="Symbol zastępczy daty 3"/>
          <p:cNvSpPr>
            <a:spLocks noGrp="1"/>
          </p:cNvSpPr>
          <p:nvPr>
            <p:ph type="dt" sz="half" idx="10"/>
          </p:nvPr>
        </p:nvSpPr>
        <p:spPr/>
        <p:txBody>
          <a:bodyPr/>
          <a:lstStyle>
            <a:lvl1pPr>
              <a:defRPr/>
            </a:lvl1pPr>
            <a:extLst/>
          </a:lstStyle>
          <a:p>
            <a:pPr>
              <a:defRPr/>
            </a:pPr>
            <a:fld id="{D216DEBD-3FD2-471E-9E2B-E56D1EB1D267}" type="datetimeFigureOut">
              <a:rPr lang="pl-PL"/>
              <a:pPr>
                <a:defRPr/>
              </a:pPr>
              <a:t>2015-10-06</a:t>
            </a:fld>
            <a:endParaRPr lang="pl-PL"/>
          </a:p>
        </p:txBody>
      </p:sp>
      <p:sp>
        <p:nvSpPr>
          <p:cNvPr id="9" name="Symbol zastępczy stopki 4"/>
          <p:cNvSpPr>
            <a:spLocks noGrp="1"/>
          </p:cNvSpPr>
          <p:nvPr>
            <p:ph type="ftr" sz="quarter" idx="11"/>
          </p:nvPr>
        </p:nvSpPr>
        <p:spPr/>
        <p:txBody>
          <a:bodyPr/>
          <a:lstStyle>
            <a:lvl1pPr>
              <a:defRPr/>
            </a:lvl1pPr>
            <a:extLst/>
          </a:lstStyle>
          <a:p>
            <a:pPr>
              <a:defRPr/>
            </a:pPr>
            <a:endParaRPr lang="pl-PL"/>
          </a:p>
        </p:txBody>
      </p:sp>
      <p:sp>
        <p:nvSpPr>
          <p:cNvPr id="10" name="Symbol zastępczy numeru slajdu 5"/>
          <p:cNvSpPr>
            <a:spLocks noGrp="1"/>
          </p:cNvSpPr>
          <p:nvPr>
            <p:ph type="sldNum" sz="quarter" idx="12"/>
          </p:nvPr>
        </p:nvSpPr>
        <p:spPr/>
        <p:txBody>
          <a:bodyPr/>
          <a:lstStyle>
            <a:lvl1pPr>
              <a:defRPr/>
            </a:lvl1pPr>
            <a:extLst/>
          </a:lstStyle>
          <a:p>
            <a:pPr>
              <a:defRPr/>
            </a:pPr>
            <a:fld id="{FA05701C-7CFE-479E-B3E2-A0342623B496}"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lang="pl-PL" smtClean="0"/>
              <a:t>Kliknij, aby edytować styl</a:t>
            </a:r>
            <a:endParaRPr lang="en-US"/>
          </a:p>
        </p:txBody>
      </p:sp>
      <p:sp>
        <p:nvSpPr>
          <p:cNvPr id="3" name="Symbol zastępczy zawartośc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23"/>
          <p:cNvSpPr>
            <a:spLocks noGrp="1"/>
          </p:cNvSpPr>
          <p:nvPr>
            <p:ph type="dt" sz="half" idx="10"/>
          </p:nvPr>
        </p:nvSpPr>
        <p:spPr/>
        <p:txBody>
          <a:bodyPr/>
          <a:lstStyle>
            <a:lvl1pPr>
              <a:defRPr/>
            </a:lvl1pPr>
          </a:lstStyle>
          <a:p>
            <a:pPr>
              <a:defRPr/>
            </a:pPr>
            <a:fld id="{0E33A259-724F-4B10-8DF0-EE816DC553B8}" type="datetimeFigureOut">
              <a:rPr lang="pl-PL"/>
              <a:pPr>
                <a:defRPr/>
              </a:pPr>
              <a:t>2015-10-06</a:t>
            </a:fld>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pPr>
              <a:defRPr/>
            </a:pPr>
            <a:fld id="{50325756-3F17-402A-9CB4-7E59367BDF76}"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5160336"/>
            <a:ext cx="8229600" cy="1143000"/>
          </a:xfrm>
        </p:spPr>
        <p:txBody>
          <a:bodyPr/>
          <a:lstStyle>
            <a:lvl1pPr algn="ctr">
              <a:defRPr sz="4500" b="1" cap="none" baseline="0"/>
            </a:lvl1pPr>
            <a:extLst/>
          </a:lstStyle>
          <a:p>
            <a:r>
              <a:rPr lang="pl-PL" smtClean="0"/>
              <a:t>Kliknij, aby edytować styl</a:t>
            </a:r>
            <a:endParaRPr lang="en-US"/>
          </a:p>
        </p:txBody>
      </p:sp>
      <p:sp>
        <p:nvSpPr>
          <p:cNvPr id="3" name="Symbol zastępczy tekst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4" name="Symbol zastępczy tekst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pl-PL" smtClean="0"/>
              <a:t>Kliknij, aby edytować style wzorca tekstu</a:t>
            </a:r>
          </a:p>
        </p:txBody>
      </p:sp>
      <p:sp>
        <p:nvSpPr>
          <p:cNvPr id="5" name="Symbol zastępczy zawartośc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zawartośc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lvl1pPr>
              <a:defRPr/>
            </a:lvl1pPr>
            <a:extLst/>
          </a:lstStyle>
          <a:p>
            <a:pPr>
              <a:defRPr/>
            </a:pPr>
            <a:fld id="{42264CA1-2297-446F-8BFC-30814A81EACD}" type="datetimeFigureOut">
              <a:rPr lang="pl-PL"/>
              <a:pPr>
                <a:defRPr/>
              </a:pPr>
              <a:t>2015-10-06</a:t>
            </a:fld>
            <a:endParaRPr lang="pl-PL"/>
          </a:p>
        </p:txBody>
      </p:sp>
      <p:sp>
        <p:nvSpPr>
          <p:cNvPr id="8" name="Symbol zastępczy stopki 7"/>
          <p:cNvSpPr>
            <a:spLocks noGrp="1"/>
          </p:cNvSpPr>
          <p:nvPr>
            <p:ph type="ftr" sz="quarter" idx="11"/>
          </p:nvPr>
        </p:nvSpPr>
        <p:spPr/>
        <p:txBody>
          <a:bodyPr/>
          <a:lstStyle>
            <a:lvl1pPr>
              <a:defRPr/>
            </a:lvl1pPr>
            <a:extLst/>
          </a:lstStyle>
          <a:p>
            <a:pPr>
              <a:defRPr/>
            </a:pPr>
            <a:endParaRPr lang="pl-PL"/>
          </a:p>
        </p:txBody>
      </p:sp>
      <p:sp>
        <p:nvSpPr>
          <p:cNvPr id="9" name="Symbol zastępczy numeru slajdu 8"/>
          <p:cNvSpPr>
            <a:spLocks noGrp="1"/>
          </p:cNvSpPr>
          <p:nvPr>
            <p:ph type="sldNum" sz="quarter" idx="12"/>
          </p:nvPr>
        </p:nvSpPr>
        <p:spPr/>
        <p:txBody>
          <a:bodyPr/>
          <a:lstStyle>
            <a:lvl1pPr>
              <a:defRPr/>
            </a:lvl1pPr>
            <a:extLst/>
          </a:lstStyle>
          <a:p>
            <a:pPr>
              <a:defRPr/>
            </a:pPr>
            <a:fld id="{563C5E66-C67F-4DDD-9359-CDB82FF2DD59}"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435608" y="274320"/>
            <a:ext cx="7498080" cy="1143000"/>
          </a:xfrm>
        </p:spPr>
        <p:txBody>
          <a:bodyPr/>
          <a:lstStyle>
            <a:extLst/>
          </a:lstStyle>
          <a:p>
            <a:r>
              <a:rPr lang="pl-PL" smtClean="0"/>
              <a:t>Kliknij, aby edytować styl</a:t>
            </a:r>
            <a:endParaRPr lang="en-US"/>
          </a:p>
        </p:txBody>
      </p:sp>
      <p:sp>
        <p:nvSpPr>
          <p:cNvPr id="3" name="Symbol zastępczy daty 23"/>
          <p:cNvSpPr>
            <a:spLocks noGrp="1"/>
          </p:cNvSpPr>
          <p:nvPr>
            <p:ph type="dt" sz="half" idx="10"/>
          </p:nvPr>
        </p:nvSpPr>
        <p:spPr/>
        <p:txBody>
          <a:bodyPr/>
          <a:lstStyle>
            <a:lvl1pPr>
              <a:defRPr/>
            </a:lvl1pPr>
          </a:lstStyle>
          <a:p>
            <a:pPr>
              <a:defRPr/>
            </a:pPr>
            <a:fld id="{C71F8F5A-A523-410A-B2F7-96542860EE0F}" type="datetimeFigureOut">
              <a:rPr lang="pl-PL"/>
              <a:pPr>
                <a:defRPr/>
              </a:pPr>
              <a:t>2015-10-06</a:t>
            </a:fld>
            <a:endParaRPr lang="pl-PL"/>
          </a:p>
        </p:txBody>
      </p:sp>
      <p:sp>
        <p:nvSpPr>
          <p:cNvPr id="4" name="Symbol zastępczy stopki 9"/>
          <p:cNvSpPr>
            <a:spLocks noGrp="1"/>
          </p:cNvSpPr>
          <p:nvPr>
            <p:ph type="ftr" sz="quarter" idx="11"/>
          </p:nvPr>
        </p:nvSpPr>
        <p:spPr/>
        <p:txBody>
          <a:bodyPr/>
          <a:lstStyle>
            <a:lvl1pPr>
              <a:defRPr/>
            </a:lvl1pPr>
          </a:lstStyle>
          <a:p>
            <a:pPr>
              <a:defRPr/>
            </a:pPr>
            <a:endParaRPr lang="pl-PL"/>
          </a:p>
        </p:txBody>
      </p:sp>
      <p:sp>
        <p:nvSpPr>
          <p:cNvPr id="5" name="Symbol zastępczy numeru slajdu 21"/>
          <p:cNvSpPr>
            <a:spLocks noGrp="1"/>
          </p:cNvSpPr>
          <p:nvPr>
            <p:ph type="sldNum" sz="quarter" idx="12"/>
          </p:nvPr>
        </p:nvSpPr>
        <p:spPr/>
        <p:txBody>
          <a:bodyPr/>
          <a:lstStyle>
            <a:lvl1pPr>
              <a:defRPr/>
            </a:lvl1pPr>
          </a:lstStyle>
          <a:p>
            <a:pPr>
              <a:defRPr/>
            </a:pPr>
            <a:fld id="{2272E988-B788-48D1-91AA-B18C0FE1F1C5}"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Prostokąt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Prostokąt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Symbol zastępczy daty 1"/>
          <p:cNvSpPr>
            <a:spLocks noGrp="1"/>
          </p:cNvSpPr>
          <p:nvPr>
            <p:ph type="dt" sz="half" idx="10"/>
          </p:nvPr>
        </p:nvSpPr>
        <p:spPr/>
        <p:txBody>
          <a:bodyPr/>
          <a:lstStyle>
            <a:lvl1pPr>
              <a:defRPr/>
            </a:lvl1pPr>
            <a:extLst/>
          </a:lstStyle>
          <a:p>
            <a:pPr>
              <a:defRPr/>
            </a:pPr>
            <a:fld id="{F2D546FE-68C6-4B4A-883D-051546196D9D}" type="datetimeFigureOut">
              <a:rPr lang="pl-PL"/>
              <a:pPr>
                <a:defRPr/>
              </a:pPr>
              <a:t>2015-10-06</a:t>
            </a:fld>
            <a:endParaRPr lang="pl-PL"/>
          </a:p>
        </p:txBody>
      </p:sp>
      <p:sp>
        <p:nvSpPr>
          <p:cNvPr id="5" name="Symbol zastępczy stopki 2"/>
          <p:cNvSpPr>
            <a:spLocks noGrp="1"/>
          </p:cNvSpPr>
          <p:nvPr>
            <p:ph type="ftr" sz="quarter" idx="11"/>
          </p:nvPr>
        </p:nvSpPr>
        <p:spPr/>
        <p:txBody>
          <a:bodyPr/>
          <a:lstStyle>
            <a:lvl1pPr>
              <a:defRPr/>
            </a:lvl1pPr>
            <a:extLst/>
          </a:lstStyle>
          <a:p>
            <a:pPr>
              <a:defRPr/>
            </a:pPr>
            <a:endParaRPr lang="pl-PL"/>
          </a:p>
        </p:txBody>
      </p:sp>
      <p:sp>
        <p:nvSpPr>
          <p:cNvPr id="6" name="Symbol zastępczy numeru slajdu 3"/>
          <p:cNvSpPr>
            <a:spLocks noGrp="1"/>
          </p:cNvSpPr>
          <p:nvPr>
            <p:ph type="sldNum" sz="quarter" idx="12"/>
          </p:nvPr>
        </p:nvSpPr>
        <p:spPr/>
        <p:txBody>
          <a:bodyPr/>
          <a:lstStyle>
            <a:lvl1pPr>
              <a:defRPr/>
            </a:lvl1pPr>
            <a:extLst/>
          </a:lstStyle>
          <a:p>
            <a:pPr>
              <a:defRPr/>
            </a:pPr>
            <a:fld id="{95511CBE-54CB-432A-8952-1AB9A9E68CB5}"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pl-PL" smtClean="0"/>
              <a:t>Kliknij, aby edytować styl</a:t>
            </a:r>
            <a:endParaRPr lang="en-US"/>
          </a:p>
        </p:txBody>
      </p:sp>
      <p:sp>
        <p:nvSpPr>
          <p:cNvPr id="3" name="Symbol zastępczy tekst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pl-PL" smtClean="0"/>
              <a:t>Kliknij, aby edytować style wzorca tekstu</a:t>
            </a:r>
          </a:p>
        </p:txBody>
      </p:sp>
      <p:sp>
        <p:nvSpPr>
          <p:cNvPr id="4" name="Symbol zastępczy zawartośc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lvl1pPr>
              <a:defRPr/>
            </a:lvl1pPr>
            <a:extLst/>
          </a:lstStyle>
          <a:p>
            <a:pPr>
              <a:defRPr/>
            </a:pPr>
            <a:fld id="{ABB86EA7-B640-4CE2-8575-8868B534E402}" type="datetimeFigureOut">
              <a:rPr lang="pl-PL"/>
              <a:pPr>
                <a:defRPr/>
              </a:pPr>
              <a:t>2015-10-06</a:t>
            </a:fld>
            <a:endParaRPr lang="pl-PL"/>
          </a:p>
        </p:txBody>
      </p:sp>
      <p:sp>
        <p:nvSpPr>
          <p:cNvPr id="6" name="Symbol zastępczy stopki 5"/>
          <p:cNvSpPr>
            <a:spLocks noGrp="1"/>
          </p:cNvSpPr>
          <p:nvPr>
            <p:ph type="ftr" sz="quarter" idx="11"/>
          </p:nvPr>
        </p:nvSpPr>
        <p:spPr/>
        <p:txBody>
          <a:bodyPr/>
          <a:lstStyle>
            <a:lvl1pPr>
              <a:defRPr/>
            </a:lvl1pPr>
            <a:extLst/>
          </a:lstStyle>
          <a:p>
            <a:pPr>
              <a:defRPr/>
            </a:pPr>
            <a:endParaRPr lang="pl-PL"/>
          </a:p>
        </p:txBody>
      </p:sp>
      <p:sp>
        <p:nvSpPr>
          <p:cNvPr id="7" name="Symbol zastępczy numeru slajdu 6"/>
          <p:cNvSpPr>
            <a:spLocks noGrp="1"/>
          </p:cNvSpPr>
          <p:nvPr>
            <p:ph type="sldNum" sz="quarter" idx="12"/>
          </p:nvPr>
        </p:nvSpPr>
        <p:spPr/>
        <p:txBody>
          <a:bodyPr/>
          <a:lstStyle>
            <a:lvl1pPr>
              <a:defRPr/>
            </a:lvl1pPr>
            <a:extLst/>
          </a:lstStyle>
          <a:p>
            <a:pPr>
              <a:defRPr/>
            </a:pPr>
            <a:fld id="{2DC282BD-0D7D-41E4-BA76-E15F525EC7C4}"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Prostokąt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Schemat blokowy: proce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Schemat blokowy: proce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ytu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pl-PL" smtClean="0"/>
              <a:t>Kliknij, aby edytować styl</a:t>
            </a:r>
            <a:endParaRPr lang="en-US"/>
          </a:p>
        </p:txBody>
      </p:sp>
      <p:sp>
        <p:nvSpPr>
          <p:cNvPr id="3" name="Symbol zastępczy obraz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pl-PL" noProof="0" smtClean="0"/>
              <a:t>Kliknij ikonę, aby dodać obraz</a:t>
            </a:r>
            <a:endParaRPr lang="en-US" noProof="0" dirty="0"/>
          </a:p>
        </p:txBody>
      </p:sp>
      <p:sp>
        <p:nvSpPr>
          <p:cNvPr id="4" name="Symbol zastępczy tekst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pl-PL" smtClean="0"/>
              <a:t>Kliknij, aby edytować style wzorca tekstu</a:t>
            </a:r>
          </a:p>
        </p:txBody>
      </p:sp>
      <p:sp>
        <p:nvSpPr>
          <p:cNvPr id="8" name="Symbol zastępczy daty 4"/>
          <p:cNvSpPr>
            <a:spLocks noGrp="1"/>
          </p:cNvSpPr>
          <p:nvPr>
            <p:ph type="dt" sz="half" idx="10"/>
          </p:nvPr>
        </p:nvSpPr>
        <p:spPr/>
        <p:txBody>
          <a:bodyPr/>
          <a:lstStyle>
            <a:lvl1pPr>
              <a:defRPr/>
            </a:lvl1pPr>
            <a:extLst/>
          </a:lstStyle>
          <a:p>
            <a:pPr>
              <a:defRPr/>
            </a:pPr>
            <a:fld id="{E59F2126-6D6E-48CA-98E9-9A0E2EA48099}" type="datetimeFigureOut">
              <a:rPr lang="pl-PL"/>
              <a:pPr>
                <a:defRPr/>
              </a:pPr>
              <a:t>2015-10-06</a:t>
            </a:fld>
            <a:endParaRPr lang="pl-PL"/>
          </a:p>
        </p:txBody>
      </p:sp>
      <p:sp>
        <p:nvSpPr>
          <p:cNvPr id="9" name="Symbol zastępczy stopki 5"/>
          <p:cNvSpPr>
            <a:spLocks noGrp="1"/>
          </p:cNvSpPr>
          <p:nvPr>
            <p:ph type="ftr" sz="quarter" idx="11"/>
          </p:nvPr>
        </p:nvSpPr>
        <p:spPr/>
        <p:txBody>
          <a:bodyPr/>
          <a:lstStyle>
            <a:lvl1pPr>
              <a:defRPr/>
            </a:lvl1pPr>
            <a:extLst/>
          </a:lstStyle>
          <a:p>
            <a:pPr>
              <a:defRPr/>
            </a:pPr>
            <a:endParaRPr lang="pl-PL"/>
          </a:p>
        </p:txBody>
      </p:sp>
      <p:sp>
        <p:nvSpPr>
          <p:cNvPr id="10" name="Symbol zastępczy numeru slajdu 6"/>
          <p:cNvSpPr>
            <a:spLocks noGrp="1"/>
          </p:cNvSpPr>
          <p:nvPr>
            <p:ph type="sldNum" sz="quarter" idx="12"/>
          </p:nvPr>
        </p:nvSpPr>
        <p:spPr/>
        <p:txBody>
          <a:bodyPr/>
          <a:lstStyle>
            <a:lvl1pPr>
              <a:defRPr/>
            </a:lvl1pPr>
            <a:extLst/>
          </a:lstStyle>
          <a:p>
            <a:pPr>
              <a:defRPr/>
            </a:pPr>
            <a:fld id="{4FF38AD8-FC89-4916-999C-C66422D195A5}"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Wycinek koł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Elipsa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Pierścień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Prostokąt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Symbol zastępczy tytułu 4"/>
          <p:cNvSpPr>
            <a:spLocks noGrp="1"/>
          </p:cNvSpPr>
          <p:nvPr>
            <p:ph type="title"/>
          </p:nvPr>
        </p:nvSpPr>
        <p:spPr>
          <a:xfrm>
            <a:off x="1435100" y="274638"/>
            <a:ext cx="7499350" cy="1143000"/>
          </a:xfrm>
          <a:prstGeom prst="rect">
            <a:avLst/>
          </a:prstGeom>
        </p:spPr>
        <p:txBody>
          <a:bodyPr anchor="ctr">
            <a:normAutofit/>
          </a:bodyPr>
          <a:lstStyle>
            <a:extLst/>
          </a:lstStyle>
          <a:p>
            <a:r>
              <a:rPr lang="pl-PL" smtClean="0"/>
              <a:t>Kliknij, aby edytować styl</a:t>
            </a:r>
            <a:endParaRPr lang="en-US"/>
          </a:p>
        </p:txBody>
      </p:sp>
      <p:sp>
        <p:nvSpPr>
          <p:cNvPr id="1033" name="Symbol zastępczy tekstu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24" name="Symbol zastępczy daty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DB306C43-3342-478F-A74D-DA34D818FC4B}" type="datetimeFigureOut">
              <a:rPr lang="pl-PL"/>
              <a:pPr>
                <a:defRPr/>
              </a:pPr>
              <a:t>2015-10-06</a:t>
            </a:fld>
            <a:endParaRPr lang="pl-PL"/>
          </a:p>
        </p:txBody>
      </p:sp>
      <p:sp>
        <p:nvSpPr>
          <p:cNvPr id="10" name="Symbol zastępczy stopki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pl-PL"/>
          </a:p>
        </p:txBody>
      </p:sp>
      <p:sp>
        <p:nvSpPr>
          <p:cNvPr id="22" name="Symbol zastępczy numeru slajdu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6B035DDE-7300-4ECA-A124-ED10A6A3EAFE}" type="slidenum">
              <a:rPr lang="pl-PL"/>
              <a:pPr>
                <a:defRPr/>
              </a:pPr>
              <a:t>‹#›</a:t>
            </a:fld>
            <a:endParaRPr lang="pl-PL"/>
          </a:p>
        </p:txBody>
      </p:sp>
      <p:sp>
        <p:nvSpPr>
          <p:cNvPr id="15" name="Prostokąt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28" r:id="rId1"/>
    <p:sldLayoutId id="2147483823" r:id="rId2"/>
    <p:sldLayoutId id="2147483829" r:id="rId3"/>
    <p:sldLayoutId id="2147483824" r:id="rId4"/>
    <p:sldLayoutId id="2147483830" r:id="rId5"/>
    <p:sldLayoutId id="2147483825" r:id="rId6"/>
    <p:sldLayoutId id="2147483831" r:id="rId7"/>
    <p:sldLayoutId id="2147483832" r:id="rId8"/>
    <p:sldLayoutId id="2147483833" r:id="rId9"/>
    <p:sldLayoutId id="2147483826" r:id="rId10"/>
    <p:sldLayoutId id="2147483827" r:id="rId11"/>
  </p:sldLayoutIdLst>
  <p:txStyles>
    <p:titleStyle>
      <a:lvl1pPr algn="l" rtl="0" eaLnBrk="0" fontAlgn="base" hangingPunct="0">
        <a:spcBef>
          <a:spcPct val="0"/>
        </a:spcBef>
        <a:spcAft>
          <a:spcPct val="0"/>
        </a:spcAft>
        <a:defRPr sz="4300" kern="1200">
          <a:solidFill>
            <a:srgbClr val="5F688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F688B"/>
          </a:solidFill>
          <a:latin typeface="Gill Sans MT"/>
        </a:defRPr>
      </a:lvl2pPr>
      <a:lvl3pPr algn="l" rtl="0" eaLnBrk="0" fontAlgn="base" hangingPunct="0">
        <a:spcBef>
          <a:spcPct val="0"/>
        </a:spcBef>
        <a:spcAft>
          <a:spcPct val="0"/>
        </a:spcAft>
        <a:defRPr sz="4300">
          <a:solidFill>
            <a:srgbClr val="5F688B"/>
          </a:solidFill>
          <a:latin typeface="Gill Sans MT"/>
        </a:defRPr>
      </a:lvl3pPr>
      <a:lvl4pPr algn="l" rtl="0" eaLnBrk="0" fontAlgn="base" hangingPunct="0">
        <a:spcBef>
          <a:spcPct val="0"/>
        </a:spcBef>
        <a:spcAft>
          <a:spcPct val="0"/>
        </a:spcAft>
        <a:defRPr sz="4300">
          <a:solidFill>
            <a:srgbClr val="5F688B"/>
          </a:solidFill>
          <a:latin typeface="Gill Sans MT"/>
        </a:defRPr>
      </a:lvl4pPr>
      <a:lvl5pPr algn="l" rtl="0" eaLnBrk="0" fontAlgn="base" hangingPunct="0">
        <a:spcBef>
          <a:spcPct val="0"/>
        </a:spcBef>
        <a:spcAft>
          <a:spcPct val="0"/>
        </a:spcAft>
        <a:defRPr sz="4300">
          <a:solidFill>
            <a:srgbClr val="5F688B"/>
          </a:solidFill>
          <a:latin typeface="Gill Sans MT"/>
        </a:defRPr>
      </a:lvl5pPr>
      <a:lvl6pPr marL="457200" algn="l" rtl="0" fontAlgn="base">
        <a:spcBef>
          <a:spcPct val="0"/>
        </a:spcBef>
        <a:spcAft>
          <a:spcPct val="0"/>
        </a:spcAft>
        <a:defRPr sz="4300">
          <a:solidFill>
            <a:srgbClr val="5F688B"/>
          </a:solidFill>
          <a:latin typeface="Gill Sans MT"/>
        </a:defRPr>
      </a:lvl6pPr>
      <a:lvl7pPr marL="914400" algn="l" rtl="0" fontAlgn="base">
        <a:spcBef>
          <a:spcPct val="0"/>
        </a:spcBef>
        <a:spcAft>
          <a:spcPct val="0"/>
        </a:spcAft>
        <a:defRPr sz="4300">
          <a:solidFill>
            <a:srgbClr val="5F688B"/>
          </a:solidFill>
          <a:latin typeface="Gill Sans MT"/>
        </a:defRPr>
      </a:lvl7pPr>
      <a:lvl8pPr marL="1371600" algn="l" rtl="0" fontAlgn="base">
        <a:spcBef>
          <a:spcPct val="0"/>
        </a:spcBef>
        <a:spcAft>
          <a:spcPct val="0"/>
        </a:spcAft>
        <a:defRPr sz="4300">
          <a:solidFill>
            <a:srgbClr val="5F688B"/>
          </a:solidFill>
          <a:latin typeface="Gill Sans MT"/>
        </a:defRPr>
      </a:lvl8pPr>
      <a:lvl9pPr marL="1828800" algn="l" rtl="0" fontAlgn="base">
        <a:spcBef>
          <a:spcPct val="0"/>
        </a:spcBef>
        <a:spcAft>
          <a:spcPct val="0"/>
        </a:spcAft>
        <a:defRPr sz="4300">
          <a:solidFill>
            <a:srgbClr val="5F688B"/>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8CADA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C7B70"/>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357313" y="2143125"/>
            <a:ext cx="7407275" cy="1471613"/>
          </a:xfrm>
        </p:spPr>
        <p:txBody>
          <a:bodyPr/>
          <a:lstStyle/>
          <a:p>
            <a:pPr eaLnBrk="1" fontAlgn="auto" hangingPunct="1">
              <a:spcAft>
                <a:spcPts val="0"/>
              </a:spcAft>
              <a:defRPr/>
            </a:pPr>
            <a:r>
              <a:rPr lang="pl-PL" sz="6600" dirty="0" smtClean="0">
                <a:solidFill>
                  <a:schemeClr val="tx2">
                    <a:satMod val="130000"/>
                  </a:schemeClr>
                </a:solidFill>
              </a:rPr>
              <a:t>Canada</a:t>
            </a:r>
            <a:endParaRPr lang="pl-PL" sz="6600" dirty="0">
              <a:solidFill>
                <a:schemeClr val="tx2">
                  <a:satMod val="130000"/>
                </a:schemeClr>
              </a:solidFill>
            </a:endParaRPr>
          </a:p>
        </p:txBody>
      </p:sp>
      <p:sp>
        <p:nvSpPr>
          <p:cNvPr id="3" name="Podtytuł 2"/>
          <p:cNvSpPr>
            <a:spLocks noGrp="1"/>
          </p:cNvSpPr>
          <p:nvPr>
            <p:ph type="subTitle" idx="1"/>
          </p:nvPr>
        </p:nvSpPr>
        <p:spPr>
          <a:xfrm>
            <a:off x="4929188" y="6072188"/>
            <a:ext cx="3854450" cy="508000"/>
          </a:xfrm>
        </p:spPr>
        <p:txBody>
          <a:bodyPr>
            <a:normAutofit/>
          </a:bodyPr>
          <a:lstStyle/>
          <a:p>
            <a:pPr eaLnBrk="1" fontAlgn="auto" hangingPunct="1">
              <a:spcAft>
                <a:spcPts val="0"/>
              </a:spcAft>
              <a:buFont typeface="Wingdings 2"/>
              <a:buNone/>
              <a:defRPr/>
            </a:pPr>
            <a:r>
              <a:rPr lang="pl-PL" dirty="0" smtClean="0"/>
              <a:t>Ola </a:t>
            </a:r>
            <a:r>
              <a:rPr lang="pl-PL" dirty="0" smtClean="0"/>
              <a:t>Matysiak, 3a</a:t>
            </a:r>
            <a:endParaRPr lang="pl-PL" dirty="0"/>
          </a:p>
        </p:txBody>
      </p:sp>
      <p:pic>
        <p:nvPicPr>
          <p:cNvPr id="22530" name="Picture 2" descr="Plik:Flag of Canada.svg"/>
          <p:cNvPicPr>
            <a:picLocks noChangeAspect="1" noChangeArrowheads="1"/>
          </p:cNvPicPr>
          <p:nvPr/>
        </p:nvPicPr>
        <p:blipFill>
          <a:blip r:embed="rId2" cstate="print"/>
          <a:srcRect/>
          <a:stretch>
            <a:fillRect/>
          </a:stretch>
        </p:blipFill>
        <p:spPr bwMode="auto">
          <a:xfrm>
            <a:off x="5214938" y="357188"/>
            <a:ext cx="3714750" cy="1857375"/>
          </a:xfrm>
          <a:prstGeom prst="rect">
            <a:avLst/>
          </a:prstGeom>
          <a:noFill/>
          <a:ln w="9525">
            <a:noFill/>
            <a:miter lim="800000"/>
            <a:headEnd/>
            <a:tailEnd/>
          </a:ln>
        </p:spPr>
      </p:pic>
      <p:pic>
        <p:nvPicPr>
          <p:cNvPr id="22532" name="Picture 4" descr="Plik:Canadian Coat of Arms Shield.svg"/>
          <p:cNvPicPr>
            <a:picLocks noChangeAspect="1" noChangeArrowheads="1"/>
          </p:cNvPicPr>
          <p:nvPr/>
        </p:nvPicPr>
        <p:blipFill>
          <a:blip r:embed="rId3" cstate="print"/>
          <a:srcRect/>
          <a:stretch>
            <a:fillRect/>
          </a:stretch>
        </p:blipFill>
        <p:spPr bwMode="auto">
          <a:xfrm>
            <a:off x="214313" y="214313"/>
            <a:ext cx="1457325" cy="1857375"/>
          </a:xfrm>
          <a:prstGeom prst="rect">
            <a:avLst/>
          </a:prstGeom>
          <a:noFill/>
          <a:ln w="9525">
            <a:noFill/>
            <a:miter lim="800000"/>
            <a:headEnd/>
            <a:tailEnd/>
          </a:ln>
        </p:spPr>
      </p:pic>
      <p:sp>
        <p:nvSpPr>
          <p:cNvPr id="6" name="pole tekstowe 5"/>
          <p:cNvSpPr txBox="1"/>
          <p:nvPr/>
        </p:nvSpPr>
        <p:spPr>
          <a:xfrm>
            <a:off x="1763688" y="4077072"/>
            <a:ext cx="6048672" cy="1200329"/>
          </a:xfrm>
          <a:prstGeom prst="rect">
            <a:avLst/>
          </a:prstGeom>
          <a:noFill/>
        </p:spPr>
        <p:txBody>
          <a:bodyPr wrap="square" rtlCol="0">
            <a:spAutoFit/>
          </a:bodyPr>
          <a:lstStyle/>
          <a:p>
            <a:pPr algn="ctr"/>
            <a:r>
              <a:rPr lang="pl-PL" dirty="0" smtClean="0">
                <a:solidFill>
                  <a:srgbClr val="7030A0"/>
                </a:solidFill>
              </a:rPr>
              <a:t>Gimnazjum nr 2 im. Jana Kochanowskiego w Zgierzu z Oddziałami Dwujęzycznymi</a:t>
            </a:r>
          </a:p>
          <a:p>
            <a:pPr algn="ctr"/>
            <a:endParaRPr lang="pl-PL" dirty="0" smtClean="0">
              <a:solidFill>
                <a:srgbClr val="7030A0"/>
              </a:solidFill>
            </a:endParaRPr>
          </a:p>
          <a:p>
            <a:pPr algn="ctr"/>
            <a:r>
              <a:rPr lang="pl-PL" dirty="0" smtClean="0">
                <a:solidFill>
                  <a:srgbClr val="7030A0"/>
                </a:solidFill>
              </a:rPr>
              <a:t>Opiekun: Małgorzata Stasińska</a:t>
            </a:r>
            <a:endParaRPr lang="pl-PL" dirty="0">
              <a:solidFill>
                <a:srgbClr val="7030A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18" presetClass="entr" presetSubtype="12" fill="hold" nodeType="after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strips(downLeft)">
                                      <p:cBhvr>
                                        <p:cTn id="13" dur="500"/>
                                        <p:tgtEl>
                                          <p:spTgt spid="22532"/>
                                        </p:tgtEl>
                                      </p:cBhvr>
                                    </p:animEffect>
                                  </p:childTnLst>
                                </p:cTn>
                              </p:par>
                              <p:par>
                                <p:cTn id="14" presetID="18" presetClass="entr" presetSubtype="12" fill="hold"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strips(downLeft)">
                                      <p:cBhvr>
                                        <p:cTn id="16" dur="500"/>
                                        <p:tgtEl>
                                          <p:spTgt spid="22530"/>
                                        </p:tgtEl>
                                      </p:cBhvr>
                                    </p:animEffect>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err="1" smtClean="0">
                <a:solidFill>
                  <a:schemeClr val="tx2">
                    <a:satMod val="130000"/>
                  </a:schemeClr>
                </a:solidFill>
              </a:rPr>
              <a:t>Information</a:t>
            </a:r>
            <a:r>
              <a:rPr lang="pl-PL" dirty="0" smtClean="0">
                <a:solidFill>
                  <a:schemeClr val="tx2">
                    <a:satMod val="130000"/>
                  </a:schemeClr>
                </a:solidFill>
              </a:rPr>
              <a:t> </a:t>
            </a:r>
            <a:r>
              <a:rPr lang="pl-PL" dirty="0" smtClean="0">
                <a:solidFill>
                  <a:schemeClr val="tx2">
                    <a:satMod val="130000"/>
                  </a:schemeClr>
                </a:solidFill>
              </a:rPr>
              <a:t>and </a:t>
            </a:r>
            <a:r>
              <a:rPr lang="pl-PL" smtClean="0">
                <a:solidFill>
                  <a:schemeClr val="tx2">
                    <a:satMod val="130000"/>
                  </a:schemeClr>
                </a:solidFill>
              </a:rPr>
              <a:t>photos</a:t>
            </a:r>
            <a:r>
              <a:rPr lang="pl-PL" dirty="0" smtClean="0">
                <a:solidFill>
                  <a:schemeClr val="tx2">
                    <a:satMod val="130000"/>
                  </a:schemeClr>
                </a:solidFill>
              </a:rPr>
              <a:t> </a:t>
            </a:r>
            <a:r>
              <a:rPr lang="pl-PL" dirty="0" err="1" smtClean="0">
                <a:solidFill>
                  <a:schemeClr val="tx2">
                    <a:satMod val="130000"/>
                  </a:schemeClr>
                </a:solidFill>
              </a:rPr>
              <a:t>from</a:t>
            </a:r>
            <a:r>
              <a:rPr lang="pl-PL" dirty="0" smtClean="0">
                <a:solidFill>
                  <a:schemeClr val="tx2">
                    <a:satMod val="130000"/>
                  </a:schemeClr>
                </a:solidFill>
              </a:rPr>
              <a:t>:</a:t>
            </a:r>
            <a:endParaRPr lang="pl-PL" dirty="0">
              <a:solidFill>
                <a:schemeClr val="tx2">
                  <a:satMod val="130000"/>
                </a:schemeClr>
              </a:solidFill>
            </a:endParaRPr>
          </a:p>
        </p:txBody>
      </p:sp>
      <p:sp>
        <p:nvSpPr>
          <p:cNvPr id="3" name="Symbol zastępczy zawartości 2"/>
          <p:cNvSpPr>
            <a:spLocks noGrp="1"/>
          </p:cNvSpPr>
          <p:nvPr>
            <p:ph idx="1"/>
          </p:nvPr>
        </p:nvSpPr>
        <p:spPr/>
        <p:txBody>
          <a:bodyPr/>
          <a:lstStyle/>
          <a:p>
            <a:pPr eaLnBrk="1" hangingPunct="1"/>
            <a:r>
              <a:rPr lang="pl-PL" smtClean="0"/>
              <a:t>lovetotravel.pl</a:t>
            </a:r>
          </a:p>
          <a:p>
            <a:pPr eaLnBrk="1" hangingPunct="1"/>
            <a:r>
              <a:rPr lang="pl-PL" smtClean="0"/>
              <a:t>wikipedia.org</a:t>
            </a:r>
          </a:p>
          <a:p>
            <a:pPr eaLnBrk="1" hangingPunct="1"/>
            <a:r>
              <a:rPr lang="pl-PL" smtClean="0"/>
              <a:t>www.recettes.qc.ca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ile:Political map of Canada.png"/>
          <p:cNvPicPr>
            <a:picLocks noChangeAspect="1" noChangeArrowheads="1"/>
          </p:cNvPicPr>
          <p:nvPr/>
        </p:nvPicPr>
        <p:blipFill>
          <a:blip r:embed="rId2" cstate="print"/>
          <a:srcRect/>
          <a:stretch>
            <a:fillRect/>
          </a:stretch>
        </p:blipFill>
        <p:spPr bwMode="auto">
          <a:xfrm>
            <a:off x="4179888" y="2357438"/>
            <a:ext cx="4964112" cy="4291012"/>
          </a:xfrm>
          <a:prstGeom prst="rect">
            <a:avLst/>
          </a:prstGeom>
          <a:noFill/>
          <a:ln w="9525">
            <a:noFill/>
            <a:miter lim="800000"/>
            <a:headEnd/>
            <a:tailEnd/>
          </a:ln>
        </p:spPr>
      </p:pic>
      <p:sp>
        <p:nvSpPr>
          <p:cNvPr id="2" name="Tytuł 1"/>
          <p:cNvSpPr>
            <a:spLocks noGrp="1"/>
          </p:cNvSpPr>
          <p:nvPr>
            <p:ph type="title"/>
          </p:nvPr>
        </p:nvSpPr>
        <p:spPr>
          <a:xfrm>
            <a:off x="1214438" y="285750"/>
            <a:ext cx="7497762" cy="1143000"/>
          </a:xfrm>
        </p:spPr>
        <p:txBody>
          <a:bodyPr/>
          <a:lstStyle/>
          <a:p>
            <a:pPr eaLnBrk="1" fontAlgn="auto" hangingPunct="1">
              <a:spcAft>
                <a:spcPts val="0"/>
              </a:spcAft>
              <a:defRPr/>
            </a:pPr>
            <a:r>
              <a:rPr lang="pl-PL" dirty="0" err="1" smtClean="0">
                <a:solidFill>
                  <a:schemeClr val="tx2">
                    <a:satMod val="130000"/>
                  </a:schemeClr>
                </a:solidFill>
              </a:rPr>
              <a:t>About</a:t>
            </a:r>
            <a:r>
              <a:rPr lang="pl-PL" dirty="0" smtClean="0">
                <a:solidFill>
                  <a:schemeClr val="tx2">
                    <a:satMod val="130000"/>
                  </a:schemeClr>
                </a:solidFill>
              </a:rPr>
              <a:t> Canada</a:t>
            </a:r>
            <a:endParaRPr lang="pl-PL" dirty="0">
              <a:solidFill>
                <a:schemeClr val="tx2">
                  <a:satMod val="130000"/>
                </a:schemeClr>
              </a:solidFill>
            </a:endParaRPr>
          </a:p>
        </p:txBody>
      </p:sp>
      <p:sp>
        <p:nvSpPr>
          <p:cNvPr id="3" name="Symbol zastępczy zawartości 2"/>
          <p:cNvSpPr>
            <a:spLocks noGrp="1"/>
          </p:cNvSpPr>
          <p:nvPr>
            <p:ph idx="1"/>
          </p:nvPr>
        </p:nvSpPr>
        <p:spPr>
          <a:xfrm>
            <a:off x="571500" y="1428750"/>
            <a:ext cx="7497763" cy="4800600"/>
          </a:xfrm>
        </p:spPr>
        <p:txBody>
          <a:bodyPr/>
          <a:lstStyle/>
          <a:p>
            <a:pPr eaLnBrk="1" hangingPunct="1"/>
            <a:r>
              <a:rPr lang="pl-PL" sz="2800" smtClean="0"/>
              <a:t>Capital city – Ottawa</a:t>
            </a:r>
          </a:p>
          <a:p>
            <a:pPr eaLnBrk="1" hangingPunct="1"/>
            <a:r>
              <a:rPr lang="pl-PL" sz="2800" smtClean="0"/>
              <a:t>Population – 34,8 mln</a:t>
            </a:r>
          </a:p>
          <a:p>
            <a:pPr eaLnBrk="1" hangingPunct="1"/>
            <a:r>
              <a:rPr lang="pl-PL" sz="2800" smtClean="0"/>
              <a:t>Area – about 10 mln km2</a:t>
            </a:r>
          </a:p>
          <a:p>
            <a:pPr eaLnBrk="1" hangingPunct="1"/>
            <a:r>
              <a:rPr lang="pl-PL" sz="2800" smtClean="0"/>
              <a:t>Languages – English, French</a:t>
            </a:r>
          </a:p>
          <a:p>
            <a:pPr eaLnBrk="1" hangingPunct="1"/>
            <a:r>
              <a:rPr lang="pl-PL" sz="2800" smtClean="0"/>
              <a:t>Currency – Canadian dollar</a:t>
            </a:r>
          </a:p>
          <a:p>
            <a:pPr eaLnBrk="1" hangingPunct="1"/>
            <a:endParaRPr lang="pl-PL"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1506"/>
                                        </p:tgtEl>
                                        <p:attrNameLst>
                                          <p:attrName>style.visibility</p:attrName>
                                        </p:attrNameLst>
                                      </p:cBhvr>
                                      <p:to>
                                        <p:strVal val="visible"/>
                                      </p:to>
                                    </p:set>
                                    <p:animEffect transition="in" filter="randombar(horizontal)">
                                      <p:cBhvr>
                                        <p:cTn id="30"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err="1" smtClean="0">
                <a:solidFill>
                  <a:schemeClr val="tx2">
                    <a:satMod val="130000"/>
                  </a:schemeClr>
                </a:solidFill>
              </a:rPr>
              <a:t>Geography</a:t>
            </a:r>
            <a:endParaRPr lang="pl-PL" dirty="0">
              <a:solidFill>
                <a:schemeClr val="tx2">
                  <a:satMod val="130000"/>
                </a:schemeClr>
              </a:solidFill>
            </a:endParaRPr>
          </a:p>
        </p:txBody>
      </p:sp>
      <p:sp>
        <p:nvSpPr>
          <p:cNvPr id="4" name="pole tekstowe 3"/>
          <p:cNvSpPr txBox="1">
            <a:spLocks noChangeArrowheads="1"/>
          </p:cNvSpPr>
          <p:nvPr/>
        </p:nvSpPr>
        <p:spPr bwMode="auto">
          <a:xfrm>
            <a:off x="1000125" y="1428750"/>
            <a:ext cx="7572375" cy="4438650"/>
          </a:xfrm>
          <a:prstGeom prst="rect">
            <a:avLst/>
          </a:prstGeom>
          <a:noFill/>
          <a:ln w="9525">
            <a:noFill/>
            <a:miter lim="800000"/>
            <a:headEnd/>
            <a:tailEnd/>
          </a:ln>
        </p:spPr>
        <p:txBody>
          <a:bodyPr>
            <a:spAutoFit/>
          </a:bodyPr>
          <a:lstStyle/>
          <a:p>
            <a:pPr>
              <a:lnSpc>
                <a:spcPct val="130000"/>
              </a:lnSpc>
              <a:buFontTx/>
              <a:buChar char="•"/>
            </a:pPr>
            <a:r>
              <a:rPr lang="pl-PL" sz="2400">
                <a:latin typeface="Gill Sans MT"/>
              </a:rPr>
              <a:t>Canada is situated in North America. </a:t>
            </a:r>
          </a:p>
          <a:p>
            <a:pPr>
              <a:lnSpc>
                <a:spcPct val="130000"/>
              </a:lnSpc>
              <a:buFontTx/>
              <a:buChar char="•"/>
            </a:pPr>
            <a:r>
              <a:rPr lang="pl-PL" sz="2400">
                <a:latin typeface="Gill Sans MT"/>
              </a:rPr>
              <a:t>It borders with the USA in the south and in the west (Alaska). </a:t>
            </a:r>
          </a:p>
          <a:p>
            <a:pPr>
              <a:lnSpc>
                <a:spcPct val="130000"/>
              </a:lnSpc>
              <a:buFontTx/>
              <a:buChar char="•"/>
            </a:pPr>
            <a:r>
              <a:rPr lang="pl-PL" sz="2400">
                <a:latin typeface="Gill Sans MT"/>
              </a:rPr>
              <a:t>It is surrounded by Pacific Ocean in the west,  Arctic Ocean in the north and Atlantic Ocean in the east.</a:t>
            </a:r>
          </a:p>
          <a:p>
            <a:pPr>
              <a:lnSpc>
                <a:spcPct val="130000"/>
              </a:lnSpc>
              <a:buFontTx/>
              <a:buChar char="•"/>
            </a:pPr>
            <a:r>
              <a:rPr lang="pl-PL" sz="2400">
                <a:latin typeface="Gill Sans MT"/>
              </a:rPr>
              <a:t>Canada is </a:t>
            </a:r>
            <a:r>
              <a:rPr lang="pl-PL" sz="2400" u="sng">
                <a:latin typeface="Gill Sans MT"/>
              </a:rPr>
              <a:t>the second-largest country</a:t>
            </a:r>
            <a:r>
              <a:rPr lang="pl-PL" sz="2400">
                <a:latin typeface="Gill Sans MT"/>
              </a:rPr>
              <a:t> in the world.</a:t>
            </a:r>
          </a:p>
          <a:p>
            <a:pPr>
              <a:lnSpc>
                <a:spcPct val="130000"/>
              </a:lnSpc>
              <a:buFontTx/>
              <a:buChar char="•"/>
            </a:pPr>
            <a:r>
              <a:rPr lang="pl-PL" sz="2400">
                <a:latin typeface="Gill Sans MT"/>
              </a:rPr>
              <a:t>The longest river in Canada is Mackenzie (4241 km)</a:t>
            </a:r>
          </a:p>
          <a:p>
            <a:pPr>
              <a:lnSpc>
                <a:spcPct val="130000"/>
              </a:lnSpc>
              <a:buFontTx/>
              <a:buChar char="•"/>
            </a:pPr>
            <a:r>
              <a:rPr lang="pl-PL" sz="2400">
                <a:latin typeface="Gill Sans MT"/>
              </a:rPr>
              <a:t>The highest peak is Mount Logan (5959 m).</a:t>
            </a:r>
          </a:p>
          <a:p>
            <a:endParaRPr lang="pl-PL">
              <a:latin typeface="Gill Sans MT"/>
            </a:endParaRPr>
          </a:p>
          <a:p>
            <a:endParaRPr lang="pl-PL">
              <a:latin typeface="Gill Sans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eaLnBrk="1" hangingPunct="1">
              <a:defRPr/>
            </a:pPr>
            <a:r>
              <a:rPr lang="pl-PL" sz="3900" smtClean="0">
                <a:effectLst>
                  <a:outerShdw blurRad="38100" dist="38100" dir="2700000" algn="tl">
                    <a:srgbClr val="C0C0C0"/>
                  </a:outerShdw>
                </a:effectLst>
              </a:rPr>
              <a:t>Famous Canadians</a:t>
            </a:r>
            <a:br>
              <a:rPr lang="pl-PL" sz="3900" smtClean="0">
                <a:effectLst>
                  <a:outerShdw blurRad="38100" dist="38100" dir="2700000" algn="tl">
                    <a:srgbClr val="C0C0C0"/>
                  </a:outerShdw>
                </a:effectLst>
              </a:rPr>
            </a:br>
            <a:endParaRPr lang="pl-PL" sz="3900" smtClean="0">
              <a:effectLst>
                <a:outerShdw blurRad="38100" dist="38100" dir="2700000" algn="tl">
                  <a:srgbClr val="C0C0C0"/>
                </a:outerShdw>
              </a:effectLst>
            </a:endParaRPr>
          </a:p>
        </p:txBody>
      </p:sp>
      <p:sp>
        <p:nvSpPr>
          <p:cNvPr id="3" name="Symbol zastępczy zawartości 2"/>
          <p:cNvSpPr>
            <a:spLocks noGrp="1"/>
          </p:cNvSpPr>
          <p:nvPr>
            <p:ph idx="1"/>
          </p:nvPr>
        </p:nvSpPr>
        <p:spPr>
          <a:xfrm>
            <a:off x="971550" y="1447800"/>
            <a:ext cx="7962900" cy="4800600"/>
          </a:xfrm>
        </p:spPr>
        <p:txBody>
          <a:bodyPr/>
          <a:lstStyle/>
          <a:p>
            <a:pPr eaLnBrk="1" hangingPunct="1"/>
            <a:r>
              <a:rPr lang="pl-PL" smtClean="0"/>
              <a:t>Celine Dion</a:t>
            </a:r>
          </a:p>
          <a:p>
            <a:pPr eaLnBrk="1" hangingPunct="1"/>
            <a:r>
              <a:rPr lang="pl-PL" smtClean="0"/>
              <a:t>Justin Bieber</a:t>
            </a:r>
          </a:p>
          <a:p>
            <a:pPr eaLnBrk="1" hangingPunct="1"/>
            <a:r>
              <a:rPr lang="pl-PL" smtClean="0"/>
              <a:t>Jim Carrey</a:t>
            </a:r>
          </a:p>
          <a:p>
            <a:pPr eaLnBrk="1" hangingPunct="1"/>
            <a:r>
              <a:rPr lang="pl-PL" smtClean="0"/>
              <a:t>Nelly Furtado</a:t>
            </a:r>
          </a:p>
          <a:p>
            <a:pPr eaLnBrk="1" hangingPunct="1"/>
            <a:r>
              <a:rPr lang="pl-PL" smtClean="0"/>
              <a:t>Lucy Maud Montgomery</a:t>
            </a:r>
          </a:p>
          <a:p>
            <a:pPr eaLnBrk="1" hangingPunct="1">
              <a:buFont typeface="Wingdings 2" pitchFamily="18" charset="2"/>
              <a:buNone/>
            </a:pPr>
            <a:r>
              <a:rPr lang="pl-PL" smtClean="0"/>
              <a:t>(</a:t>
            </a:r>
            <a:r>
              <a:rPr lang="pl-PL" i="1" smtClean="0"/>
              <a:t>Anne of Green Gables</a:t>
            </a:r>
            <a:r>
              <a:rPr lang="pl-PL" smtClean="0"/>
              <a:t>)</a:t>
            </a:r>
          </a:p>
          <a:p>
            <a:pPr eaLnBrk="1" hangingPunct="1"/>
            <a:r>
              <a:rPr lang="pl-PL" smtClean="0"/>
              <a:t>Pamela Anderson</a:t>
            </a:r>
          </a:p>
        </p:txBody>
      </p:sp>
      <p:grpSp>
        <p:nvGrpSpPr>
          <p:cNvPr id="13" name="Grupa 12"/>
          <p:cNvGrpSpPr>
            <a:grpSpLocks/>
          </p:cNvGrpSpPr>
          <p:nvPr/>
        </p:nvGrpSpPr>
        <p:grpSpPr bwMode="auto">
          <a:xfrm>
            <a:off x="6000750" y="142875"/>
            <a:ext cx="3143250" cy="6429375"/>
            <a:chOff x="6000760" y="0"/>
            <a:chExt cx="3143240" cy="6429396"/>
          </a:xfrm>
        </p:grpSpPr>
        <p:pic>
          <p:nvPicPr>
            <p:cNvPr id="17412" name="Picture 8" descr="Plik:Nelly Furtado 2010.jpg"/>
            <p:cNvPicPr>
              <a:picLocks noChangeAspect="1" noChangeArrowheads="1"/>
            </p:cNvPicPr>
            <p:nvPr/>
          </p:nvPicPr>
          <p:blipFill>
            <a:blip r:embed="rId2" cstate="print"/>
            <a:srcRect/>
            <a:stretch>
              <a:fillRect/>
            </a:stretch>
          </p:blipFill>
          <p:spPr bwMode="auto">
            <a:xfrm>
              <a:off x="7643834" y="2143116"/>
              <a:ext cx="1500166" cy="2139050"/>
            </a:xfrm>
            <a:prstGeom prst="rect">
              <a:avLst/>
            </a:prstGeom>
            <a:noFill/>
            <a:ln w="9525">
              <a:noFill/>
              <a:miter lim="800000"/>
              <a:headEnd/>
              <a:tailEnd/>
            </a:ln>
          </p:spPr>
        </p:pic>
        <p:pic>
          <p:nvPicPr>
            <p:cNvPr id="17413" name="Picture 16" descr="Plik:Pam Anderson 2009.jpg"/>
            <p:cNvPicPr>
              <a:picLocks noChangeAspect="1" noChangeArrowheads="1"/>
            </p:cNvPicPr>
            <p:nvPr/>
          </p:nvPicPr>
          <p:blipFill>
            <a:blip r:embed="rId3" cstate="print"/>
            <a:srcRect/>
            <a:stretch>
              <a:fillRect/>
            </a:stretch>
          </p:blipFill>
          <p:spPr bwMode="auto">
            <a:xfrm>
              <a:off x="7572396" y="4214818"/>
              <a:ext cx="1571604" cy="2214578"/>
            </a:xfrm>
            <a:prstGeom prst="rect">
              <a:avLst/>
            </a:prstGeom>
            <a:noFill/>
            <a:ln w="9525">
              <a:noFill/>
              <a:miter lim="800000"/>
              <a:headEnd/>
              <a:tailEnd/>
            </a:ln>
          </p:spPr>
        </p:pic>
        <p:pic>
          <p:nvPicPr>
            <p:cNvPr id="17414" name="Picture 2" descr="Plik:Justin Bieber NRJ Music Awards 2012.jpg"/>
            <p:cNvPicPr>
              <a:picLocks noChangeAspect="1" noChangeArrowheads="1"/>
            </p:cNvPicPr>
            <p:nvPr/>
          </p:nvPicPr>
          <p:blipFill>
            <a:blip r:embed="rId4" cstate="print"/>
            <a:srcRect/>
            <a:stretch>
              <a:fillRect/>
            </a:stretch>
          </p:blipFill>
          <p:spPr bwMode="auto">
            <a:xfrm>
              <a:off x="7605730" y="0"/>
              <a:ext cx="1538270" cy="2176797"/>
            </a:xfrm>
            <a:prstGeom prst="rect">
              <a:avLst/>
            </a:prstGeom>
            <a:noFill/>
            <a:ln w="9525">
              <a:noFill/>
              <a:miter lim="800000"/>
              <a:headEnd/>
              <a:tailEnd/>
            </a:ln>
          </p:spPr>
        </p:pic>
        <p:pic>
          <p:nvPicPr>
            <p:cNvPr id="17415" name="Picture 4" descr="Plik:Celine Dion Concert Singing Taking Chances 2008.jpg"/>
            <p:cNvPicPr>
              <a:picLocks noChangeAspect="1" noChangeArrowheads="1"/>
            </p:cNvPicPr>
            <p:nvPr/>
          </p:nvPicPr>
          <p:blipFill>
            <a:blip r:embed="rId5" cstate="print"/>
            <a:srcRect/>
            <a:stretch>
              <a:fillRect/>
            </a:stretch>
          </p:blipFill>
          <p:spPr bwMode="auto">
            <a:xfrm>
              <a:off x="6000760" y="0"/>
              <a:ext cx="1627927" cy="2214554"/>
            </a:xfrm>
            <a:prstGeom prst="rect">
              <a:avLst/>
            </a:prstGeom>
            <a:noFill/>
            <a:ln w="9525">
              <a:noFill/>
              <a:miter lim="800000"/>
              <a:headEnd/>
              <a:tailEnd/>
            </a:ln>
          </p:spPr>
        </p:pic>
        <p:pic>
          <p:nvPicPr>
            <p:cNvPr id="17416" name="Picture 10" descr="Plik:Jim Carrey 2008.jpg"/>
            <p:cNvPicPr>
              <a:picLocks noChangeAspect="1" noChangeArrowheads="1"/>
            </p:cNvPicPr>
            <p:nvPr/>
          </p:nvPicPr>
          <p:blipFill>
            <a:blip r:embed="rId6" cstate="print"/>
            <a:srcRect/>
            <a:stretch>
              <a:fillRect/>
            </a:stretch>
          </p:blipFill>
          <p:spPr bwMode="auto">
            <a:xfrm>
              <a:off x="6000761" y="2143116"/>
              <a:ext cx="1643074" cy="2143140"/>
            </a:xfrm>
            <a:prstGeom prst="rect">
              <a:avLst/>
            </a:prstGeom>
            <a:noFill/>
            <a:ln w="9525">
              <a:noFill/>
              <a:miter lim="800000"/>
              <a:headEnd/>
              <a:tailEnd/>
            </a:ln>
          </p:spPr>
        </p:pic>
        <p:pic>
          <p:nvPicPr>
            <p:cNvPr id="17417" name="Picture 14" descr="Ficheiro:LMM signed photo.jpg"/>
            <p:cNvPicPr>
              <a:picLocks noChangeAspect="1" noChangeArrowheads="1"/>
            </p:cNvPicPr>
            <p:nvPr/>
          </p:nvPicPr>
          <p:blipFill>
            <a:blip r:embed="rId7" cstate="print"/>
            <a:srcRect/>
            <a:stretch>
              <a:fillRect/>
            </a:stretch>
          </p:blipFill>
          <p:spPr bwMode="auto">
            <a:xfrm>
              <a:off x="6000760" y="4214818"/>
              <a:ext cx="1675221" cy="221457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recettes.qc.ca/fichiers/photos_recettes/391.jpg"/>
          <p:cNvPicPr>
            <a:picLocks noChangeAspect="1" noChangeArrowheads="1"/>
          </p:cNvPicPr>
          <p:nvPr/>
        </p:nvPicPr>
        <p:blipFill>
          <a:blip r:embed="rId2" cstate="print"/>
          <a:srcRect/>
          <a:stretch>
            <a:fillRect/>
          </a:stretch>
        </p:blipFill>
        <p:spPr bwMode="auto">
          <a:xfrm>
            <a:off x="5786446" y="4714884"/>
            <a:ext cx="3048000" cy="1752600"/>
          </a:xfrm>
          <a:prstGeom prst="rect">
            <a:avLst/>
          </a:prstGeom>
          <a:ln>
            <a:noFill/>
          </a:ln>
          <a:effectLst>
            <a:softEdge rad="112500"/>
          </a:effectLst>
        </p:spPr>
      </p:pic>
      <p:pic>
        <p:nvPicPr>
          <p:cNvPr id="6146" name="Picture 2" descr="http://static.lovetotravel.pl/galery/th/th0_8055_syrop-klonowy.jpg"/>
          <p:cNvPicPr>
            <a:picLocks noChangeAspect="1" noChangeArrowheads="1"/>
          </p:cNvPicPr>
          <p:nvPr/>
        </p:nvPicPr>
        <p:blipFill>
          <a:blip r:embed="rId3" cstate="print"/>
          <a:srcRect/>
          <a:stretch>
            <a:fillRect/>
          </a:stretch>
        </p:blipFill>
        <p:spPr bwMode="auto">
          <a:xfrm>
            <a:off x="5857875" y="214313"/>
            <a:ext cx="2857500" cy="2133600"/>
          </a:xfrm>
          <a:prstGeom prst="rect">
            <a:avLst/>
          </a:prstGeom>
          <a:noFill/>
          <a:ln w="9525">
            <a:noFill/>
            <a:miter lim="800000"/>
            <a:headEnd/>
            <a:tailEnd/>
          </a:ln>
        </p:spPr>
      </p:pic>
      <p:sp>
        <p:nvSpPr>
          <p:cNvPr id="2" name="Tytuł 1"/>
          <p:cNvSpPr>
            <a:spLocks noGrp="1"/>
          </p:cNvSpPr>
          <p:nvPr>
            <p:ph type="title"/>
          </p:nvPr>
        </p:nvSpPr>
        <p:spPr/>
        <p:txBody>
          <a:bodyPr>
            <a:normAutofit fontScale="90000"/>
          </a:bodyPr>
          <a:lstStyle/>
          <a:p>
            <a:pPr eaLnBrk="1" fontAlgn="auto" hangingPunct="1">
              <a:spcAft>
                <a:spcPts val="0"/>
              </a:spcAft>
              <a:defRPr/>
            </a:pPr>
            <a:r>
              <a:rPr lang="pl-PL" dirty="0" smtClean="0">
                <a:solidFill>
                  <a:schemeClr val="tx2">
                    <a:satMod val="130000"/>
                  </a:schemeClr>
                </a:solidFill>
              </a:rPr>
              <a:t/>
            </a:r>
            <a:br>
              <a:rPr lang="pl-PL" dirty="0" smtClean="0">
                <a:solidFill>
                  <a:schemeClr val="tx2">
                    <a:satMod val="130000"/>
                  </a:schemeClr>
                </a:solidFill>
              </a:rPr>
            </a:br>
            <a:r>
              <a:rPr lang="pl-PL" dirty="0" smtClean="0">
                <a:solidFill>
                  <a:schemeClr val="tx2">
                    <a:satMod val="130000"/>
                  </a:schemeClr>
                </a:solidFill>
              </a:rPr>
              <a:t>Canadian </a:t>
            </a:r>
            <a:r>
              <a:rPr lang="pl-PL" dirty="0" err="1" smtClean="0">
                <a:solidFill>
                  <a:schemeClr val="tx2">
                    <a:satMod val="130000"/>
                  </a:schemeClr>
                </a:solidFill>
              </a:rPr>
              <a:t>cuisine</a:t>
            </a:r>
            <a:endParaRPr lang="pl-PL" dirty="0">
              <a:solidFill>
                <a:schemeClr val="tx2">
                  <a:satMod val="130000"/>
                </a:schemeClr>
              </a:solidFill>
            </a:endParaRPr>
          </a:p>
        </p:txBody>
      </p:sp>
      <p:sp>
        <p:nvSpPr>
          <p:cNvPr id="3" name="Symbol zastępczy zawartości 2"/>
          <p:cNvSpPr>
            <a:spLocks noGrp="1"/>
          </p:cNvSpPr>
          <p:nvPr>
            <p:ph idx="1"/>
          </p:nvPr>
        </p:nvSpPr>
        <p:spPr>
          <a:xfrm>
            <a:off x="1428750" y="1643063"/>
            <a:ext cx="7497763" cy="4800600"/>
          </a:xfrm>
        </p:spPr>
        <p:txBody>
          <a:bodyPr/>
          <a:lstStyle/>
          <a:p>
            <a:pPr eaLnBrk="1" hangingPunct="1"/>
            <a:r>
              <a:rPr lang="pl-PL" sz="2400" smtClean="0"/>
              <a:t>Oysters, mussels with fry fern shoots and seaweed</a:t>
            </a:r>
          </a:p>
          <a:p>
            <a:pPr eaLnBrk="1" hangingPunct="1"/>
            <a:r>
              <a:rPr lang="pl-PL" sz="2400" smtClean="0"/>
              <a:t>Lobsters</a:t>
            </a:r>
          </a:p>
          <a:p>
            <a:pPr eaLnBrk="1" hangingPunct="1"/>
            <a:r>
              <a:rPr lang="pl-PL" sz="2400" smtClean="0"/>
              <a:t>Solomon Grundy</a:t>
            </a:r>
          </a:p>
          <a:p>
            <a:pPr eaLnBrk="1" hangingPunct="1"/>
            <a:r>
              <a:rPr lang="pl-PL" sz="2400" smtClean="0"/>
              <a:t>Calgary beef bash, (corned beef with stewed green beans and chips)</a:t>
            </a:r>
          </a:p>
          <a:p>
            <a:pPr eaLnBrk="1" hangingPunct="1"/>
            <a:r>
              <a:rPr lang="pl-PL" sz="2400" smtClean="0"/>
              <a:t>Smoked caribou</a:t>
            </a:r>
          </a:p>
          <a:p>
            <a:pPr eaLnBrk="1" hangingPunct="1"/>
            <a:r>
              <a:rPr lang="pl-PL" sz="2400" smtClean="0"/>
              <a:t>Pudding au chomeur – kind of cake with carmel</a:t>
            </a:r>
          </a:p>
          <a:p>
            <a:pPr eaLnBrk="1" hangingPunct="1"/>
            <a:r>
              <a:rPr lang="pl-PL" sz="2400" smtClean="0"/>
              <a:t>Maple syroup</a:t>
            </a:r>
          </a:p>
          <a:p>
            <a:pPr eaLnBrk="1" hangingPunct="1"/>
            <a:r>
              <a:rPr lang="pl-PL" sz="2400" smtClean="0"/>
              <a:t>Fruit tarts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randombar(horizontal)">
                                      <p:cBhvr>
                                        <p:cTn id="35" dur="2000"/>
                                        <p:tgtEl>
                                          <p:spTgt spid="6146"/>
                                        </p:tgtEl>
                                      </p:cBhvr>
                                    </p:animEffect>
                                  </p:childTnLst>
                                </p:cTn>
                              </p:par>
                              <p:par>
                                <p:cTn id="36" presetID="14" presetClass="entr" presetSubtype="10" fill="hold" nodeType="withEffect">
                                  <p:stCondLst>
                                    <p:cond delay="0"/>
                                  </p:stCondLst>
                                  <p:childTnLst>
                                    <p:set>
                                      <p:cBhvr>
                                        <p:cTn id="37" dur="1" fill="hold">
                                          <p:stCondLst>
                                            <p:cond delay="0"/>
                                          </p:stCondLst>
                                        </p:cTn>
                                        <p:tgtEl>
                                          <p:spTgt spid="6150"/>
                                        </p:tgtEl>
                                        <p:attrNameLst>
                                          <p:attrName>style.visibility</p:attrName>
                                        </p:attrNameLst>
                                      </p:cBhvr>
                                      <p:to>
                                        <p:strVal val="visible"/>
                                      </p:to>
                                    </p:set>
                                    <p:animEffect transition="in" filter="randombar(horizontal)">
                                      <p:cBhvr>
                                        <p:cTn id="38"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File:Killerwhales jumping.jpg"/>
          <p:cNvPicPr>
            <a:picLocks noChangeAspect="1" noChangeArrowheads="1"/>
          </p:cNvPicPr>
          <p:nvPr/>
        </p:nvPicPr>
        <p:blipFill>
          <a:blip r:embed="rId2" cstate="print"/>
          <a:srcRect/>
          <a:stretch>
            <a:fillRect/>
          </a:stretch>
        </p:blipFill>
        <p:spPr bwMode="auto">
          <a:xfrm>
            <a:off x="1214414" y="4857760"/>
            <a:ext cx="2567693" cy="1785974"/>
          </a:xfrm>
          <a:prstGeom prst="rect">
            <a:avLst/>
          </a:prstGeom>
          <a:ln>
            <a:noFill/>
          </a:ln>
          <a:effectLst>
            <a:softEdge rad="112500"/>
          </a:effectLst>
        </p:spPr>
      </p:pic>
      <p:sp>
        <p:nvSpPr>
          <p:cNvPr id="2" name="Tytuł 1"/>
          <p:cNvSpPr>
            <a:spLocks noGrp="1"/>
          </p:cNvSpPr>
          <p:nvPr>
            <p:ph type="title"/>
          </p:nvPr>
        </p:nvSpPr>
        <p:spPr>
          <a:xfrm>
            <a:off x="1428750" y="0"/>
            <a:ext cx="7467600" cy="1143000"/>
          </a:xfrm>
        </p:spPr>
        <p:txBody>
          <a:bodyPr/>
          <a:lstStyle/>
          <a:p>
            <a:pPr eaLnBrk="1" fontAlgn="auto" hangingPunct="1">
              <a:spcAft>
                <a:spcPts val="0"/>
              </a:spcAft>
              <a:defRPr/>
            </a:pPr>
            <a:r>
              <a:rPr lang="pl-PL" dirty="0" smtClean="0">
                <a:solidFill>
                  <a:schemeClr val="tx2">
                    <a:satMod val="130000"/>
                  </a:schemeClr>
                </a:solidFill>
              </a:rPr>
              <a:t>Flora and fauna</a:t>
            </a:r>
            <a:endParaRPr lang="pl-PL" dirty="0">
              <a:solidFill>
                <a:schemeClr val="tx2">
                  <a:satMod val="130000"/>
                </a:schemeClr>
              </a:solidFill>
            </a:endParaRPr>
          </a:p>
        </p:txBody>
      </p:sp>
      <p:sp>
        <p:nvSpPr>
          <p:cNvPr id="4" name="pole tekstowe 3"/>
          <p:cNvSpPr txBox="1">
            <a:spLocks noChangeArrowheads="1"/>
          </p:cNvSpPr>
          <p:nvPr/>
        </p:nvSpPr>
        <p:spPr bwMode="auto">
          <a:xfrm>
            <a:off x="1000125" y="1000125"/>
            <a:ext cx="6000750" cy="2678113"/>
          </a:xfrm>
          <a:prstGeom prst="rect">
            <a:avLst/>
          </a:prstGeom>
          <a:noFill/>
          <a:ln w="9525">
            <a:noFill/>
            <a:miter lim="800000"/>
            <a:headEnd/>
            <a:tailEnd/>
          </a:ln>
        </p:spPr>
        <p:txBody>
          <a:bodyPr>
            <a:spAutoFit/>
          </a:bodyPr>
          <a:lstStyle/>
          <a:p>
            <a:r>
              <a:rPr lang="pl-PL" sz="2400">
                <a:latin typeface="Gill Sans MT"/>
              </a:rPr>
              <a:t>Coniferous forests  with spruces, firs, pines and larches dominates in Canada. They are called taiga. On the coast of  Pacific Ocean grows temperate rainforests with sequoias and maples. </a:t>
            </a:r>
            <a:br>
              <a:rPr lang="pl-PL" sz="2400">
                <a:latin typeface="Gill Sans MT"/>
              </a:rPr>
            </a:br>
            <a:r>
              <a:rPr lang="pl-PL" sz="2400">
                <a:latin typeface="Gill Sans MT"/>
              </a:rPr>
              <a:t>In the mountains we can see lilies, narcissus-flowered anemone, arnica.</a:t>
            </a:r>
          </a:p>
        </p:txBody>
      </p:sp>
      <p:grpSp>
        <p:nvGrpSpPr>
          <p:cNvPr id="7" name="Grupa 6"/>
          <p:cNvGrpSpPr>
            <a:grpSpLocks/>
          </p:cNvGrpSpPr>
          <p:nvPr/>
        </p:nvGrpSpPr>
        <p:grpSpPr bwMode="auto">
          <a:xfrm>
            <a:off x="6732588" y="333375"/>
            <a:ext cx="2228850" cy="3581400"/>
            <a:chOff x="6851920" y="993629"/>
            <a:chExt cx="2084846" cy="2908025"/>
          </a:xfrm>
        </p:grpSpPr>
        <p:pic>
          <p:nvPicPr>
            <p:cNvPr id="23554" name="Picture 2" descr="Plik:Anemone narcissiflora a1.jpg"/>
            <p:cNvPicPr>
              <a:picLocks noChangeAspect="1" noChangeArrowheads="1"/>
            </p:cNvPicPr>
            <p:nvPr/>
          </p:nvPicPr>
          <p:blipFill>
            <a:blip r:embed="rId3" cstate="print"/>
            <a:srcRect/>
            <a:stretch>
              <a:fillRect/>
            </a:stretch>
          </p:blipFill>
          <p:spPr bwMode="auto">
            <a:xfrm>
              <a:off x="6858016" y="1000107"/>
              <a:ext cx="2071702" cy="2892657"/>
            </a:xfrm>
            <a:prstGeom prst="rect">
              <a:avLst/>
            </a:prstGeom>
            <a:ln>
              <a:noFill/>
            </a:ln>
            <a:effectLst>
              <a:softEdge rad="112500"/>
            </a:effectLst>
          </p:spPr>
        </p:pic>
        <p:sp>
          <p:nvSpPr>
            <p:cNvPr id="19467" name="pole tekstowe 5"/>
            <p:cNvSpPr txBox="1">
              <a:spLocks noChangeArrowheads="1"/>
            </p:cNvSpPr>
            <p:nvPr/>
          </p:nvSpPr>
          <p:spPr bwMode="auto">
            <a:xfrm>
              <a:off x="6857860" y="3142314"/>
              <a:ext cx="1928928" cy="743726"/>
            </a:xfrm>
            <a:prstGeom prst="rect">
              <a:avLst/>
            </a:prstGeom>
            <a:noFill/>
            <a:ln w="9525">
              <a:noFill/>
              <a:miter lim="800000"/>
              <a:headEnd/>
              <a:tailEnd/>
            </a:ln>
          </p:spPr>
          <p:txBody>
            <a:bodyPr>
              <a:spAutoFit/>
            </a:bodyPr>
            <a:lstStyle/>
            <a:p>
              <a:r>
                <a:rPr lang="pl-PL">
                  <a:solidFill>
                    <a:schemeClr val="bg1"/>
                  </a:solidFill>
                  <a:latin typeface="Gill Sans MT"/>
                </a:rPr>
                <a:t>Narcissus-flowered</a:t>
              </a:r>
            </a:p>
            <a:p>
              <a:r>
                <a:rPr lang="pl-PL">
                  <a:solidFill>
                    <a:schemeClr val="bg1"/>
                  </a:solidFill>
                  <a:latin typeface="Gill Sans MT"/>
                </a:rPr>
                <a:t>anemone</a:t>
              </a:r>
            </a:p>
          </p:txBody>
        </p:sp>
      </p:grpSp>
      <p:grpSp>
        <p:nvGrpSpPr>
          <p:cNvPr id="10" name="Grupa 9"/>
          <p:cNvGrpSpPr>
            <a:grpSpLocks/>
          </p:cNvGrpSpPr>
          <p:nvPr/>
        </p:nvGrpSpPr>
        <p:grpSpPr bwMode="auto">
          <a:xfrm>
            <a:off x="6870700" y="4213225"/>
            <a:ext cx="2084388" cy="1566863"/>
            <a:chOff x="6923358" y="4064323"/>
            <a:chExt cx="2084846" cy="1566499"/>
          </a:xfrm>
        </p:grpSpPr>
        <p:pic>
          <p:nvPicPr>
            <p:cNvPr id="23556" name="Picture 4" descr="http://upload.wikimedia.org/wikipedia/commons/thumb/0/0e/Frigid_Arnica.jpg/175px-Frigid_Arnica.jpg"/>
            <p:cNvPicPr>
              <a:picLocks noChangeAspect="1" noChangeArrowheads="1"/>
            </p:cNvPicPr>
            <p:nvPr/>
          </p:nvPicPr>
          <p:blipFill>
            <a:blip r:embed="rId4" cstate="print"/>
            <a:srcRect/>
            <a:stretch>
              <a:fillRect/>
            </a:stretch>
          </p:blipFill>
          <p:spPr bwMode="auto">
            <a:xfrm>
              <a:off x="6929454" y="4071942"/>
              <a:ext cx="2071702" cy="1550817"/>
            </a:xfrm>
            <a:prstGeom prst="rect">
              <a:avLst/>
            </a:prstGeom>
            <a:ln>
              <a:noFill/>
            </a:ln>
            <a:effectLst>
              <a:softEdge rad="112500"/>
            </a:effectLst>
          </p:spPr>
        </p:pic>
        <p:sp>
          <p:nvSpPr>
            <p:cNvPr id="19465" name="pole tekstowe 8"/>
            <p:cNvSpPr txBox="1">
              <a:spLocks noChangeArrowheads="1"/>
            </p:cNvSpPr>
            <p:nvPr/>
          </p:nvSpPr>
          <p:spPr bwMode="auto">
            <a:xfrm>
              <a:off x="6929454" y="4071942"/>
              <a:ext cx="1500198" cy="366672"/>
            </a:xfrm>
            <a:prstGeom prst="rect">
              <a:avLst/>
            </a:prstGeom>
            <a:noFill/>
            <a:ln w="9525">
              <a:noFill/>
              <a:miter lim="800000"/>
              <a:headEnd/>
              <a:tailEnd/>
            </a:ln>
          </p:spPr>
          <p:txBody>
            <a:bodyPr>
              <a:spAutoFit/>
            </a:bodyPr>
            <a:lstStyle/>
            <a:p>
              <a:r>
                <a:rPr lang="pl-PL">
                  <a:solidFill>
                    <a:schemeClr val="bg1"/>
                  </a:solidFill>
                  <a:latin typeface="Gill Sans MT"/>
                </a:rPr>
                <a:t>Arnica</a:t>
              </a:r>
            </a:p>
          </p:txBody>
        </p:sp>
      </p:grpSp>
      <p:sp>
        <p:nvSpPr>
          <p:cNvPr id="11" name="pole tekstowe 10"/>
          <p:cNvSpPr txBox="1">
            <a:spLocks noChangeArrowheads="1"/>
          </p:cNvSpPr>
          <p:nvPr/>
        </p:nvSpPr>
        <p:spPr bwMode="auto">
          <a:xfrm>
            <a:off x="1785938" y="3714750"/>
            <a:ext cx="5500687" cy="1552575"/>
          </a:xfrm>
          <a:prstGeom prst="rect">
            <a:avLst/>
          </a:prstGeom>
          <a:noFill/>
          <a:ln w="9525">
            <a:noFill/>
            <a:miter lim="800000"/>
            <a:headEnd/>
            <a:tailEnd/>
          </a:ln>
        </p:spPr>
        <p:txBody>
          <a:bodyPr>
            <a:spAutoFit/>
          </a:bodyPr>
          <a:lstStyle/>
          <a:p>
            <a:r>
              <a:rPr lang="pl-PL" sz="2400">
                <a:latin typeface="Gill Sans MT"/>
              </a:rPr>
              <a:t>Typical animals of Canada are grizzly, brown and polar bears, caribou and mousse. In the oceans we can meet </a:t>
            </a:r>
            <a:r>
              <a:rPr lang="pl-PL" sz="2400">
                <a:solidFill>
                  <a:schemeClr val="bg1"/>
                </a:solidFill>
                <a:latin typeface="Gill Sans MT"/>
              </a:rPr>
              <a:t>killer whales.</a:t>
            </a:r>
          </a:p>
        </p:txBody>
      </p:sp>
      <p:pic>
        <p:nvPicPr>
          <p:cNvPr id="23560" name="Picture 8" descr="File:Brown bear.jpg"/>
          <p:cNvPicPr>
            <a:picLocks noChangeAspect="1" noChangeArrowheads="1"/>
          </p:cNvPicPr>
          <p:nvPr/>
        </p:nvPicPr>
        <p:blipFill>
          <a:blip r:embed="rId5" cstate="print"/>
          <a:srcRect/>
          <a:stretch>
            <a:fillRect/>
          </a:stretch>
        </p:blipFill>
        <p:spPr bwMode="auto">
          <a:xfrm>
            <a:off x="4000496" y="4786322"/>
            <a:ext cx="2782568" cy="18573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20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20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23560"/>
                                        </p:tgtEl>
                                        <p:attrNameLst>
                                          <p:attrName>style.visibility</p:attrName>
                                        </p:attrNameLst>
                                      </p:cBhvr>
                                      <p:to>
                                        <p:strVal val="visible"/>
                                      </p:to>
                                    </p:set>
                                    <p:animEffect transition="in" filter="randombar(horizontal)">
                                      <p:cBhvr>
                                        <p:cTn id="23" dur="2000"/>
                                        <p:tgtEl>
                                          <p:spTgt spid="23560"/>
                                        </p:tgtEl>
                                      </p:cBhvr>
                                    </p:animEffect>
                                  </p:childTnLst>
                                </p:cTn>
                              </p:par>
                              <p:par>
                                <p:cTn id="24" presetID="14" presetClass="entr" presetSubtype="10" fill="hold" nodeType="withEffect">
                                  <p:stCondLst>
                                    <p:cond delay="0"/>
                                  </p:stCondLst>
                                  <p:childTnLst>
                                    <p:set>
                                      <p:cBhvr>
                                        <p:cTn id="25" dur="1" fill="hold">
                                          <p:stCondLst>
                                            <p:cond delay="0"/>
                                          </p:stCondLst>
                                        </p:cTn>
                                        <p:tgtEl>
                                          <p:spTgt spid="23558"/>
                                        </p:tgtEl>
                                        <p:attrNameLst>
                                          <p:attrName>style.visibility</p:attrName>
                                        </p:attrNameLst>
                                      </p:cBhvr>
                                      <p:to>
                                        <p:strVal val="visible"/>
                                      </p:to>
                                    </p:set>
                                    <p:animEffect transition="in" filter="randombar(horizontal)">
                                      <p:cBhvr>
                                        <p:cTn id="26"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smtClean="0">
                <a:solidFill>
                  <a:schemeClr val="tx2">
                    <a:satMod val="130000"/>
                  </a:schemeClr>
                </a:solidFill>
              </a:rPr>
              <a:t>Niagara Falls</a:t>
            </a:r>
            <a:endParaRPr lang="pl-PL" dirty="0">
              <a:solidFill>
                <a:schemeClr val="tx2">
                  <a:satMod val="130000"/>
                </a:schemeClr>
              </a:solidFill>
            </a:endParaRPr>
          </a:p>
        </p:txBody>
      </p:sp>
      <p:pic>
        <p:nvPicPr>
          <p:cNvPr id="68610" name="Picture 2" descr="File:Canadian Horseshoe Falls with Buffalo in background.jpg"/>
          <p:cNvPicPr>
            <a:picLocks noChangeAspect="1" noChangeArrowheads="1"/>
          </p:cNvPicPr>
          <p:nvPr/>
        </p:nvPicPr>
        <p:blipFill>
          <a:blip r:embed="rId3" cstate="print"/>
          <a:srcRect/>
          <a:stretch>
            <a:fillRect/>
          </a:stretch>
        </p:blipFill>
        <p:spPr bwMode="auto">
          <a:xfrm>
            <a:off x="4429124" y="3143248"/>
            <a:ext cx="4500562" cy="3375422"/>
          </a:xfrm>
          <a:prstGeom prst="rect">
            <a:avLst/>
          </a:prstGeom>
          <a:ln>
            <a:noFill/>
          </a:ln>
          <a:effectLst>
            <a:softEdge rad="112500"/>
          </a:effectLst>
        </p:spPr>
      </p:pic>
      <p:sp>
        <p:nvSpPr>
          <p:cNvPr id="4" name="pole tekstowe 3"/>
          <p:cNvSpPr txBox="1">
            <a:spLocks noChangeArrowheads="1"/>
          </p:cNvSpPr>
          <p:nvPr/>
        </p:nvSpPr>
        <p:spPr bwMode="auto">
          <a:xfrm>
            <a:off x="1214438" y="1357313"/>
            <a:ext cx="7534275" cy="5203825"/>
          </a:xfrm>
          <a:prstGeom prst="rect">
            <a:avLst/>
          </a:prstGeom>
          <a:noFill/>
          <a:ln w="9525">
            <a:noFill/>
            <a:miter lim="800000"/>
            <a:headEnd/>
            <a:tailEnd/>
          </a:ln>
        </p:spPr>
        <p:txBody>
          <a:bodyPr>
            <a:spAutoFit/>
          </a:bodyPr>
          <a:lstStyle/>
          <a:p>
            <a:r>
              <a:rPr lang="pl-PL" sz="2400">
                <a:latin typeface="Gill Sans MT"/>
              </a:rPr>
              <a:t>There are propably the most famous falls in the world.  Niagara falls are on border of Canada and the USA on Niagara River between Erie and Ontario Lake. Some part of water from the falls is used in two power stations.  There’s better view on falls from Canada and this side is more </a:t>
            </a:r>
          </a:p>
          <a:p>
            <a:r>
              <a:rPr lang="pl-PL" sz="2400">
                <a:latin typeface="Gill Sans MT"/>
              </a:rPr>
              <a:t>atractive for tourists. </a:t>
            </a:r>
          </a:p>
          <a:p>
            <a:r>
              <a:rPr lang="pl-PL" sz="2400">
                <a:latin typeface="Gill Sans MT"/>
              </a:rPr>
              <a:t>Nearby the Niagara Falls </a:t>
            </a:r>
          </a:p>
          <a:p>
            <a:r>
              <a:rPr lang="pl-PL" sz="2400">
                <a:latin typeface="Gill Sans MT"/>
              </a:rPr>
              <a:t>are many atractions. </a:t>
            </a:r>
          </a:p>
          <a:p>
            <a:r>
              <a:rPr lang="pl-PL" sz="2400">
                <a:latin typeface="Gill Sans MT"/>
              </a:rPr>
              <a:t>For example you can </a:t>
            </a:r>
          </a:p>
          <a:p>
            <a:r>
              <a:rPr lang="pl-PL" sz="2400">
                <a:latin typeface="Gill Sans MT"/>
              </a:rPr>
              <a:t>voyage</a:t>
            </a:r>
            <a:r>
              <a:rPr lang="pl-PL" sz="2400">
                <a:solidFill>
                  <a:schemeClr val="bg1"/>
                </a:solidFill>
                <a:latin typeface="Gill Sans MT"/>
              </a:rPr>
              <a:t> </a:t>
            </a:r>
            <a:r>
              <a:rPr lang="pl-PL" sz="2400">
                <a:latin typeface="Gill Sans MT"/>
              </a:rPr>
              <a:t>by</a:t>
            </a:r>
            <a:r>
              <a:rPr lang="pl-PL" sz="2400">
                <a:solidFill>
                  <a:schemeClr val="bg1"/>
                </a:solidFill>
                <a:latin typeface="Gill Sans MT"/>
              </a:rPr>
              <a:t> </a:t>
            </a:r>
            <a:r>
              <a:rPr lang="pl-PL" sz="2400">
                <a:latin typeface="Gill Sans MT"/>
              </a:rPr>
              <a:t>ship or visit </a:t>
            </a:r>
          </a:p>
          <a:p>
            <a:r>
              <a:rPr lang="pl-PL" sz="2400">
                <a:latin typeface="Gill Sans MT"/>
              </a:rPr>
              <a:t>‘The Winds’ Cave’. </a:t>
            </a:r>
          </a:p>
          <a:p>
            <a:r>
              <a:rPr lang="pl-PL" sz="2400">
                <a:latin typeface="Gill Sans MT"/>
              </a:rPr>
              <a:t>The</a:t>
            </a:r>
            <a:r>
              <a:rPr lang="pl-PL" sz="2400">
                <a:solidFill>
                  <a:schemeClr val="bg1"/>
                </a:solidFill>
                <a:latin typeface="Gill Sans MT"/>
              </a:rPr>
              <a:t> </a:t>
            </a:r>
            <a:r>
              <a:rPr lang="pl-PL" sz="2400">
                <a:latin typeface="Gill Sans MT"/>
              </a:rPr>
              <a:t>falls are</a:t>
            </a:r>
            <a:r>
              <a:rPr lang="pl-PL" sz="2400">
                <a:solidFill>
                  <a:schemeClr val="bg1"/>
                </a:solidFill>
                <a:latin typeface="Gill Sans MT"/>
              </a:rPr>
              <a:t> </a:t>
            </a:r>
            <a:r>
              <a:rPr lang="pl-PL" sz="2400">
                <a:latin typeface="Gill Sans MT"/>
              </a:rPr>
              <a:t>lighten </a:t>
            </a:r>
          </a:p>
          <a:p>
            <a:r>
              <a:rPr lang="pl-PL" sz="2400">
                <a:latin typeface="Gill Sans MT"/>
              </a:rPr>
              <a:t>up at night.</a:t>
            </a:r>
            <a:endParaRPr lang="pl-PL" sz="2400">
              <a:solidFill>
                <a:schemeClr val="bg1"/>
              </a:solidFill>
              <a:latin typeface="Gill Sans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4" presetClass="entr" presetSubtype="10" fill="hold" nodeType="withEffect">
                                  <p:stCondLst>
                                    <p:cond delay="0"/>
                                  </p:stCondLst>
                                  <p:childTnLst>
                                    <p:set>
                                      <p:cBhvr>
                                        <p:cTn id="13" dur="1" fill="hold">
                                          <p:stCondLst>
                                            <p:cond delay="0"/>
                                          </p:stCondLst>
                                        </p:cTn>
                                        <p:tgtEl>
                                          <p:spTgt spid="68610"/>
                                        </p:tgtEl>
                                        <p:attrNameLst>
                                          <p:attrName>style.visibility</p:attrName>
                                        </p:attrNameLst>
                                      </p:cBhvr>
                                      <p:to>
                                        <p:strVal val="visible"/>
                                      </p:to>
                                    </p:set>
                                    <p:animEffect transition="in" filter="randombar(horizontal)">
                                      <p:cBhvr>
                                        <p:cTn id="14" dur="2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lik:Ottawa - ON - Parlamentsgebäude (Centre Block).jpg"/>
          <p:cNvPicPr>
            <a:picLocks noChangeAspect="1" noChangeArrowheads="1"/>
          </p:cNvPicPr>
          <p:nvPr/>
        </p:nvPicPr>
        <p:blipFill>
          <a:blip r:embed="rId3" cstate="print"/>
          <a:srcRect/>
          <a:stretch>
            <a:fillRect/>
          </a:stretch>
        </p:blipFill>
        <p:spPr bwMode="auto">
          <a:xfrm>
            <a:off x="3856031" y="3363912"/>
            <a:ext cx="5149426" cy="3295632"/>
          </a:xfrm>
          <a:prstGeom prst="rect">
            <a:avLst/>
          </a:prstGeom>
          <a:ln>
            <a:noFill/>
          </a:ln>
          <a:effectLst>
            <a:softEdge rad="112500"/>
          </a:effectLst>
        </p:spPr>
      </p:pic>
      <p:sp>
        <p:nvSpPr>
          <p:cNvPr id="2" name="Tytuł 1"/>
          <p:cNvSpPr>
            <a:spLocks noGrp="1"/>
          </p:cNvSpPr>
          <p:nvPr>
            <p:ph type="title"/>
          </p:nvPr>
        </p:nvSpPr>
        <p:spPr/>
        <p:txBody>
          <a:bodyPr/>
          <a:lstStyle/>
          <a:p>
            <a:pPr eaLnBrk="1" fontAlgn="auto" hangingPunct="1">
              <a:spcAft>
                <a:spcPts val="0"/>
              </a:spcAft>
              <a:defRPr/>
            </a:pPr>
            <a:r>
              <a:rPr lang="pl-PL" dirty="0" smtClean="0">
                <a:solidFill>
                  <a:schemeClr val="tx2">
                    <a:satMod val="130000"/>
                  </a:schemeClr>
                </a:solidFill>
              </a:rPr>
              <a:t>Ottawa</a:t>
            </a:r>
            <a:endParaRPr lang="pl-PL" dirty="0">
              <a:solidFill>
                <a:schemeClr val="tx2">
                  <a:satMod val="130000"/>
                </a:schemeClr>
              </a:solidFill>
            </a:endParaRPr>
          </a:p>
        </p:txBody>
      </p:sp>
      <p:sp>
        <p:nvSpPr>
          <p:cNvPr id="6" name="pole tekstowe 5"/>
          <p:cNvSpPr txBox="1">
            <a:spLocks noChangeArrowheads="1"/>
          </p:cNvSpPr>
          <p:nvPr/>
        </p:nvSpPr>
        <p:spPr bwMode="auto">
          <a:xfrm>
            <a:off x="1116013" y="1196975"/>
            <a:ext cx="7675562" cy="4362450"/>
          </a:xfrm>
          <a:prstGeom prst="rect">
            <a:avLst/>
          </a:prstGeom>
          <a:noFill/>
          <a:ln w="9525">
            <a:noFill/>
            <a:miter lim="800000"/>
            <a:headEnd/>
            <a:tailEnd/>
          </a:ln>
        </p:spPr>
        <p:txBody>
          <a:bodyPr>
            <a:spAutoFit/>
          </a:bodyPr>
          <a:lstStyle/>
          <a:p>
            <a:r>
              <a:rPr lang="pl-PL" sz="2800">
                <a:latin typeface="Gill Sans MT"/>
              </a:rPr>
              <a:t>Ottawa is the capital city of Canada since 31st December 1857. It is situated on East part of Ontario upon Ottawa River. The population of the city is about 400,000 people. The most famous places in Ottawa are: </a:t>
            </a:r>
          </a:p>
          <a:p>
            <a:pPr>
              <a:buFontTx/>
              <a:buChar char="•"/>
            </a:pPr>
            <a:r>
              <a:rPr lang="pl-PL" sz="2800">
                <a:latin typeface="Gill Sans MT"/>
              </a:rPr>
              <a:t>Canadian Museum </a:t>
            </a:r>
          </a:p>
          <a:p>
            <a:r>
              <a:rPr lang="pl-PL" sz="2800">
                <a:latin typeface="Gill Sans MT"/>
              </a:rPr>
              <a:t>of Civilisation, </a:t>
            </a:r>
          </a:p>
          <a:p>
            <a:pPr>
              <a:buFontTx/>
              <a:buChar char="•"/>
            </a:pPr>
            <a:r>
              <a:rPr lang="pl-PL" sz="2800">
                <a:latin typeface="Gill Sans MT"/>
              </a:rPr>
              <a:t>Parliament Hill  </a:t>
            </a:r>
          </a:p>
          <a:p>
            <a:pPr>
              <a:buFontTx/>
              <a:buChar char="•"/>
            </a:pPr>
            <a:r>
              <a:rPr lang="pl-PL" sz="2800">
                <a:latin typeface="Gill Sans MT"/>
              </a:rPr>
              <a:t>National Gallery </a:t>
            </a:r>
          </a:p>
          <a:p>
            <a:r>
              <a:rPr lang="pl-PL" sz="2800">
                <a:latin typeface="Gill Sans MT"/>
              </a:rPr>
              <a:t>of Canada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4" presetClass="entr" presetSubtype="10" fill="hold" nodeType="withEffect">
                                  <p:stCondLst>
                                    <p:cond delay="0"/>
                                  </p:stCondLst>
                                  <p:childTnLst>
                                    <p:set>
                                      <p:cBhvr>
                                        <p:cTn id="13" dur="1" fill="hold">
                                          <p:stCondLst>
                                            <p:cond delay="0"/>
                                          </p:stCondLst>
                                        </p:cTn>
                                        <p:tgtEl>
                                          <p:spTgt spid="65538"/>
                                        </p:tgtEl>
                                        <p:attrNameLst>
                                          <p:attrName>style.visibility</p:attrName>
                                        </p:attrNameLst>
                                      </p:cBhvr>
                                      <p:to>
                                        <p:strVal val="visible"/>
                                      </p:to>
                                    </p:set>
                                    <p:animEffect transition="in" filter="randombar(horizontal)">
                                      <p:cBhvr>
                                        <p:cTn id="14" dur="2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fontAlgn="auto" hangingPunct="1">
              <a:spcAft>
                <a:spcPts val="0"/>
              </a:spcAft>
              <a:defRPr/>
            </a:pPr>
            <a:r>
              <a:rPr lang="pl-PL" dirty="0" smtClean="0">
                <a:solidFill>
                  <a:schemeClr val="tx2">
                    <a:satMod val="130000"/>
                  </a:schemeClr>
                </a:solidFill>
              </a:rPr>
              <a:t>Toronto</a:t>
            </a:r>
            <a:endParaRPr lang="pl-PL" dirty="0">
              <a:solidFill>
                <a:schemeClr val="tx2">
                  <a:satMod val="130000"/>
                </a:schemeClr>
              </a:solidFill>
            </a:endParaRPr>
          </a:p>
        </p:txBody>
      </p:sp>
      <p:pic>
        <p:nvPicPr>
          <p:cNvPr id="64514" name="Picture 2" descr="Plik:Cntower2.jpg"/>
          <p:cNvPicPr>
            <a:picLocks noChangeAspect="1" noChangeArrowheads="1"/>
          </p:cNvPicPr>
          <p:nvPr/>
        </p:nvPicPr>
        <p:blipFill>
          <a:blip r:embed="rId2" cstate="print"/>
          <a:srcRect/>
          <a:stretch>
            <a:fillRect/>
          </a:stretch>
        </p:blipFill>
        <p:spPr bwMode="auto">
          <a:xfrm>
            <a:off x="3643306" y="2786058"/>
            <a:ext cx="4953034" cy="3714776"/>
          </a:xfrm>
          <a:prstGeom prst="rect">
            <a:avLst/>
          </a:prstGeom>
          <a:ln>
            <a:noFill/>
          </a:ln>
          <a:effectLst>
            <a:softEdge rad="112500"/>
          </a:effectLst>
        </p:spPr>
      </p:pic>
      <p:sp>
        <p:nvSpPr>
          <p:cNvPr id="4" name="pole tekstowe 3"/>
          <p:cNvSpPr txBox="1">
            <a:spLocks noChangeArrowheads="1"/>
          </p:cNvSpPr>
          <p:nvPr/>
        </p:nvSpPr>
        <p:spPr bwMode="auto">
          <a:xfrm>
            <a:off x="1143000" y="1071563"/>
            <a:ext cx="7821613" cy="5273675"/>
          </a:xfrm>
          <a:prstGeom prst="rect">
            <a:avLst/>
          </a:prstGeom>
          <a:noFill/>
          <a:ln w="9525">
            <a:noFill/>
            <a:miter lim="800000"/>
            <a:headEnd/>
            <a:tailEnd/>
          </a:ln>
        </p:spPr>
        <p:txBody>
          <a:bodyPr>
            <a:spAutoFit/>
          </a:bodyPr>
          <a:lstStyle/>
          <a:p>
            <a:r>
              <a:rPr lang="pl-PL" sz="2000">
                <a:latin typeface="Gill Sans MT"/>
              </a:rPr>
              <a:t>Toronto is the biggest city in Canada (841 km</a:t>
            </a:r>
            <a:r>
              <a:rPr lang="pl-PL" sz="2000" baseline="30000">
                <a:latin typeface="Gill Sans MT"/>
              </a:rPr>
              <a:t>2</a:t>
            </a:r>
            <a:r>
              <a:rPr lang="pl-PL" sz="2000">
                <a:latin typeface="Gill Sans MT"/>
              </a:rPr>
              <a:t>). The population is about 5,9 mln. About 20% of the area of the city is covered with green spaces. Some people say that this is ‘the greenest’ metropoly in the world. </a:t>
            </a:r>
          </a:p>
          <a:p>
            <a:r>
              <a:rPr lang="pl-PL" sz="2000">
                <a:latin typeface="Gill Sans MT"/>
              </a:rPr>
              <a:t>Many events take place in Toronto, i.e.: </a:t>
            </a:r>
          </a:p>
          <a:p>
            <a:pPr>
              <a:buFontTx/>
              <a:buChar char="•"/>
            </a:pPr>
            <a:r>
              <a:rPr lang="pl-PL" sz="2000">
                <a:latin typeface="Gill Sans MT"/>
              </a:rPr>
              <a:t>The parade of Santa Claus, </a:t>
            </a:r>
          </a:p>
          <a:p>
            <a:pPr>
              <a:buFontTx/>
              <a:buChar char="•"/>
            </a:pPr>
            <a:r>
              <a:rPr lang="pl-PL" sz="2000">
                <a:latin typeface="Gill Sans MT"/>
              </a:rPr>
              <a:t>Caribana </a:t>
            </a:r>
          </a:p>
          <a:p>
            <a:pPr>
              <a:buFontTx/>
              <a:buChar char="•"/>
            </a:pPr>
            <a:r>
              <a:rPr lang="pl-PL" sz="2000">
                <a:latin typeface="Gill Sans MT"/>
              </a:rPr>
              <a:t>International Films Fe</a:t>
            </a:r>
            <a:r>
              <a:rPr lang="pl-PL" sz="2000">
                <a:solidFill>
                  <a:srgbClr val="FFFF00"/>
                </a:solidFill>
                <a:latin typeface="Gill Sans MT"/>
              </a:rPr>
              <a:t>stival.</a:t>
            </a:r>
            <a:r>
              <a:rPr lang="pl-PL" sz="2000">
                <a:latin typeface="Gill Sans MT"/>
              </a:rPr>
              <a:t> </a:t>
            </a:r>
          </a:p>
          <a:p>
            <a:r>
              <a:rPr lang="pl-PL" sz="2000">
                <a:latin typeface="Gill Sans MT"/>
              </a:rPr>
              <a:t>The great atractions a</a:t>
            </a:r>
            <a:r>
              <a:rPr lang="pl-PL" sz="2000">
                <a:solidFill>
                  <a:srgbClr val="FFFF00"/>
                </a:solidFill>
                <a:latin typeface="Gill Sans MT"/>
              </a:rPr>
              <a:t>re:</a:t>
            </a:r>
            <a:r>
              <a:rPr lang="pl-PL" sz="2000">
                <a:latin typeface="Gill Sans MT"/>
              </a:rPr>
              <a:t> </a:t>
            </a:r>
          </a:p>
          <a:p>
            <a:pPr>
              <a:buFontTx/>
              <a:buChar char="•"/>
            </a:pPr>
            <a:r>
              <a:rPr lang="pl-PL" sz="2000">
                <a:latin typeface="Gill Sans MT"/>
              </a:rPr>
              <a:t>Air Canada Centre (f</a:t>
            </a:r>
            <a:r>
              <a:rPr lang="pl-PL" sz="2000">
                <a:solidFill>
                  <a:srgbClr val="FFFF00"/>
                </a:solidFill>
                <a:latin typeface="Gill Sans MT"/>
              </a:rPr>
              <a:t>amous hockey arena),</a:t>
            </a:r>
            <a:r>
              <a:rPr lang="pl-PL" sz="2000">
                <a:latin typeface="Gill Sans MT"/>
              </a:rPr>
              <a:t> </a:t>
            </a:r>
          </a:p>
          <a:p>
            <a:pPr>
              <a:buFontTx/>
              <a:buChar char="•"/>
            </a:pPr>
            <a:r>
              <a:rPr lang="pl-PL" sz="2000">
                <a:latin typeface="Gill Sans MT"/>
              </a:rPr>
              <a:t>Exhibition Place, </a:t>
            </a:r>
          </a:p>
          <a:p>
            <a:pPr>
              <a:buFontTx/>
              <a:buChar char="•"/>
            </a:pPr>
            <a:r>
              <a:rPr lang="pl-PL" sz="2000">
                <a:latin typeface="Gill Sans MT"/>
              </a:rPr>
              <a:t>Dundas Square, </a:t>
            </a:r>
          </a:p>
          <a:p>
            <a:pPr>
              <a:buFontTx/>
              <a:buChar char="•"/>
            </a:pPr>
            <a:r>
              <a:rPr lang="pl-PL" sz="2000">
                <a:latin typeface="Gill Sans MT"/>
              </a:rPr>
              <a:t>CN Tower  </a:t>
            </a:r>
          </a:p>
          <a:p>
            <a:pPr>
              <a:buFontTx/>
              <a:buChar char="•"/>
            </a:pPr>
            <a:r>
              <a:rPr lang="pl-PL" sz="2000">
                <a:latin typeface="Gill Sans MT"/>
              </a:rPr>
              <a:t>The Toronto Islands. </a:t>
            </a:r>
          </a:p>
          <a:p>
            <a:r>
              <a:rPr lang="pl-PL" sz="2000">
                <a:latin typeface="Gill Sans MT"/>
              </a:rPr>
              <a:t>Other interesting place</a:t>
            </a:r>
            <a:r>
              <a:rPr lang="pl-PL" sz="2000">
                <a:solidFill>
                  <a:srgbClr val="FFFF00"/>
                </a:solidFill>
                <a:latin typeface="Gill Sans MT"/>
              </a:rPr>
              <a:t>s</a:t>
            </a:r>
            <a:r>
              <a:rPr lang="pl-PL" sz="2000">
                <a:latin typeface="Gill Sans MT"/>
              </a:rPr>
              <a:t> </a:t>
            </a:r>
            <a:r>
              <a:rPr lang="pl-PL" sz="2000">
                <a:solidFill>
                  <a:srgbClr val="FFFF00"/>
                </a:solidFill>
                <a:latin typeface="Gill Sans MT"/>
              </a:rPr>
              <a:t>are:</a:t>
            </a:r>
            <a:r>
              <a:rPr lang="pl-PL" sz="2000">
                <a:latin typeface="Gill Sans MT"/>
              </a:rPr>
              <a:t> </a:t>
            </a:r>
          </a:p>
          <a:p>
            <a:r>
              <a:rPr lang="pl-PL" sz="2000">
                <a:latin typeface="Gill Sans MT"/>
              </a:rPr>
              <a:t>Museum of Dolls and </a:t>
            </a:r>
          </a:p>
          <a:p>
            <a:r>
              <a:rPr lang="pl-PL" sz="2000">
                <a:latin typeface="Gill Sans MT"/>
              </a:rPr>
              <a:t>Museum of Sugar.</a:t>
            </a:r>
          </a:p>
        </p:txBody>
      </p:sp>
      <p:pic>
        <p:nvPicPr>
          <p:cNvPr id="5" name="Obraz 4" descr="http://static.lovetotravel.pl/galery/th/th0_10359_oldcityhall.jpg"/>
          <p:cNvPicPr/>
          <p:nvPr/>
        </p:nvPicPr>
        <p:blipFill>
          <a:blip r:embed="rId3" cstate="print"/>
          <a:srcRect/>
          <a:stretch>
            <a:fillRect/>
          </a:stretch>
        </p:blipFill>
        <p:spPr bwMode="auto">
          <a:xfrm>
            <a:off x="6286500" y="5010150"/>
            <a:ext cx="2857500" cy="18478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4" presetClass="entr" presetSubtype="10" fill="hold" nodeType="withEffect">
                                  <p:stCondLst>
                                    <p:cond delay="0"/>
                                  </p:stCondLst>
                                  <p:childTnLst>
                                    <p:set>
                                      <p:cBhvr>
                                        <p:cTn id="13" dur="1" fill="hold">
                                          <p:stCondLst>
                                            <p:cond delay="0"/>
                                          </p:stCondLst>
                                        </p:cTn>
                                        <p:tgtEl>
                                          <p:spTgt spid="64514"/>
                                        </p:tgtEl>
                                        <p:attrNameLst>
                                          <p:attrName>style.visibility</p:attrName>
                                        </p:attrNameLst>
                                      </p:cBhvr>
                                      <p:to>
                                        <p:strVal val="visible"/>
                                      </p:to>
                                    </p:set>
                                    <p:animEffect transition="in" filter="randombar(horizontal)">
                                      <p:cBhvr>
                                        <p:cTn id="14" dur="2000"/>
                                        <p:tgtEl>
                                          <p:spTgt spid="64514"/>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silenie">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Przesileni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zesileni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610</TotalTime>
  <Words>555</Words>
  <Application>Microsoft Office PowerPoint</Application>
  <PresentationFormat>Pokaz na ekranie (4:3)</PresentationFormat>
  <Paragraphs>82</Paragraphs>
  <Slides>10</Slides>
  <Notes>2</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Przesilenie</vt:lpstr>
      <vt:lpstr>Canada</vt:lpstr>
      <vt:lpstr>About Canada</vt:lpstr>
      <vt:lpstr>Geography</vt:lpstr>
      <vt:lpstr>Famous Canadians </vt:lpstr>
      <vt:lpstr> Canadian cuisine</vt:lpstr>
      <vt:lpstr>Flora and fauna</vt:lpstr>
      <vt:lpstr>Niagara Falls</vt:lpstr>
      <vt:lpstr>Ottawa</vt:lpstr>
      <vt:lpstr>Toronto</vt:lpstr>
      <vt:lpstr>Information and photos from: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cp:lastModifiedBy>Windows User</cp:lastModifiedBy>
  <cp:revision>68</cp:revision>
  <dcterms:modified xsi:type="dcterms:W3CDTF">2015-10-06T20:43:40Z</dcterms:modified>
</cp:coreProperties>
</file>