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16" r:id="rId2"/>
    <p:sldMasterId id="2147483840" r:id="rId3"/>
    <p:sldMasterId id="2147483852" r:id="rId4"/>
    <p:sldMasterId id="2147483864" r:id="rId5"/>
    <p:sldMasterId id="2147483876" r:id="rId6"/>
  </p:sldMasterIdLst>
  <p:sldIdLst>
    <p:sldId id="265" r:id="rId7"/>
    <p:sldId id="256" r:id="rId8"/>
    <p:sldId id="263" r:id="rId9"/>
    <p:sldId id="257" r:id="rId10"/>
    <p:sldId id="264" r:id="rId11"/>
    <p:sldId id="258" r:id="rId12"/>
    <p:sldId id="261" r:id="rId13"/>
    <p:sldId id="259" r:id="rId14"/>
    <p:sldId id="260" r:id="rId15"/>
    <p:sldId id="262" r:id="rId16"/>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4"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ipsa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ytuł 13"/>
          <p:cNvSpPr>
            <a:spLocks noGrp="1"/>
          </p:cNvSpPr>
          <p:nvPr>
            <p:ph type="ctrTitle"/>
          </p:nvPr>
        </p:nvSpPr>
        <p:spPr>
          <a:xfrm>
            <a:off x="1432560" y="359898"/>
            <a:ext cx="7406640" cy="1472184"/>
          </a:xfrm>
        </p:spPr>
        <p:txBody>
          <a:bodyPr anchor="b"/>
          <a:lstStyle>
            <a:lvl1pPr algn="l">
              <a:defRPr/>
            </a:lvl1pPr>
            <a:extLst/>
          </a:lstStyle>
          <a:p>
            <a:r>
              <a:rPr lang="pl-PL" smtClean="0"/>
              <a:t>Kliknij, aby edytować styl</a:t>
            </a:r>
            <a:endParaRPr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6" name="Symbol zastępczy daty 6"/>
          <p:cNvSpPr>
            <a:spLocks noGrp="1"/>
          </p:cNvSpPr>
          <p:nvPr>
            <p:ph type="dt" sz="half" idx="10"/>
          </p:nvPr>
        </p:nvSpPr>
        <p:spPr/>
        <p:txBody>
          <a:bodyPr/>
          <a:lstStyle>
            <a:lvl1pPr>
              <a:defRPr/>
            </a:lvl1pPr>
            <a:extLst/>
          </a:lstStyle>
          <a:p>
            <a:pPr>
              <a:defRPr/>
            </a:pPr>
            <a:fld id="{A239BFE8-7501-44EA-9903-2A41FECF1194}" type="datetimeFigureOut">
              <a:rPr lang="pl-PL"/>
              <a:pPr>
                <a:defRPr/>
              </a:pPr>
              <a:t>2015-10-06</a:t>
            </a:fld>
            <a:endParaRPr lang="pl-PL"/>
          </a:p>
        </p:txBody>
      </p:sp>
      <p:sp>
        <p:nvSpPr>
          <p:cNvPr id="7" name="Symbol zastępczy stopki 19"/>
          <p:cNvSpPr>
            <a:spLocks noGrp="1"/>
          </p:cNvSpPr>
          <p:nvPr>
            <p:ph type="ftr" sz="quarter" idx="11"/>
          </p:nvPr>
        </p:nvSpPr>
        <p:spPr/>
        <p:txBody>
          <a:bodyPr/>
          <a:lstStyle>
            <a:lvl1pPr>
              <a:defRPr/>
            </a:lvl1pPr>
            <a:extLst/>
          </a:lstStyle>
          <a:p>
            <a:pPr>
              <a:defRPr/>
            </a:pPr>
            <a:endParaRPr lang="pl-PL"/>
          </a:p>
        </p:txBody>
      </p:sp>
      <p:sp>
        <p:nvSpPr>
          <p:cNvPr id="8" name="Symbol zastępczy numeru slajdu 9"/>
          <p:cNvSpPr>
            <a:spLocks noGrp="1"/>
          </p:cNvSpPr>
          <p:nvPr>
            <p:ph type="sldNum" sz="quarter" idx="12"/>
          </p:nvPr>
        </p:nvSpPr>
        <p:spPr/>
        <p:txBody>
          <a:bodyPr/>
          <a:lstStyle>
            <a:lvl1pPr>
              <a:defRPr/>
            </a:lvl1pPr>
            <a:extLst/>
          </a:lstStyle>
          <a:p>
            <a:pPr>
              <a:defRPr/>
            </a:pPr>
            <a:fld id="{56BE1935-85A7-4C0B-9862-1020BA50EC71}"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324802AE-9824-47EC-A3A8-2A87BB4409C0}"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33C8EDC9-C168-4C20-8F00-58CE4A715309}"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BE2F7794-698A-4289-9F90-B788617F6E41}"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F3E8063F-9002-4596-8703-B06D009DDDE3}" type="slidenum">
              <a:rPr lang="pl-PL"/>
              <a:pPr>
                <a:defRPr/>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4"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ipsa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ytuł 13"/>
          <p:cNvSpPr>
            <a:spLocks noGrp="1"/>
          </p:cNvSpPr>
          <p:nvPr>
            <p:ph type="ctrTitle"/>
          </p:nvPr>
        </p:nvSpPr>
        <p:spPr>
          <a:xfrm>
            <a:off x="1432560" y="359898"/>
            <a:ext cx="7406640" cy="1472184"/>
          </a:xfrm>
        </p:spPr>
        <p:txBody>
          <a:bodyPr anchor="b"/>
          <a:lstStyle>
            <a:lvl1pPr algn="l">
              <a:defRPr/>
            </a:lvl1pPr>
            <a:extLst/>
          </a:lstStyle>
          <a:p>
            <a:r>
              <a:rPr lang="pl-PL" smtClean="0"/>
              <a:t>Kliknij, aby edytować styl</a:t>
            </a:r>
            <a:endParaRPr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6" name="Symbol zastępczy daty 6"/>
          <p:cNvSpPr>
            <a:spLocks noGrp="1"/>
          </p:cNvSpPr>
          <p:nvPr>
            <p:ph type="dt" sz="half" idx="10"/>
          </p:nvPr>
        </p:nvSpPr>
        <p:spPr/>
        <p:txBody>
          <a:bodyPr/>
          <a:lstStyle>
            <a:lvl1pPr>
              <a:defRPr/>
            </a:lvl1pPr>
            <a:extLst/>
          </a:lstStyle>
          <a:p>
            <a:pPr>
              <a:defRPr/>
            </a:pPr>
            <a:fld id="{83CFC1B2-17B4-4490-B5B7-64601FE7210B}" type="datetimeFigureOut">
              <a:rPr lang="pl-PL"/>
              <a:pPr>
                <a:defRPr/>
              </a:pPr>
              <a:t>2015-10-06</a:t>
            </a:fld>
            <a:endParaRPr lang="pl-PL"/>
          </a:p>
        </p:txBody>
      </p:sp>
      <p:sp>
        <p:nvSpPr>
          <p:cNvPr id="7" name="Symbol zastępczy stopki 19"/>
          <p:cNvSpPr>
            <a:spLocks noGrp="1"/>
          </p:cNvSpPr>
          <p:nvPr>
            <p:ph type="ftr" sz="quarter" idx="11"/>
          </p:nvPr>
        </p:nvSpPr>
        <p:spPr/>
        <p:txBody>
          <a:bodyPr/>
          <a:lstStyle>
            <a:lvl1pPr>
              <a:defRPr/>
            </a:lvl1pPr>
            <a:extLst/>
          </a:lstStyle>
          <a:p>
            <a:pPr>
              <a:defRPr/>
            </a:pPr>
            <a:endParaRPr lang="pl-PL"/>
          </a:p>
        </p:txBody>
      </p:sp>
      <p:sp>
        <p:nvSpPr>
          <p:cNvPr id="8" name="Symbol zastępczy numeru slajdu 9"/>
          <p:cNvSpPr>
            <a:spLocks noGrp="1"/>
          </p:cNvSpPr>
          <p:nvPr>
            <p:ph type="sldNum" sz="quarter" idx="12"/>
          </p:nvPr>
        </p:nvSpPr>
        <p:spPr/>
        <p:txBody>
          <a:bodyPr/>
          <a:lstStyle>
            <a:lvl1pPr>
              <a:defRPr/>
            </a:lvl1pPr>
            <a:extLst/>
          </a:lstStyle>
          <a:p>
            <a:pPr>
              <a:defRPr/>
            </a:pPr>
            <a:fld id="{4B00EA02-F9BC-418C-85D8-9D00DFBA34C1}" type="slidenum">
              <a:rPr lang="pl-PL"/>
              <a:pPr>
                <a:defRPr/>
              </a:pPr>
              <a:t>‹#›</a:t>
            </a:fld>
            <a:endParaRPr lang="pl-PL"/>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D21F6FFE-0A13-4258-BD51-D8AAC5D39463}"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C457A5B5-F605-44B7-A07A-494C29EA0061}" type="slidenum">
              <a:rPr lang="pl-PL"/>
              <a:pPr>
                <a:defRPr/>
              </a:pPr>
              <a:t>‹#›</a:t>
            </a:fld>
            <a:endParaRPr lang="pl-PL"/>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4" name="Prostokąt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Prostokąt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ipsa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pl-PL" smtClean="0"/>
              <a:t>Kliknij, aby edytować styl</a:t>
            </a:r>
            <a:endParaRPr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8" name="Symbol zastępczy daty 3"/>
          <p:cNvSpPr>
            <a:spLocks noGrp="1"/>
          </p:cNvSpPr>
          <p:nvPr>
            <p:ph type="dt" sz="half" idx="10"/>
          </p:nvPr>
        </p:nvSpPr>
        <p:spPr/>
        <p:txBody>
          <a:bodyPr/>
          <a:lstStyle>
            <a:lvl1pPr>
              <a:defRPr/>
            </a:lvl1pPr>
            <a:extLst/>
          </a:lstStyle>
          <a:p>
            <a:pPr>
              <a:defRPr/>
            </a:pPr>
            <a:fld id="{49A488F4-DCE4-4AFB-AFA7-24DB71FC4D17}" type="datetimeFigureOut">
              <a:rPr lang="pl-PL"/>
              <a:pPr>
                <a:defRPr/>
              </a:pPr>
              <a:t>2015-10-06</a:t>
            </a:fld>
            <a:endParaRPr lang="pl-PL"/>
          </a:p>
        </p:txBody>
      </p:sp>
      <p:sp>
        <p:nvSpPr>
          <p:cNvPr id="9" name="Symbol zastępczy stopki 4"/>
          <p:cNvSpPr>
            <a:spLocks noGrp="1"/>
          </p:cNvSpPr>
          <p:nvPr>
            <p:ph type="ftr" sz="quarter" idx="11"/>
          </p:nvPr>
        </p:nvSpPr>
        <p:spPr/>
        <p:txBody>
          <a:bodyPr/>
          <a:lstStyle>
            <a:lvl1pPr>
              <a:defRPr/>
            </a:lvl1pPr>
            <a:extLst/>
          </a:lstStyle>
          <a:p>
            <a:pPr>
              <a:defRPr/>
            </a:pPr>
            <a:endParaRPr lang="pl-PL"/>
          </a:p>
        </p:txBody>
      </p:sp>
      <p:sp>
        <p:nvSpPr>
          <p:cNvPr id="10" name="Symbol zastępczy numeru slajdu 5"/>
          <p:cNvSpPr>
            <a:spLocks noGrp="1"/>
          </p:cNvSpPr>
          <p:nvPr>
            <p:ph type="sldNum" sz="quarter" idx="12"/>
          </p:nvPr>
        </p:nvSpPr>
        <p:spPr/>
        <p:txBody>
          <a:bodyPr/>
          <a:lstStyle>
            <a:lvl1pPr>
              <a:defRPr/>
            </a:lvl1pPr>
            <a:extLst/>
          </a:lstStyle>
          <a:p>
            <a:pPr>
              <a:defRPr/>
            </a:pPr>
            <a:fld id="{729A5AC0-3531-4E7E-BAC4-DFAB03B4B273}" type="slidenum">
              <a:rPr lang="pl-PL"/>
              <a:pPr>
                <a:defRPr/>
              </a:pPr>
              <a:t>‹#›</a:t>
            </a:fld>
            <a:endParaRPr lang="pl-PL"/>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23"/>
          <p:cNvSpPr>
            <a:spLocks noGrp="1"/>
          </p:cNvSpPr>
          <p:nvPr>
            <p:ph type="dt" sz="half" idx="10"/>
          </p:nvPr>
        </p:nvSpPr>
        <p:spPr/>
        <p:txBody>
          <a:bodyPr/>
          <a:lstStyle>
            <a:lvl1pPr>
              <a:defRPr/>
            </a:lvl1pPr>
          </a:lstStyle>
          <a:p>
            <a:pPr>
              <a:defRPr/>
            </a:pPr>
            <a:fld id="{A515E39C-2914-4A11-B127-9C7D5A3E959E}" type="datetimeFigureOut">
              <a:rPr lang="pl-PL"/>
              <a:pPr>
                <a:defRPr/>
              </a:pPr>
              <a:t>2015-10-06</a:t>
            </a:fld>
            <a:endParaRPr lang="pl-PL"/>
          </a:p>
        </p:txBody>
      </p:sp>
      <p:sp>
        <p:nvSpPr>
          <p:cNvPr id="6" name="Symbol zastępczy stopki 9"/>
          <p:cNvSpPr>
            <a:spLocks noGrp="1"/>
          </p:cNvSpPr>
          <p:nvPr>
            <p:ph type="ftr" sz="quarter" idx="11"/>
          </p:nvPr>
        </p:nvSpPr>
        <p:spPr/>
        <p:txBody>
          <a:bodyPr/>
          <a:lstStyle>
            <a:lvl1pPr>
              <a:defRPr/>
            </a:lvl1pPr>
          </a:lstStyle>
          <a:p>
            <a:pPr>
              <a:defRPr/>
            </a:pPr>
            <a:endParaRPr lang="pl-PL"/>
          </a:p>
        </p:txBody>
      </p:sp>
      <p:sp>
        <p:nvSpPr>
          <p:cNvPr id="7" name="Symbol zastępczy numeru slajdu 21"/>
          <p:cNvSpPr>
            <a:spLocks noGrp="1"/>
          </p:cNvSpPr>
          <p:nvPr>
            <p:ph type="sldNum" sz="quarter" idx="12"/>
          </p:nvPr>
        </p:nvSpPr>
        <p:spPr/>
        <p:txBody>
          <a:bodyPr/>
          <a:lstStyle>
            <a:lvl1pPr>
              <a:defRPr/>
            </a:lvl1pPr>
          </a:lstStyle>
          <a:p>
            <a:pPr>
              <a:defRPr/>
            </a:pPr>
            <a:fld id="{E5ED1A2B-F8E9-42AF-A1C6-F73A33B7AE4A}" type="slidenum">
              <a:rPr lang="pl-PL"/>
              <a:pPr>
                <a:defRPr/>
              </a:pPr>
              <a:t>‹#›</a:t>
            </a:fld>
            <a:endParaRPr lang="pl-PL"/>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lstStyle>
            <a:lvl1pPr algn="ctr">
              <a:defRPr sz="4500" b="1" cap="none" baseline="0"/>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7695CD55-948F-4BFA-B31B-BD8E058FB02F}" type="datetimeFigureOut">
              <a:rPr lang="pl-PL"/>
              <a:pPr>
                <a:defRPr/>
              </a:pPr>
              <a:t>2015-10-06</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7C625E5C-90BF-4F42-B576-D00AF74E2203}" type="slidenum">
              <a:rPr lang="pl-PL"/>
              <a:pPr>
                <a:defRPr/>
              </a:pPr>
              <a:t>‹#›</a:t>
            </a:fld>
            <a:endParaRPr lang="pl-PL"/>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daty 23"/>
          <p:cNvSpPr>
            <a:spLocks noGrp="1"/>
          </p:cNvSpPr>
          <p:nvPr>
            <p:ph type="dt" sz="half" idx="10"/>
          </p:nvPr>
        </p:nvSpPr>
        <p:spPr/>
        <p:txBody>
          <a:bodyPr/>
          <a:lstStyle>
            <a:lvl1pPr>
              <a:defRPr/>
            </a:lvl1pPr>
          </a:lstStyle>
          <a:p>
            <a:pPr>
              <a:defRPr/>
            </a:pPr>
            <a:fld id="{FF9B5E6A-263C-4C32-9C84-468B0CC2B684}" type="datetimeFigureOut">
              <a:rPr lang="pl-PL"/>
              <a:pPr>
                <a:defRPr/>
              </a:pPr>
              <a:t>2015-10-06</a:t>
            </a:fld>
            <a:endParaRPr lang="pl-PL"/>
          </a:p>
        </p:txBody>
      </p:sp>
      <p:sp>
        <p:nvSpPr>
          <p:cNvPr id="4" name="Symbol zastępczy stopki 9"/>
          <p:cNvSpPr>
            <a:spLocks noGrp="1"/>
          </p:cNvSpPr>
          <p:nvPr>
            <p:ph type="ftr" sz="quarter" idx="11"/>
          </p:nvPr>
        </p:nvSpPr>
        <p:spPr/>
        <p:txBody>
          <a:bodyPr/>
          <a:lstStyle>
            <a:lvl1pPr>
              <a:defRPr/>
            </a:lvl1pPr>
          </a:lstStyle>
          <a:p>
            <a:pPr>
              <a:defRPr/>
            </a:pPr>
            <a:endParaRPr lang="pl-PL"/>
          </a:p>
        </p:txBody>
      </p:sp>
      <p:sp>
        <p:nvSpPr>
          <p:cNvPr id="5" name="Symbol zastępczy numeru slajdu 21"/>
          <p:cNvSpPr>
            <a:spLocks noGrp="1"/>
          </p:cNvSpPr>
          <p:nvPr>
            <p:ph type="sldNum" sz="quarter" idx="12"/>
          </p:nvPr>
        </p:nvSpPr>
        <p:spPr/>
        <p:txBody>
          <a:bodyPr/>
          <a:lstStyle>
            <a:lvl1pPr>
              <a:defRPr/>
            </a:lvl1pPr>
          </a:lstStyle>
          <a:p>
            <a:pPr>
              <a:defRPr/>
            </a:pPr>
            <a:fld id="{27D0C8ED-6C5E-4B72-AC55-696E1BE7490C}" type="slidenum">
              <a:rPr lang="pl-PL"/>
              <a:pPr>
                <a:defRPr/>
              </a:pPr>
              <a:t>‹#›</a:t>
            </a:fld>
            <a:endParaRPr lang="pl-PL"/>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Prostokąt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Prostokąt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Symbol zastępczy daty 1"/>
          <p:cNvSpPr>
            <a:spLocks noGrp="1"/>
          </p:cNvSpPr>
          <p:nvPr>
            <p:ph type="dt" sz="half" idx="10"/>
          </p:nvPr>
        </p:nvSpPr>
        <p:spPr/>
        <p:txBody>
          <a:bodyPr/>
          <a:lstStyle>
            <a:lvl1pPr>
              <a:defRPr/>
            </a:lvl1pPr>
            <a:extLst/>
          </a:lstStyle>
          <a:p>
            <a:pPr>
              <a:defRPr/>
            </a:pPr>
            <a:fld id="{8B6C0DD3-79CA-4571-8BE9-61328CAE3D75}" type="datetimeFigureOut">
              <a:rPr lang="pl-PL"/>
              <a:pPr>
                <a:defRPr/>
              </a:pPr>
              <a:t>2015-10-06</a:t>
            </a:fld>
            <a:endParaRPr lang="pl-PL"/>
          </a:p>
        </p:txBody>
      </p:sp>
      <p:sp>
        <p:nvSpPr>
          <p:cNvPr id="5" name="Symbol zastępczy stopki 2"/>
          <p:cNvSpPr>
            <a:spLocks noGrp="1"/>
          </p:cNvSpPr>
          <p:nvPr>
            <p:ph type="ftr" sz="quarter" idx="11"/>
          </p:nvPr>
        </p:nvSpPr>
        <p:spPr/>
        <p:txBody>
          <a:bodyPr/>
          <a:lstStyle>
            <a:lvl1pPr>
              <a:defRPr/>
            </a:lvl1pPr>
            <a:extLst/>
          </a:lstStyle>
          <a:p>
            <a:pPr>
              <a:defRPr/>
            </a:pPr>
            <a:endParaRPr lang="pl-PL"/>
          </a:p>
        </p:txBody>
      </p:sp>
      <p:sp>
        <p:nvSpPr>
          <p:cNvPr id="6" name="Symbol zastępczy numeru slajdu 3"/>
          <p:cNvSpPr>
            <a:spLocks noGrp="1"/>
          </p:cNvSpPr>
          <p:nvPr>
            <p:ph type="sldNum" sz="quarter" idx="12"/>
          </p:nvPr>
        </p:nvSpPr>
        <p:spPr/>
        <p:txBody>
          <a:bodyPr/>
          <a:lstStyle>
            <a:lvl1pPr>
              <a:defRPr/>
            </a:lvl1pPr>
            <a:extLst/>
          </a:lstStyle>
          <a:p>
            <a:pPr>
              <a:defRPr/>
            </a:pPr>
            <a:fld id="{2298BAC6-EDD9-4CFB-BE33-4626A6CD5441}" type="slidenum">
              <a:rPr lang="pl-PL"/>
              <a:pPr>
                <a:defRPr/>
              </a:pPr>
              <a:t>‹#›</a:t>
            </a:fld>
            <a:endParaRPr lang="pl-PL"/>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pl-PL" smtClean="0"/>
              <a:t>Kliknij, aby edytować styl</a:t>
            </a:r>
            <a:endParaRPr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1C490C34-16AE-451F-8FED-DF8537DA4741}" type="datetimeFigureOut">
              <a:rPr lang="pl-PL"/>
              <a:pPr>
                <a:defRPr/>
              </a:pPr>
              <a:t>2015-10-06</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D2D9E909-4260-4938-AA1F-9A9B7F0A3413}"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84E8EE22-7EED-4DA7-9E4F-211FE094CD17}"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ED56F288-6E66-4B8B-8968-899A7F4A872A}" type="slidenum">
              <a:rPr lang="pl-PL"/>
              <a:pPr>
                <a:defRPr/>
              </a:pPr>
              <a:t>‹#›</a:t>
            </a:fld>
            <a:endParaRPr lang="pl-PL"/>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5" name="Prostoką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Schemat blokowy: proce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Schemat blokowy: proce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pl-PL" smtClean="0"/>
              <a:t>Kliknij, aby edytować styl</a:t>
            </a:r>
            <a:endParaRPr lang="en-US"/>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pl-PL" noProof="0" smtClean="0"/>
              <a:t>Kliknij ikonę, aby dodać obraz</a:t>
            </a:r>
            <a:endParaRPr lang="en-US" noProof="0"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8" name="Symbol zastępczy daty 4"/>
          <p:cNvSpPr>
            <a:spLocks noGrp="1"/>
          </p:cNvSpPr>
          <p:nvPr>
            <p:ph type="dt" sz="half" idx="10"/>
          </p:nvPr>
        </p:nvSpPr>
        <p:spPr/>
        <p:txBody>
          <a:bodyPr/>
          <a:lstStyle>
            <a:lvl1pPr>
              <a:defRPr/>
            </a:lvl1pPr>
            <a:extLst/>
          </a:lstStyle>
          <a:p>
            <a:pPr>
              <a:defRPr/>
            </a:pPr>
            <a:fld id="{97154BD4-A926-4458-9089-33BD80F2A3BF}" type="datetimeFigureOut">
              <a:rPr lang="pl-PL"/>
              <a:pPr>
                <a:defRPr/>
              </a:pPr>
              <a:t>2015-10-06</a:t>
            </a:fld>
            <a:endParaRPr lang="pl-PL"/>
          </a:p>
        </p:txBody>
      </p:sp>
      <p:sp>
        <p:nvSpPr>
          <p:cNvPr id="9" name="Symbol zastępczy stopki 5"/>
          <p:cNvSpPr>
            <a:spLocks noGrp="1"/>
          </p:cNvSpPr>
          <p:nvPr>
            <p:ph type="ftr" sz="quarter" idx="11"/>
          </p:nvPr>
        </p:nvSpPr>
        <p:spPr/>
        <p:txBody>
          <a:bodyPr/>
          <a:lstStyle>
            <a:lvl1pPr>
              <a:defRPr/>
            </a:lvl1pPr>
            <a:extLst/>
          </a:lstStyle>
          <a:p>
            <a:pPr>
              <a:defRPr/>
            </a:pPr>
            <a:endParaRPr lang="pl-PL"/>
          </a:p>
        </p:txBody>
      </p:sp>
      <p:sp>
        <p:nvSpPr>
          <p:cNvPr id="10" name="Symbol zastępczy numeru slajdu 6"/>
          <p:cNvSpPr>
            <a:spLocks noGrp="1"/>
          </p:cNvSpPr>
          <p:nvPr>
            <p:ph type="sldNum" sz="quarter" idx="12"/>
          </p:nvPr>
        </p:nvSpPr>
        <p:spPr/>
        <p:txBody>
          <a:bodyPr/>
          <a:lstStyle>
            <a:lvl1pPr>
              <a:defRPr/>
            </a:lvl1pPr>
            <a:extLst/>
          </a:lstStyle>
          <a:p>
            <a:pPr>
              <a:defRPr/>
            </a:pPr>
            <a:fld id="{EDC2897E-E3F7-4FFD-A456-586F49864F52}" type="slidenum">
              <a:rPr lang="pl-PL"/>
              <a:pPr>
                <a:defRPr/>
              </a:pPr>
              <a:t>‹#›</a:t>
            </a:fld>
            <a:endParaRPr lang="pl-PL"/>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2BE77894-EEB7-4EC3-92EF-CC447C414F13}"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B2FEB4E9-E289-40A1-B91D-4C5F311AA1E1}" type="slidenum">
              <a:rPr lang="pl-PL"/>
              <a:pPr>
                <a:defRPr/>
              </a:pPr>
              <a:t>‹#›</a:t>
            </a:fld>
            <a:endParaRPr lang="pl-PL"/>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CA2EEF1A-D580-4DAB-997F-57E82B28C7C2}"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2FDF97EB-ED08-42E4-8C04-44D31D0CFFC9}" type="slidenum">
              <a:rPr lang="pl-PL"/>
              <a:pPr>
                <a:defRPr/>
              </a:pPr>
              <a:t>‹#›</a:t>
            </a:fld>
            <a:endParaRPr lang="pl-PL"/>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4"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ipsa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ytuł 13"/>
          <p:cNvSpPr>
            <a:spLocks noGrp="1"/>
          </p:cNvSpPr>
          <p:nvPr>
            <p:ph type="ctrTitle"/>
          </p:nvPr>
        </p:nvSpPr>
        <p:spPr>
          <a:xfrm>
            <a:off x="1432560" y="359898"/>
            <a:ext cx="7406640" cy="1472184"/>
          </a:xfrm>
        </p:spPr>
        <p:txBody>
          <a:bodyPr anchor="b"/>
          <a:lstStyle>
            <a:lvl1pPr algn="l">
              <a:defRPr/>
            </a:lvl1pPr>
            <a:extLst/>
          </a:lstStyle>
          <a:p>
            <a:r>
              <a:rPr lang="pl-PL" smtClean="0"/>
              <a:t>Kliknij, aby edytować styl</a:t>
            </a:r>
            <a:endParaRPr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6" name="Symbol zastępczy daty 6"/>
          <p:cNvSpPr>
            <a:spLocks noGrp="1"/>
          </p:cNvSpPr>
          <p:nvPr>
            <p:ph type="dt" sz="half" idx="10"/>
          </p:nvPr>
        </p:nvSpPr>
        <p:spPr/>
        <p:txBody>
          <a:bodyPr/>
          <a:lstStyle>
            <a:lvl1pPr>
              <a:defRPr/>
            </a:lvl1pPr>
            <a:extLst/>
          </a:lstStyle>
          <a:p>
            <a:pPr>
              <a:defRPr/>
            </a:pPr>
            <a:fld id="{2DB61A16-2BCB-4B96-BBDA-13A5EB4E90A3}" type="datetimeFigureOut">
              <a:rPr lang="pl-PL"/>
              <a:pPr>
                <a:defRPr/>
              </a:pPr>
              <a:t>2015-10-06</a:t>
            </a:fld>
            <a:endParaRPr lang="pl-PL"/>
          </a:p>
        </p:txBody>
      </p:sp>
      <p:sp>
        <p:nvSpPr>
          <p:cNvPr id="7" name="Symbol zastępczy stopki 19"/>
          <p:cNvSpPr>
            <a:spLocks noGrp="1"/>
          </p:cNvSpPr>
          <p:nvPr>
            <p:ph type="ftr" sz="quarter" idx="11"/>
          </p:nvPr>
        </p:nvSpPr>
        <p:spPr/>
        <p:txBody>
          <a:bodyPr/>
          <a:lstStyle>
            <a:lvl1pPr>
              <a:defRPr/>
            </a:lvl1pPr>
            <a:extLst/>
          </a:lstStyle>
          <a:p>
            <a:pPr>
              <a:defRPr/>
            </a:pPr>
            <a:endParaRPr lang="pl-PL"/>
          </a:p>
        </p:txBody>
      </p:sp>
      <p:sp>
        <p:nvSpPr>
          <p:cNvPr id="8" name="Symbol zastępczy numeru slajdu 9"/>
          <p:cNvSpPr>
            <a:spLocks noGrp="1"/>
          </p:cNvSpPr>
          <p:nvPr>
            <p:ph type="sldNum" sz="quarter" idx="12"/>
          </p:nvPr>
        </p:nvSpPr>
        <p:spPr/>
        <p:txBody>
          <a:bodyPr/>
          <a:lstStyle>
            <a:lvl1pPr>
              <a:defRPr/>
            </a:lvl1pPr>
            <a:extLst/>
          </a:lstStyle>
          <a:p>
            <a:pPr>
              <a:defRPr/>
            </a:pPr>
            <a:fld id="{2C0DABA4-B889-4E26-B9AF-998C0365DF13}" type="slidenum">
              <a:rPr lang="pl-PL"/>
              <a:pPr>
                <a:defRPr/>
              </a:pPr>
              <a:t>‹#›</a:t>
            </a:fld>
            <a:endParaRPr lang="pl-PL"/>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F9B926A1-A079-479F-B61F-8F91BA5D6DAD}"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33DBE714-9BCA-44B4-B02C-A4F1B682AA86}" type="slidenum">
              <a:rPr lang="pl-PL"/>
              <a:pPr>
                <a:defRPr/>
              </a:pPr>
              <a:t>‹#›</a:t>
            </a:fld>
            <a:endParaRPr lang="pl-PL"/>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4" name="Prostokąt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Prostokąt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ipsa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pl-PL" smtClean="0"/>
              <a:t>Kliknij, aby edytować styl</a:t>
            </a:r>
            <a:endParaRPr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8" name="Symbol zastępczy daty 3"/>
          <p:cNvSpPr>
            <a:spLocks noGrp="1"/>
          </p:cNvSpPr>
          <p:nvPr>
            <p:ph type="dt" sz="half" idx="10"/>
          </p:nvPr>
        </p:nvSpPr>
        <p:spPr/>
        <p:txBody>
          <a:bodyPr/>
          <a:lstStyle>
            <a:lvl1pPr>
              <a:defRPr/>
            </a:lvl1pPr>
            <a:extLst/>
          </a:lstStyle>
          <a:p>
            <a:pPr>
              <a:defRPr/>
            </a:pPr>
            <a:fld id="{515203B6-7648-4AAF-BF4A-8DF10F917F7C}" type="datetimeFigureOut">
              <a:rPr lang="pl-PL"/>
              <a:pPr>
                <a:defRPr/>
              </a:pPr>
              <a:t>2015-10-06</a:t>
            </a:fld>
            <a:endParaRPr lang="pl-PL"/>
          </a:p>
        </p:txBody>
      </p:sp>
      <p:sp>
        <p:nvSpPr>
          <p:cNvPr id="9" name="Symbol zastępczy stopki 4"/>
          <p:cNvSpPr>
            <a:spLocks noGrp="1"/>
          </p:cNvSpPr>
          <p:nvPr>
            <p:ph type="ftr" sz="quarter" idx="11"/>
          </p:nvPr>
        </p:nvSpPr>
        <p:spPr/>
        <p:txBody>
          <a:bodyPr/>
          <a:lstStyle>
            <a:lvl1pPr>
              <a:defRPr/>
            </a:lvl1pPr>
            <a:extLst/>
          </a:lstStyle>
          <a:p>
            <a:pPr>
              <a:defRPr/>
            </a:pPr>
            <a:endParaRPr lang="pl-PL"/>
          </a:p>
        </p:txBody>
      </p:sp>
      <p:sp>
        <p:nvSpPr>
          <p:cNvPr id="10" name="Symbol zastępczy numeru slajdu 5"/>
          <p:cNvSpPr>
            <a:spLocks noGrp="1"/>
          </p:cNvSpPr>
          <p:nvPr>
            <p:ph type="sldNum" sz="quarter" idx="12"/>
          </p:nvPr>
        </p:nvSpPr>
        <p:spPr/>
        <p:txBody>
          <a:bodyPr/>
          <a:lstStyle>
            <a:lvl1pPr>
              <a:defRPr/>
            </a:lvl1pPr>
            <a:extLst/>
          </a:lstStyle>
          <a:p>
            <a:pPr>
              <a:defRPr/>
            </a:pPr>
            <a:fld id="{225AC1CD-ABC8-4084-9899-496FDCC7C20C}" type="slidenum">
              <a:rPr lang="pl-PL"/>
              <a:pPr>
                <a:defRPr/>
              </a:pPr>
              <a:t>‹#›</a:t>
            </a:fld>
            <a:endParaRPr lang="pl-PL"/>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23"/>
          <p:cNvSpPr>
            <a:spLocks noGrp="1"/>
          </p:cNvSpPr>
          <p:nvPr>
            <p:ph type="dt" sz="half" idx="10"/>
          </p:nvPr>
        </p:nvSpPr>
        <p:spPr/>
        <p:txBody>
          <a:bodyPr/>
          <a:lstStyle>
            <a:lvl1pPr>
              <a:defRPr/>
            </a:lvl1pPr>
          </a:lstStyle>
          <a:p>
            <a:pPr>
              <a:defRPr/>
            </a:pPr>
            <a:fld id="{CF77D031-42AF-47D4-9D44-8424FA8F8C9A}" type="datetimeFigureOut">
              <a:rPr lang="pl-PL"/>
              <a:pPr>
                <a:defRPr/>
              </a:pPr>
              <a:t>2015-10-06</a:t>
            </a:fld>
            <a:endParaRPr lang="pl-PL"/>
          </a:p>
        </p:txBody>
      </p:sp>
      <p:sp>
        <p:nvSpPr>
          <p:cNvPr id="6" name="Symbol zastępczy stopki 9"/>
          <p:cNvSpPr>
            <a:spLocks noGrp="1"/>
          </p:cNvSpPr>
          <p:nvPr>
            <p:ph type="ftr" sz="quarter" idx="11"/>
          </p:nvPr>
        </p:nvSpPr>
        <p:spPr/>
        <p:txBody>
          <a:bodyPr/>
          <a:lstStyle>
            <a:lvl1pPr>
              <a:defRPr/>
            </a:lvl1pPr>
          </a:lstStyle>
          <a:p>
            <a:pPr>
              <a:defRPr/>
            </a:pPr>
            <a:endParaRPr lang="pl-PL"/>
          </a:p>
        </p:txBody>
      </p:sp>
      <p:sp>
        <p:nvSpPr>
          <p:cNvPr id="7" name="Symbol zastępczy numeru slajdu 21"/>
          <p:cNvSpPr>
            <a:spLocks noGrp="1"/>
          </p:cNvSpPr>
          <p:nvPr>
            <p:ph type="sldNum" sz="quarter" idx="12"/>
          </p:nvPr>
        </p:nvSpPr>
        <p:spPr/>
        <p:txBody>
          <a:bodyPr/>
          <a:lstStyle>
            <a:lvl1pPr>
              <a:defRPr/>
            </a:lvl1pPr>
          </a:lstStyle>
          <a:p>
            <a:pPr>
              <a:defRPr/>
            </a:pPr>
            <a:fld id="{8C11E8E1-4A8E-402C-BE1C-448AD87A8590}" type="slidenum">
              <a:rPr lang="pl-PL"/>
              <a:pPr>
                <a:defRPr/>
              </a:pPr>
              <a:t>‹#›</a:t>
            </a:fld>
            <a:endParaRPr lang="pl-PL"/>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lstStyle>
            <a:lvl1pPr algn="ctr">
              <a:defRPr sz="4500" b="1" cap="none" baseline="0"/>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30462D55-8F83-4841-989A-4D4F18D4D31C}" type="datetimeFigureOut">
              <a:rPr lang="pl-PL"/>
              <a:pPr>
                <a:defRPr/>
              </a:pPr>
              <a:t>2015-10-06</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E7EEBEA9-FFD7-4C91-B0E3-E82A200F100A}" type="slidenum">
              <a:rPr lang="pl-PL"/>
              <a:pPr>
                <a:defRPr/>
              </a:pPr>
              <a:t>‹#›</a:t>
            </a:fld>
            <a:endParaRPr lang="pl-PL"/>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daty 23"/>
          <p:cNvSpPr>
            <a:spLocks noGrp="1"/>
          </p:cNvSpPr>
          <p:nvPr>
            <p:ph type="dt" sz="half" idx="10"/>
          </p:nvPr>
        </p:nvSpPr>
        <p:spPr/>
        <p:txBody>
          <a:bodyPr/>
          <a:lstStyle>
            <a:lvl1pPr>
              <a:defRPr/>
            </a:lvl1pPr>
          </a:lstStyle>
          <a:p>
            <a:pPr>
              <a:defRPr/>
            </a:pPr>
            <a:fld id="{8587121E-F368-4C4A-89C5-8644954FB85F}" type="datetimeFigureOut">
              <a:rPr lang="pl-PL"/>
              <a:pPr>
                <a:defRPr/>
              </a:pPr>
              <a:t>2015-10-06</a:t>
            </a:fld>
            <a:endParaRPr lang="pl-PL"/>
          </a:p>
        </p:txBody>
      </p:sp>
      <p:sp>
        <p:nvSpPr>
          <p:cNvPr id="4" name="Symbol zastępczy stopki 9"/>
          <p:cNvSpPr>
            <a:spLocks noGrp="1"/>
          </p:cNvSpPr>
          <p:nvPr>
            <p:ph type="ftr" sz="quarter" idx="11"/>
          </p:nvPr>
        </p:nvSpPr>
        <p:spPr/>
        <p:txBody>
          <a:bodyPr/>
          <a:lstStyle>
            <a:lvl1pPr>
              <a:defRPr/>
            </a:lvl1pPr>
          </a:lstStyle>
          <a:p>
            <a:pPr>
              <a:defRPr/>
            </a:pPr>
            <a:endParaRPr lang="pl-PL"/>
          </a:p>
        </p:txBody>
      </p:sp>
      <p:sp>
        <p:nvSpPr>
          <p:cNvPr id="5" name="Symbol zastępczy numeru slajdu 21"/>
          <p:cNvSpPr>
            <a:spLocks noGrp="1"/>
          </p:cNvSpPr>
          <p:nvPr>
            <p:ph type="sldNum" sz="quarter" idx="12"/>
          </p:nvPr>
        </p:nvSpPr>
        <p:spPr/>
        <p:txBody>
          <a:bodyPr/>
          <a:lstStyle>
            <a:lvl1pPr>
              <a:defRPr/>
            </a:lvl1pPr>
          </a:lstStyle>
          <a:p>
            <a:pPr>
              <a:defRPr/>
            </a:pPr>
            <a:fld id="{23744A3A-C0FE-4FAE-8227-547E17A9FBF7}" type="slidenum">
              <a:rPr lang="pl-PL"/>
              <a:pPr>
                <a:defRPr/>
              </a:pPr>
              <a:t>‹#›</a:t>
            </a:fld>
            <a:endParaRPr lang="pl-PL"/>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Prostokąt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Prostokąt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Symbol zastępczy daty 1"/>
          <p:cNvSpPr>
            <a:spLocks noGrp="1"/>
          </p:cNvSpPr>
          <p:nvPr>
            <p:ph type="dt" sz="half" idx="10"/>
          </p:nvPr>
        </p:nvSpPr>
        <p:spPr/>
        <p:txBody>
          <a:bodyPr/>
          <a:lstStyle>
            <a:lvl1pPr>
              <a:defRPr/>
            </a:lvl1pPr>
            <a:extLst/>
          </a:lstStyle>
          <a:p>
            <a:pPr>
              <a:defRPr/>
            </a:pPr>
            <a:fld id="{57AB98A8-8CB6-4F94-ADEB-1BA6E4A330D0}" type="datetimeFigureOut">
              <a:rPr lang="pl-PL"/>
              <a:pPr>
                <a:defRPr/>
              </a:pPr>
              <a:t>2015-10-06</a:t>
            </a:fld>
            <a:endParaRPr lang="pl-PL"/>
          </a:p>
        </p:txBody>
      </p:sp>
      <p:sp>
        <p:nvSpPr>
          <p:cNvPr id="5" name="Symbol zastępczy stopki 2"/>
          <p:cNvSpPr>
            <a:spLocks noGrp="1"/>
          </p:cNvSpPr>
          <p:nvPr>
            <p:ph type="ftr" sz="quarter" idx="11"/>
          </p:nvPr>
        </p:nvSpPr>
        <p:spPr/>
        <p:txBody>
          <a:bodyPr/>
          <a:lstStyle>
            <a:lvl1pPr>
              <a:defRPr/>
            </a:lvl1pPr>
            <a:extLst/>
          </a:lstStyle>
          <a:p>
            <a:pPr>
              <a:defRPr/>
            </a:pPr>
            <a:endParaRPr lang="pl-PL"/>
          </a:p>
        </p:txBody>
      </p:sp>
      <p:sp>
        <p:nvSpPr>
          <p:cNvPr id="6" name="Symbol zastępczy numeru slajdu 3"/>
          <p:cNvSpPr>
            <a:spLocks noGrp="1"/>
          </p:cNvSpPr>
          <p:nvPr>
            <p:ph type="sldNum" sz="quarter" idx="12"/>
          </p:nvPr>
        </p:nvSpPr>
        <p:spPr/>
        <p:txBody>
          <a:bodyPr/>
          <a:lstStyle>
            <a:lvl1pPr>
              <a:defRPr/>
            </a:lvl1pPr>
            <a:extLst/>
          </a:lstStyle>
          <a:p>
            <a:pPr>
              <a:defRPr/>
            </a:pPr>
            <a:fld id="{0316B825-3CD6-4FD5-A43F-ECFD42B0CF8F}"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4" name="Prostokąt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Prostokąt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ipsa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pl-PL" smtClean="0"/>
              <a:t>Kliknij, aby edytować styl</a:t>
            </a:r>
            <a:endParaRPr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8" name="Symbol zastępczy daty 3"/>
          <p:cNvSpPr>
            <a:spLocks noGrp="1"/>
          </p:cNvSpPr>
          <p:nvPr>
            <p:ph type="dt" sz="half" idx="10"/>
          </p:nvPr>
        </p:nvSpPr>
        <p:spPr/>
        <p:txBody>
          <a:bodyPr/>
          <a:lstStyle>
            <a:lvl1pPr>
              <a:defRPr/>
            </a:lvl1pPr>
            <a:extLst/>
          </a:lstStyle>
          <a:p>
            <a:pPr>
              <a:defRPr/>
            </a:pPr>
            <a:fld id="{EE1C1805-DAA7-49BC-BDAE-6D9806E9BAA7}" type="datetimeFigureOut">
              <a:rPr lang="pl-PL"/>
              <a:pPr>
                <a:defRPr/>
              </a:pPr>
              <a:t>2015-10-06</a:t>
            </a:fld>
            <a:endParaRPr lang="pl-PL"/>
          </a:p>
        </p:txBody>
      </p:sp>
      <p:sp>
        <p:nvSpPr>
          <p:cNvPr id="9" name="Symbol zastępczy stopki 4"/>
          <p:cNvSpPr>
            <a:spLocks noGrp="1"/>
          </p:cNvSpPr>
          <p:nvPr>
            <p:ph type="ftr" sz="quarter" idx="11"/>
          </p:nvPr>
        </p:nvSpPr>
        <p:spPr/>
        <p:txBody>
          <a:bodyPr/>
          <a:lstStyle>
            <a:lvl1pPr>
              <a:defRPr/>
            </a:lvl1pPr>
            <a:extLst/>
          </a:lstStyle>
          <a:p>
            <a:pPr>
              <a:defRPr/>
            </a:pPr>
            <a:endParaRPr lang="pl-PL"/>
          </a:p>
        </p:txBody>
      </p:sp>
      <p:sp>
        <p:nvSpPr>
          <p:cNvPr id="10" name="Symbol zastępczy numeru slajdu 5"/>
          <p:cNvSpPr>
            <a:spLocks noGrp="1"/>
          </p:cNvSpPr>
          <p:nvPr>
            <p:ph type="sldNum" sz="quarter" idx="12"/>
          </p:nvPr>
        </p:nvSpPr>
        <p:spPr/>
        <p:txBody>
          <a:bodyPr/>
          <a:lstStyle>
            <a:lvl1pPr>
              <a:defRPr/>
            </a:lvl1pPr>
            <a:extLst/>
          </a:lstStyle>
          <a:p>
            <a:pPr>
              <a:defRPr/>
            </a:pPr>
            <a:fld id="{E6EB2ADA-D72C-41D6-909F-2B0743F5E78B}" type="slidenum">
              <a:rPr lang="pl-PL"/>
              <a:pPr>
                <a:defRPr/>
              </a:pPr>
              <a:t>‹#›</a:t>
            </a:fld>
            <a:endParaRPr lang="pl-PL"/>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pl-PL" smtClean="0"/>
              <a:t>Kliknij, aby edytować styl</a:t>
            </a:r>
            <a:endParaRPr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B31AE599-D026-4821-8C59-28C6423DF23C}" type="datetimeFigureOut">
              <a:rPr lang="pl-PL"/>
              <a:pPr>
                <a:defRPr/>
              </a:pPr>
              <a:t>2015-10-06</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6E5F8AA7-C3A5-48A9-B708-586FAED03C4B}" type="slidenum">
              <a:rPr lang="pl-PL"/>
              <a:pPr>
                <a:defRPr/>
              </a:pPr>
              <a:t>‹#›</a:t>
            </a:fld>
            <a:endParaRPr lang="pl-PL"/>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5" name="Prostoką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Schemat blokowy: proce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Schemat blokowy: proce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pl-PL" smtClean="0"/>
              <a:t>Kliknij, aby edytować styl</a:t>
            </a:r>
            <a:endParaRPr lang="en-US"/>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pl-PL" noProof="0" smtClean="0"/>
              <a:t>Kliknij ikonę, aby dodać obraz</a:t>
            </a:r>
            <a:endParaRPr lang="en-US" noProof="0"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8" name="Symbol zastępczy daty 4"/>
          <p:cNvSpPr>
            <a:spLocks noGrp="1"/>
          </p:cNvSpPr>
          <p:nvPr>
            <p:ph type="dt" sz="half" idx="10"/>
          </p:nvPr>
        </p:nvSpPr>
        <p:spPr/>
        <p:txBody>
          <a:bodyPr/>
          <a:lstStyle>
            <a:lvl1pPr>
              <a:defRPr/>
            </a:lvl1pPr>
            <a:extLst/>
          </a:lstStyle>
          <a:p>
            <a:pPr>
              <a:defRPr/>
            </a:pPr>
            <a:fld id="{602F1E88-92C1-49B3-9A4F-210A3896925E}" type="datetimeFigureOut">
              <a:rPr lang="pl-PL"/>
              <a:pPr>
                <a:defRPr/>
              </a:pPr>
              <a:t>2015-10-06</a:t>
            </a:fld>
            <a:endParaRPr lang="pl-PL"/>
          </a:p>
        </p:txBody>
      </p:sp>
      <p:sp>
        <p:nvSpPr>
          <p:cNvPr id="9" name="Symbol zastępczy stopki 5"/>
          <p:cNvSpPr>
            <a:spLocks noGrp="1"/>
          </p:cNvSpPr>
          <p:nvPr>
            <p:ph type="ftr" sz="quarter" idx="11"/>
          </p:nvPr>
        </p:nvSpPr>
        <p:spPr/>
        <p:txBody>
          <a:bodyPr/>
          <a:lstStyle>
            <a:lvl1pPr>
              <a:defRPr/>
            </a:lvl1pPr>
            <a:extLst/>
          </a:lstStyle>
          <a:p>
            <a:pPr>
              <a:defRPr/>
            </a:pPr>
            <a:endParaRPr lang="pl-PL"/>
          </a:p>
        </p:txBody>
      </p:sp>
      <p:sp>
        <p:nvSpPr>
          <p:cNvPr id="10" name="Symbol zastępczy numeru slajdu 6"/>
          <p:cNvSpPr>
            <a:spLocks noGrp="1"/>
          </p:cNvSpPr>
          <p:nvPr>
            <p:ph type="sldNum" sz="quarter" idx="12"/>
          </p:nvPr>
        </p:nvSpPr>
        <p:spPr/>
        <p:txBody>
          <a:bodyPr/>
          <a:lstStyle>
            <a:lvl1pPr>
              <a:defRPr/>
            </a:lvl1pPr>
            <a:extLst/>
          </a:lstStyle>
          <a:p>
            <a:pPr>
              <a:defRPr/>
            </a:pPr>
            <a:fld id="{A0A1FE98-787E-4316-A4A0-134AEBEEEF08}" type="slidenum">
              <a:rPr lang="pl-PL"/>
              <a:pPr>
                <a:defRPr/>
              </a:pPr>
              <a:t>‹#›</a:t>
            </a:fld>
            <a:endParaRPr lang="pl-PL"/>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E0F9C096-CC7C-4D3A-8D5D-DE6A81405762}"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F0E85BC1-09B1-4234-8C53-77D230311378}" type="slidenum">
              <a:rPr lang="pl-PL"/>
              <a:pPr>
                <a:defRPr/>
              </a:pPr>
              <a:t>‹#›</a:t>
            </a:fld>
            <a:endParaRPr lang="pl-PL"/>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1378000E-A522-48F0-862C-A238B9F01EAB}"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409A1B1C-1535-4189-A2F8-A909E69D17C4}" type="slidenum">
              <a:rPr lang="pl-PL"/>
              <a:pPr>
                <a:defRPr/>
              </a:pPr>
              <a:t>‹#›</a:t>
            </a:fld>
            <a:endParaRPr lang="pl-PL"/>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4"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ipsa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ytuł 13"/>
          <p:cNvSpPr>
            <a:spLocks noGrp="1"/>
          </p:cNvSpPr>
          <p:nvPr>
            <p:ph type="ctrTitle"/>
          </p:nvPr>
        </p:nvSpPr>
        <p:spPr>
          <a:xfrm>
            <a:off x="1432560" y="359898"/>
            <a:ext cx="7406640" cy="1472184"/>
          </a:xfrm>
        </p:spPr>
        <p:txBody>
          <a:bodyPr anchor="b"/>
          <a:lstStyle>
            <a:lvl1pPr algn="l">
              <a:defRPr/>
            </a:lvl1pPr>
            <a:extLst/>
          </a:lstStyle>
          <a:p>
            <a:r>
              <a:rPr lang="pl-PL" smtClean="0"/>
              <a:t>Kliknij, aby edytować styl</a:t>
            </a:r>
            <a:endParaRPr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6" name="Symbol zastępczy daty 6"/>
          <p:cNvSpPr>
            <a:spLocks noGrp="1"/>
          </p:cNvSpPr>
          <p:nvPr>
            <p:ph type="dt" sz="half" idx="10"/>
          </p:nvPr>
        </p:nvSpPr>
        <p:spPr/>
        <p:txBody>
          <a:bodyPr/>
          <a:lstStyle>
            <a:lvl1pPr>
              <a:defRPr/>
            </a:lvl1pPr>
            <a:extLst/>
          </a:lstStyle>
          <a:p>
            <a:pPr>
              <a:defRPr/>
            </a:pPr>
            <a:fld id="{C8CE6314-3260-485E-B581-724D6289A4C1}" type="datetimeFigureOut">
              <a:rPr lang="pl-PL"/>
              <a:pPr>
                <a:defRPr/>
              </a:pPr>
              <a:t>2015-10-06</a:t>
            </a:fld>
            <a:endParaRPr lang="pl-PL"/>
          </a:p>
        </p:txBody>
      </p:sp>
      <p:sp>
        <p:nvSpPr>
          <p:cNvPr id="7" name="Symbol zastępczy stopki 19"/>
          <p:cNvSpPr>
            <a:spLocks noGrp="1"/>
          </p:cNvSpPr>
          <p:nvPr>
            <p:ph type="ftr" sz="quarter" idx="11"/>
          </p:nvPr>
        </p:nvSpPr>
        <p:spPr/>
        <p:txBody>
          <a:bodyPr/>
          <a:lstStyle>
            <a:lvl1pPr>
              <a:defRPr/>
            </a:lvl1pPr>
            <a:extLst/>
          </a:lstStyle>
          <a:p>
            <a:pPr>
              <a:defRPr/>
            </a:pPr>
            <a:endParaRPr lang="pl-PL"/>
          </a:p>
        </p:txBody>
      </p:sp>
      <p:sp>
        <p:nvSpPr>
          <p:cNvPr id="8" name="Symbol zastępczy numeru slajdu 9"/>
          <p:cNvSpPr>
            <a:spLocks noGrp="1"/>
          </p:cNvSpPr>
          <p:nvPr>
            <p:ph type="sldNum" sz="quarter" idx="12"/>
          </p:nvPr>
        </p:nvSpPr>
        <p:spPr/>
        <p:txBody>
          <a:bodyPr/>
          <a:lstStyle>
            <a:lvl1pPr>
              <a:defRPr/>
            </a:lvl1pPr>
            <a:extLst/>
          </a:lstStyle>
          <a:p>
            <a:pPr>
              <a:defRPr/>
            </a:pPr>
            <a:fld id="{193485AE-814F-4E83-854C-9462BF3E4297}" type="slidenum">
              <a:rPr lang="pl-PL"/>
              <a:pPr>
                <a:defRPr/>
              </a:pPr>
              <a:t>‹#›</a:t>
            </a:fld>
            <a:endParaRPr lang="pl-PL"/>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00707223-69D4-4C61-808F-E4785C5E6DE1}"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A80CF109-4CD7-4BE2-8438-B3DCEF672B72}" type="slidenum">
              <a:rPr lang="pl-PL"/>
              <a:pPr>
                <a:defRPr/>
              </a:pPr>
              <a:t>‹#›</a:t>
            </a:fld>
            <a:endParaRPr lang="pl-PL"/>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4" name="Prostokąt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Prostokąt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ipsa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pl-PL" smtClean="0"/>
              <a:t>Kliknij, aby edytować styl</a:t>
            </a:r>
            <a:endParaRPr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8" name="Symbol zastępczy daty 3"/>
          <p:cNvSpPr>
            <a:spLocks noGrp="1"/>
          </p:cNvSpPr>
          <p:nvPr>
            <p:ph type="dt" sz="half" idx="10"/>
          </p:nvPr>
        </p:nvSpPr>
        <p:spPr/>
        <p:txBody>
          <a:bodyPr/>
          <a:lstStyle>
            <a:lvl1pPr>
              <a:defRPr/>
            </a:lvl1pPr>
            <a:extLst/>
          </a:lstStyle>
          <a:p>
            <a:pPr>
              <a:defRPr/>
            </a:pPr>
            <a:fld id="{35C98D3C-374E-4086-A4F2-E7B3C49902DF}" type="datetimeFigureOut">
              <a:rPr lang="pl-PL"/>
              <a:pPr>
                <a:defRPr/>
              </a:pPr>
              <a:t>2015-10-06</a:t>
            </a:fld>
            <a:endParaRPr lang="pl-PL"/>
          </a:p>
        </p:txBody>
      </p:sp>
      <p:sp>
        <p:nvSpPr>
          <p:cNvPr id="9" name="Symbol zastępczy stopki 4"/>
          <p:cNvSpPr>
            <a:spLocks noGrp="1"/>
          </p:cNvSpPr>
          <p:nvPr>
            <p:ph type="ftr" sz="quarter" idx="11"/>
          </p:nvPr>
        </p:nvSpPr>
        <p:spPr/>
        <p:txBody>
          <a:bodyPr/>
          <a:lstStyle>
            <a:lvl1pPr>
              <a:defRPr/>
            </a:lvl1pPr>
            <a:extLst/>
          </a:lstStyle>
          <a:p>
            <a:pPr>
              <a:defRPr/>
            </a:pPr>
            <a:endParaRPr lang="pl-PL"/>
          </a:p>
        </p:txBody>
      </p:sp>
      <p:sp>
        <p:nvSpPr>
          <p:cNvPr id="10" name="Symbol zastępczy numeru slajdu 5"/>
          <p:cNvSpPr>
            <a:spLocks noGrp="1"/>
          </p:cNvSpPr>
          <p:nvPr>
            <p:ph type="sldNum" sz="quarter" idx="12"/>
          </p:nvPr>
        </p:nvSpPr>
        <p:spPr/>
        <p:txBody>
          <a:bodyPr/>
          <a:lstStyle>
            <a:lvl1pPr>
              <a:defRPr/>
            </a:lvl1pPr>
            <a:extLst/>
          </a:lstStyle>
          <a:p>
            <a:pPr>
              <a:defRPr/>
            </a:pPr>
            <a:fld id="{CA32A019-A64A-4954-9529-9BC9B0727113}" type="slidenum">
              <a:rPr lang="pl-PL"/>
              <a:pPr>
                <a:defRPr/>
              </a:pPr>
              <a:t>‹#›</a:t>
            </a:fld>
            <a:endParaRPr lang="pl-PL"/>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23"/>
          <p:cNvSpPr>
            <a:spLocks noGrp="1"/>
          </p:cNvSpPr>
          <p:nvPr>
            <p:ph type="dt" sz="half" idx="10"/>
          </p:nvPr>
        </p:nvSpPr>
        <p:spPr/>
        <p:txBody>
          <a:bodyPr/>
          <a:lstStyle>
            <a:lvl1pPr>
              <a:defRPr/>
            </a:lvl1pPr>
          </a:lstStyle>
          <a:p>
            <a:pPr>
              <a:defRPr/>
            </a:pPr>
            <a:fld id="{437FAC27-5A9E-4EC3-B46C-EBC19D95EABE}" type="datetimeFigureOut">
              <a:rPr lang="pl-PL"/>
              <a:pPr>
                <a:defRPr/>
              </a:pPr>
              <a:t>2015-10-06</a:t>
            </a:fld>
            <a:endParaRPr lang="pl-PL"/>
          </a:p>
        </p:txBody>
      </p:sp>
      <p:sp>
        <p:nvSpPr>
          <p:cNvPr id="6" name="Symbol zastępczy stopki 9"/>
          <p:cNvSpPr>
            <a:spLocks noGrp="1"/>
          </p:cNvSpPr>
          <p:nvPr>
            <p:ph type="ftr" sz="quarter" idx="11"/>
          </p:nvPr>
        </p:nvSpPr>
        <p:spPr/>
        <p:txBody>
          <a:bodyPr/>
          <a:lstStyle>
            <a:lvl1pPr>
              <a:defRPr/>
            </a:lvl1pPr>
          </a:lstStyle>
          <a:p>
            <a:pPr>
              <a:defRPr/>
            </a:pPr>
            <a:endParaRPr lang="pl-PL"/>
          </a:p>
        </p:txBody>
      </p:sp>
      <p:sp>
        <p:nvSpPr>
          <p:cNvPr id="7" name="Symbol zastępczy numeru slajdu 21"/>
          <p:cNvSpPr>
            <a:spLocks noGrp="1"/>
          </p:cNvSpPr>
          <p:nvPr>
            <p:ph type="sldNum" sz="quarter" idx="12"/>
          </p:nvPr>
        </p:nvSpPr>
        <p:spPr/>
        <p:txBody>
          <a:bodyPr/>
          <a:lstStyle>
            <a:lvl1pPr>
              <a:defRPr/>
            </a:lvl1pPr>
          </a:lstStyle>
          <a:p>
            <a:pPr>
              <a:defRPr/>
            </a:pPr>
            <a:fld id="{1F45A9FD-1716-4E92-B511-DAE986166524}" type="slidenum">
              <a:rPr lang="pl-PL"/>
              <a:pPr>
                <a:defRPr/>
              </a:pPr>
              <a:t>‹#›</a:t>
            </a:fld>
            <a:endParaRPr lang="pl-PL"/>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lstStyle>
            <a:lvl1pPr algn="ctr">
              <a:defRPr sz="4500" b="1" cap="none" baseline="0"/>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29125485-EE10-44B7-A627-2C4089A06826}" type="datetimeFigureOut">
              <a:rPr lang="pl-PL"/>
              <a:pPr>
                <a:defRPr/>
              </a:pPr>
              <a:t>2015-10-06</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3501D8FB-0EFC-4A60-BBFC-EA868A858CA5}" type="slidenum">
              <a:rPr lang="pl-PL"/>
              <a:pPr>
                <a:defRPr/>
              </a:pPr>
              <a:t>‹#›</a:t>
            </a:fld>
            <a:endParaRPr lang="pl-PL"/>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daty 23"/>
          <p:cNvSpPr>
            <a:spLocks noGrp="1"/>
          </p:cNvSpPr>
          <p:nvPr>
            <p:ph type="dt" sz="half" idx="10"/>
          </p:nvPr>
        </p:nvSpPr>
        <p:spPr/>
        <p:txBody>
          <a:bodyPr/>
          <a:lstStyle>
            <a:lvl1pPr>
              <a:defRPr/>
            </a:lvl1pPr>
          </a:lstStyle>
          <a:p>
            <a:pPr>
              <a:defRPr/>
            </a:pPr>
            <a:fld id="{638FB012-5A84-4DB4-946B-4C8F767AB96E}" type="datetimeFigureOut">
              <a:rPr lang="pl-PL"/>
              <a:pPr>
                <a:defRPr/>
              </a:pPr>
              <a:t>2015-10-06</a:t>
            </a:fld>
            <a:endParaRPr lang="pl-PL"/>
          </a:p>
        </p:txBody>
      </p:sp>
      <p:sp>
        <p:nvSpPr>
          <p:cNvPr id="4" name="Symbol zastępczy stopki 9"/>
          <p:cNvSpPr>
            <a:spLocks noGrp="1"/>
          </p:cNvSpPr>
          <p:nvPr>
            <p:ph type="ftr" sz="quarter" idx="11"/>
          </p:nvPr>
        </p:nvSpPr>
        <p:spPr/>
        <p:txBody>
          <a:bodyPr/>
          <a:lstStyle>
            <a:lvl1pPr>
              <a:defRPr/>
            </a:lvl1pPr>
          </a:lstStyle>
          <a:p>
            <a:pPr>
              <a:defRPr/>
            </a:pPr>
            <a:endParaRPr lang="pl-PL"/>
          </a:p>
        </p:txBody>
      </p:sp>
      <p:sp>
        <p:nvSpPr>
          <p:cNvPr id="5" name="Symbol zastępczy numeru slajdu 21"/>
          <p:cNvSpPr>
            <a:spLocks noGrp="1"/>
          </p:cNvSpPr>
          <p:nvPr>
            <p:ph type="sldNum" sz="quarter" idx="12"/>
          </p:nvPr>
        </p:nvSpPr>
        <p:spPr/>
        <p:txBody>
          <a:bodyPr/>
          <a:lstStyle>
            <a:lvl1pPr>
              <a:defRPr/>
            </a:lvl1pPr>
          </a:lstStyle>
          <a:p>
            <a:pPr>
              <a:defRPr/>
            </a:pPr>
            <a:fld id="{E5833897-589F-4019-9E7A-706045D153AE}"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23"/>
          <p:cNvSpPr>
            <a:spLocks noGrp="1"/>
          </p:cNvSpPr>
          <p:nvPr>
            <p:ph type="dt" sz="half" idx="10"/>
          </p:nvPr>
        </p:nvSpPr>
        <p:spPr/>
        <p:txBody>
          <a:bodyPr/>
          <a:lstStyle>
            <a:lvl1pPr>
              <a:defRPr/>
            </a:lvl1pPr>
          </a:lstStyle>
          <a:p>
            <a:pPr>
              <a:defRPr/>
            </a:pPr>
            <a:fld id="{428A7871-835C-423B-A9A6-C67AC1538EB2}" type="datetimeFigureOut">
              <a:rPr lang="pl-PL"/>
              <a:pPr>
                <a:defRPr/>
              </a:pPr>
              <a:t>2015-10-06</a:t>
            </a:fld>
            <a:endParaRPr lang="pl-PL"/>
          </a:p>
        </p:txBody>
      </p:sp>
      <p:sp>
        <p:nvSpPr>
          <p:cNvPr id="6" name="Symbol zastępczy stopki 9"/>
          <p:cNvSpPr>
            <a:spLocks noGrp="1"/>
          </p:cNvSpPr>
          <p:nvPr>
            <p:ph type="ftr" sz="quarter" idx="11"/>
          </p:nvPr>
        </p:nvSpPr>
        <p:spPr/>
        <p:txBody>
          <a:bodyPr/>
          <a:lstStyle>
            <a:lvl1pPr>
              <a:defRPr/>
            </a:lvl1pPr>
          </a:lstStyle>
          <a:p>
            <a:pPr>
              <a:defRPr/>
            </a:pPr>
            <a:endParaRPr lang="pl-PL"/>
          </a:p>
        </p:txBody>
      </p:sp>
      <p:sp>
        <p:nvSpPr>
          <p:cNvPr id="7" name="Symbol zastępczy numeru slajdu 21"/>
          <p:cNvSpPr>
            <a:spLocks noGrp="1"/>
          </p:cNvSpPr>
          <p:nvPr>
            <p:ph type="sldNum" sz="quarter" idx="12"/>
          </p:nvPr>
        </p:nvSpPr>
        <p:spPr/>
        <p:txBody>
          <a:bodyPr/>
          <a:lstStyle>
            <a:lvl1pPr>
              <a:defRPr/>
            </a:lvl1pPr>
          </a:lstStyle>
          <a:p>
            <a:pPr>
              <a:defRPr/>
            </a:pPr>
            <a:fld id="{89852EC6-30E3-4667-9BE4-F454522B30D9}" type="slidenum">
              <a:rPr lang="pl-PL"/>
              <a:pPr>
                <a:defRPr/>
              </a:pPr>
              <a:t>‹#›</a:t>
            </a:fld>
            <a:endParaRPr lang="pl-PL"/>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Prostokąt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Prostokąt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Symbol zastępczy daty 1"/>
          <p:cNvSpPr>
            <a:spLocks noGrp="1"/>
          </p:cNvSpPr>
          <p:nvPr>
            <p:ph type="dt" sz="half" idx="10"/>
          </p:nvPr>
        </p:nvSpPr>
        <p:spPr/>
        <p:txBody>
          <a:bodyPr/>
          <a:lstStyle>
            <a:lvl1pPr>
              <a:defRPr/>
            </a:lvl1pPr>
            <a:extLst/>
          </a:lstStyle>
          <a:p>
            <a:pPr>
              <a:defRPr/>
            </a:pPr>
            <a:fld id="{745A4C00-3149-4550-AC3E-B997D664F18D}" type="datetimeFigureOut">
              <a:rPr lang="pl-PL"/>
              <a:pPr>
                <a:defRPr/>
              </a:pPr>
              <a:t>2015-10-06</a:t>
            </a:fld>
            <a:endParaRPr lang="pl-PL"/>
          </a:p>
        </p:txBody>
      </p:sp>
      <p:sp>
        <p:nvSpPr>
          <p:cNvPr id="5" name="Symbol zastępczy stopki 2"/>
          <p:cNvSpPr>
            <a:spLocks noGrp="1"/>
          </p:cNvSpPr>
          <p:nvPr>
            <p:ph type="ftr" sz="quarter" idx="11"/>
          </p:nvPr>
        </p:nvSpPr>
        <p:spPr/>
        <p:txBody>
          <a:bodyPr/>
          <a:lstStyle>
            <a:lvl1pPr>
              <a:defRPr/>
            </a:lvl1pPr>
            <a:extLst/>
          </a:lstStyle>
          <a:p>
            <a:pPr>
              <a:defRPr/>
            </a:pPr>
            <a:endParaRPr lang="pl-PL"/>
          </a:p>
        </p:txBody>
      </p:sp>
      <p:sp>
        <p:nvSpPr>
          <p:cNvPr id="6" name="Symbol zastępczy numeru slajdu 3"/>
          <p:cNvSpPr>
            <a:spLocks noGrp="1"/>
          </p:cNvSpPr>
          <p:nvPr>
            <p:ph type="sldNum" sz="quarter" idx="12"/>
          </p:nvPr>
        </p:nvSpPr>
        <p:spPr/>
        <p:txBody>
          <a:bodyPr/>
          <a:lstStyle>
            <a:lvl1pPr>
              <a:defRPr/>
            </a:lvl1pPr>
            <a:extLst/>
          </a:lstStyle>
          <a:p>
            <a:pPr>
              <a:defRPr/>
            </a:pPr>
            <a:fld id="{F1A602A0-AFB2-4A58-9CFA-0A5DBAA13791}" type="slidenum">
              <a:rPr lang="pl-PL"/>
              <a:pPr>
                <a:defRPr/>
              </a:pPr>
              <a:t>‹#›</a:t>
            </a:fld>
            <a:endParaRPr lang="pl-PL"/>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pl-PL" smtClean="0"/>
              <a:t>Kliknij, aby edytować styl</a:t>
            </a:r>
            <a:endParaRPr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0903BBA4-421D-4942-B86D-A98DF7E598C2}" type="datetimeFigureOut">
              <a:rPr lang="pl-PL"/>
              <a:pPr>
                <a:defRPr/>
              </a:pPr>
              <a:t>2015-10-06</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379BA5F3-FB8E-4E66-9B6A-0D9D6A5ED819}" type="slidenum">
              <a:rPr lang="pl-PL"/>
              <a:pPr>
                <a:defRPr/>
              </a:pPr>
              <a:t>‹#›</a:t>
            </a:fld>
            <a:endParaRPr lang="pl-PL"/>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5" name="Prostoką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Schemat blokowy: proce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Schemat blokowy: proce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pl-PL" smtClean="0"/>
              <a:t>Kliknij, aby edytować styl</a:t>
            </a:r>
            <a:endParaRPr lang="en-US"/>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pl-PL" noProof="0" smtClean="0"/>
              <a:t>Kliknij ikonę, aby dodać obraz</a:t>
            </a:r>
            <a:endParaRPr lang="en-US" noProof="0"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8" name="Symbol zastępczy daty 4"/>
          <p:cNvSpPr>
            <a:spLocks noGrp="1"/>
          </p:cNvSpPr>
          <p:nvPr>
            <p:ph type="dt" sz="half" idx="10"/>
          </p:nvPr>
        </p:nvSpPr>
        <p:spPr/>
        <p:txBody>
          <a:bodyPr/>
          <a:lstStyle>
            <a:lvl1pPr>
              <a:defRPr/>
            </a:lvl1pPr>
            <a:extLst/>
          </a:lstStyle>
          <a:p>
            <a:pPr>
              <a:defRPr/>
            </a:pPr>
            <a:fld id="{93E12A35-C6D5-461A-B269-14F8C4E2F464}" type="datetimeFigureOut">
              <a:rPr lang="pl-PL"/>
              <a:pPr>
                <a:defRPr/>
              </a:pPr>
              <a:t>2015-10-06</a:t>
            </a:fld>
            <a:endParaRPr lang="pl-PL"/>
          </a:p>
        </p:txBody>
      </p:sp>
      <p:sp>
        <p:nvSpPr>
          <p:cNvPr id="9" name="Symbol zastępczy stopki 5"/>
          <p:cNvSpPr>
            <a:spLocks noGrp="1"/>
          </p:cNvSpPr>
          <p:nvPr>
            <p:ph type="ftr" sz="quarter" idx="11"/>
          </p:nvPr>
        </p:nvSpPr>
        <p:spPr/>
        <p:txBody>
          <a:bodyPr/>
          <a:lstStyle>
            <a:lvl1pPr>
              <a:defRPr/>
            </a:lvl1pPr>
            <a:extLst/>
          </a:lstStyle>
          <a:p>
            <a:pPr>
              <a:defRPr/>
            </a:pPr>
            <a:endParaRPr lang="pl-PL"/>
          </a:p>
        </p:txBody>
      </p:sp>
      <p:sp>
        <p:nvSpPr>
          <p:cNvPr id="10" name="Symbol zastępczy numeru slajdu 6"/>
          <p:cNvSpPr>
            <a:spLocks noGrp="1"/>
          </p:cNvSpPr>
          <p:nvPr>
            <p:ph type="sldNum" sz="quarter" idx="12"/>
          </p:nvPr>
        </p:nvSpPr>
        <p:spPr/>
        <p:txBody>
          <a:bodyPr/>
          <a:lstStyle>
            <a:lvl1pPr>
              <a:defRPr/>
            </a:lvl1pPr>
            <a:extLst/>
          </a:lstStyle>
          <a:p>
            <a:pPr>
              <a:defRPr/>
            </a:pPr>
            <a:fld id="{AF7EFAAE-15C1-4A4F-B79C-35DF219FB7DE}" type="slidenum">
              <a:rPr lang="pl-PL"/>
              <a:pPr>
                <a:defRPr/>
              </a:pPr>
              <a:t>‹#›</a:t>
            </a:fld>
            <a:endParaRPr lang="pl-PL"/>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9FA79DDB-0F4B-4091-BF2E-C1CB8BD8C6D7}"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2EAFBBFC-0AEF-477A-ADCE-EA692737C5DF}" type="slidenum">
              <a:rPr lang="pl-PL"/>
              <a:pPr>
                <a:defRPr/>
              </a:pPr>
              <a:t>‹#›</a:t>
            </a:fld>
            <a:endParaRPr lang="pl-PL"/>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891E0F38-6DB9-435B-9F44-D0F96A1558CC}"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8E9538DD-10E1-4138-8A6B-BA0F1FFEA791}" type="slidenum">
              <a:rPr lang="pl-PL"/>
              <a:pPr>
                <a:defRPr/>
              </a:pPr>
              <a:t>‹#›</a:t>
            </a:fld>
            <a:endParaRPr lang="pl-PL"/>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4"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ipsa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ytuł 13"/>
          <p:cNvSpPr>
            <a:spLocks noGrp="1"/>
          </p:cNvSpPr>
          <p:nvPr>
            <p:ph type="ctrTitle"/>
          </p:nvPr>
        </p:nvSpPr>
        <p:spPr>
          <a:xfrm>
            <a:off x="1432560" y="359898"/>
            <a:ext cx="7406640" cy="1472184"/>
          </a:xfrm>
        </p:spPr>
        <p:txBody>
          <a:bodyPr anchor="b"/>
          <a:lstStyle>
            <a:lvl1pPr algn="l">
              <a:defRPr/>
            </a:lvl1pPr>
            <a:extLst/>
          </a:lstStyle>
          <a:p>
            <a:r>
              <a:rPr lang="pl-PL" smtClean="0"/>
              <a:t>Kliknij, aby edytować styl</a:t>
            </a:r>
            <a:endParaRPr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6" name="Symbol zastępczy daty 6"/>
          <p:cNvSpPr>
            <a:spLocks noGrp="1"/>
          </p:cNvSpPr>
          <p:nvPr>
            <p:ph type="dt" sz="half" idx="10"/>
          </p:nvPr>
        </p:nvSpPr>
        <p:spPr/>
        <p:txBody>
          <a:bodyPr/>
          <a:lstStyle>
            <a:lvl1pPr>
              <a:defRPr/>
            </a:lvl1pPr>
            <a:extLst/>
          </a:lstStyle>
          <a:p>
            <a:pPr>
              <a:defRPr/>
            </a:pPr>
            <a:fld id="{D0E65A22-AFD4-4992-8398-6FA4C86725CB}" type="datetimeFigureOut">
              <a:rPr lang="pl-PL"/>
              <a:pPr>
                <a:defRPr/>
              </a:pPr>
              <a:t>2015-10-06</a:t>
            </a:fld>
            <a:endParaRPr lang="pl-PL"/>
          </a:p>
        </p:txBody>
      </p:sp>
      <p:sp>
        <p:nvSpPr>
          <p:cNvPr id="7" name="Symbol zastępczy stopki 19"/>
          <p:cNvSpPr>
            <a:spLocks noGrp="1"/>
          </p:cNvSpPr>
          <p:nvPr>
            <p:ph type="ftr" sz="quarter" idx="11"/>
          </p:nvPr>
        </p:nvSpPr>
        <p:spPr/>
        <p:txBody>
          <a:bodyPr/>
          <a:lstStyle>
            <a:lvl1pPr>
              <a:defRPr/>
            </a:lvl1pPr>
            <a:extLst/>
          </a:lstStyle>
          <a:p>
            <a:pPr>
              <a:defRPr/>
            </a:pPr>
            <a:endParaRPr lang="pl-PL"/>
          </a:p>
        </p:txBody>
      </p:sp>
      <p:sp>
        <p:nvSpPr>
          <p:cNvPr id="8" name="Symbol zastępczy numeru slajdu 9"/>
          <p:cNvSpPr>
            <a:spLocks noGrp="1"/>
          </p:cNvSpPr>
          <p:nvPr>
            <p:ph type="sldNum" sz="quarter" idx="12"/>
          </p:nvPr>
        </p:nvSpPr>
        <p:spPr/>
        <p:txBody>
          <a:bodyPr/>
          <a:lstStyle>
            <a:lvl1pPr>
              <a:defRPr/>
            </a:lvl1pPr>
            <a:extLst/>
          </a:lstStyle>
          <a:p>
            <a:pPr>
              <a:defRPr/>
            </a:pPr>
            <a:fld id="{8C056FD1-43C7-4A64-ABBD-D95A297C531F}" type="slidenum">
              <a:rPr lang="pl-PL"/>
              <a:pPr>
                <a:defRPr/>
              </a:pPr>
              <a:t>‹#›</a:t>
            </a:fld>
            <a:endParaRPr lang="pl-PL"/>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9F5E2D1B-E039-4A02-8B73-E3E6A7A3FC54}"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A27B0F31-2B8C-4AA7-AA69-9A28BD4E642C}" type="slidenum">
              <a:rPr lang="pl-PL"/>
              <a:pPr>
                <a:defRPr/>
              </a:pPr>
              <a:t>‹#›</a:t>
            </a:fld>
            <a:endParaRPr lang="pl-PL"/>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4" name="Prostokąt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Prostokąt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ipsa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pl-PL" smtClean="0"/>
              <a:t>Kliknij, aby edytować styl</a:t>
            </a:r>
            <a:endParaRPr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8" name="Symbol zastępczy daty 3"/>
          <p:cNvSpPr>
            <a:spLocks noGrp="1"/>
          </p:cNvSpPr>
          <p:nvPr>
            <p:ph type="dt" sz="half" idx="10"/>
          </p:nvPr>
        </p:nvSpPr>
        <p:spPr/>
        <p:txBody>
          <a:bodyPr/>
          <a:lstStyle>
            <a:lvl1pPr>
              <a:defRPr/>
            </a:lvl1pPr>
            <a:extLst/>
          </a:lstStyle>
          <a:p>
            <a:pPr>
              <a:defRPr/>
            </a:pPr>
            <a:fld id="{D9265891-FAE7-4FA1-9BE4-30F4A97A0350}" type="datetimeFigureOut">
              <a:rPr lang="pl-PL"/>
              <a:pPr>
                <a:defRPr/>
              </a:pPr>
              <a:t>2015-10-06</a:t>
            </a:fld>
            <a:endParaRPr lang="pl-PL"/>
          </a:p>
        </p:txBody>
      </p:sp>
      <p:sp>
        <p:nvSpPr>
          <p:cNvPr id="9" name="Symbol zastępczy stopki 4"/>
          <p:cNvSpPr>
            <a:spLocks noGrp="1"/>
          </p:cNvSpPr>
          <p:nvPr>
            <p:ph type="ftr" sz="quarter" idx="11"/>
          </p:nvPr>
        </p:nvSpPr>
        <p:spPr/>
        <p:txBody>
          <a:bodyPr/>
          <a:lstStyle>
            <a:lvl1pPr>
              <a:defRPr/>
            </a:lvl1pPr>
            <a:extLst/>
          </a:lstStyle>
          <a:p>
            <a:pPr>
              <a:defRPr/>
            </a:pPr>
            <a:endParaRPr lang="pl-PL"/>
          </a:p>
        </p:txBody>
      </p:sp>
      <p:sp>
        <p:nvSpPr>
          <p:cNvPr id="10" name="Symbol zastępczy numeru slajdu 5"/>
          <p:cNvSpPr>
            <a:spLocks noGrp="1"/>
          </p:cNvSpPr>
          <p:nvPr>
            <p:ph type="sldNum" sz="quarter" idx="12"/>
          </p:nvPr>
        </p:nvSpPr>
        <p:spPr/>
        <p:txBody>
          <a:bodyPr/>
          <a:lstStyle>
            <a:lvl1pPr>
              <a:defRPr/>
            </a:lvl1pPr>
            <a:extLst/>
          </a:lstStyle>
          <a:p>
            <a:pPr>
              <a:defRPr/>
            </a:pPr>
            <a:fld id="{44AC511A-4FEF-4CAA-9221-87E1244C4AC8}" type="slidenum">
              <a:rPr lang="pl-PL"/>
              <a:pPr>
                <a:defRPr/>
              </a:pPr>
              <a:t>‹#›</a:t>
            </a:fld>
            <a:endParaRPr lang="pl-PL"/>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23"/>
          <p:cNvSpPr>
            <a:spLocks noGrp="1"/>
          </p:cNvSpPr>
          <p:nvPr>
            <p:ph type="dt" sz="half" idx="10"/>
          </p:nvPr>
        </p:nvSpPr>
        <p:spPr/>
        <p:txBody>
          <a:bodyPr/>
          <a:lstStyle>
            <a:lvl1pPr>
              <a:defRPr/>
            </a:lvl1pPr>
          </a:lstStyle>
          <a:p>
            <a:pPr>
              <a:defRPr/>
            </a:pPr>
            <a:fld id="{53E052C2-866A-4CCE-B4C7-5F92468B3633}" type="datetimeFigureOut">
              <a:rPr lang="pl-PL"/>
              <a:pPr>
                <a:defRPr/>
              </a:pPr>
              <a:t>2015-10-06</a:t>
            </a:fld>
            <a:endParaRPr lang="pl-PL"/>
          </a:p>
        </p:txBody>
      </p:sp>
      <p:sp>
        <p:nvSpPr>
          <p:cNvPr id="6" name="Symbol zastępczy stopki 9"/>
          <p:cNvSpPr>
            <a:spLocks noGrp="1"/>
          </p:cNvSpPr>
          <p:nvPr>
            <p:ph type="ftr" sz="quarter" idx="11"/>
          </p:nvPr>
        </p:nvSpPr>
        <p:spPr/>
        <p:txBody>
          <a:bodyPr/>
          <a:lstStyle>
            <a:lvl1pPr>
              <a:defRPr/>
            </a:lvl1pPr>
          </a:lstStyle>
          <a:p>
            <a:pPr>
              <a:defRPr/>
            </a:pPr>
            <a:endParaRPr lang="pl-PL"/>
          </a:p>
        </p:txBody>
      </p:sp>
      <p:sp>
        <p:nvSpPr>
          <p:cNvPr id="7" name="Symbol zastępczy numeru slajdu 21"/>
          <p:cNvSpPr>
            <a:spLocks noGrp="1"/>
          </p:cNvSpPr>
          <p:nvPr>
            <p:ph type="sldNum" sz="quarter" idx="12"/>
          </p:nvPr>
        </p:nvSpPr>
        <p:spPr/>
        <p:txBody>
          <a:bodyPr/>
          <a:lstStyle>
            <a:lvl1pPr>
              <a:defRPr/>
            </a:lvl1pPr>
          </a:lstStyle>
          <a:p>
            <a:pPr>
              <a:defRPr/>
            </a:pPr>
            <a:fld id="{86737B5D-CAA7-4B3A-A5F0-E9F217189D65}" type="slidenum">
              <a:rPr lang="pl-PL"/>
              <a:pPr>
                <a:defRPr/>
              </a:pPr>
              <a:t>‹#›</a:t>
            </a:fld>
            <a:endParaRPr lang="pl-PL"/>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lstStyle>
            <a:lvl1pPr algn="ctr">
              <a:defRPr sz="4500" b="1" cap="none" baseline="0"/>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FB9C3D59-7931-4DA1-B032-4A9AE9D98590}" type="datetimeFigureOut">
              <a:rPr lang="pl-PL"/>
              <a:pPr>
                <a:defRPr/>
              </a:pPr>
              <a:t>2015-10-06</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0442BCCB-91B0-4B56-9C48-9430B5E295A3}"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lstStyle>
            <a:lvl1pPr algn="ctr">
              <a:defRPr sz="4500" b="1" cap="none" baseline="0"/>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BF1949C7-FE1C-41A1-BA34-D87AABDFB51B}" type="datetimeFigureOut">
              <a:rPr lang="pl-PL"/>
              <a:pPr>
                <a:defRPr/>
              </a:pPr>
              <a:t>2015-10-06</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C41CEE9E-05AE-43D2-A770-1551DEE5663D}" type="slidenum">
              <a:rPr lang="pl-PL"/>
              <a:pPr>
                <a:defRPr/>
              </a:pPr>
              <a:t>‹#›</a:t>
            </a:fld>
            <a:endParaRPr lang="pl-PL"/>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daty 23"/>
          <p:cNvSpPr>
            <a:spLocks noGrp="1"/>
          </p:cNvSpPr>
          <p:nvPr>
            <p:ph type="dt" sz="half" idx="10"/>
          </p:nvPr>
        </p:nvSpPr>
        <p:spPr/>
        <p:txBody>
          <a:bodyPr/>
          <a:lstStyle>
            <a:lvl1pPr>
              <a:defRPr/>
            </a:lvl1pPr>
          </a:lstStyle>
          <a:p>
            <a:pPr>
              <a:defRPr/>
            </a:pPr>
            <a:fld id="{9305C5BB-5672-42CC-99E9-DBF318AEE92B}" type="datetimeFigureOut">
              <a:rPr lang="pl-PL"/>
              <a:pPr>
                <a:defRPr/>
              </a:pPr>
              <a:t>2015-10-06</a:t>
            </a:fld>
            <a:endParaRPr lang="pl-PL"/>
          </a:p>
        </p:txBody>
      </p:sp>
      <p:sp>
        <p:nvSpPr>
          <p:cNvPr id="4" name="Symbol zastępczy stopki 9"/>
          <p:cNvSpPr>
            <a:spLocks noGrp="1"/>
          </p:cNvSpPr>
          <p:nvPr>
            <p:ph type="ftr" sz="quarter" idx="11"/>
          </p:nvPr>
        </p:nvSpPr>
        <p:spPr/>
        <p:txBody>
          <a:bodyPr/>
          <a:lstStyle>
            <a:lvl1pPr>
              <a:defRPr/>
            </a:lvl1pPr>
          </a:lstStyle>
          <a:p>
            <a:pPr>
              <a:defRPr/>
            </a:pPr>
            <a:endParaRPr lang="pl-PL"/>
          </a:p>
        </p:txBody>
      </p:sp>
      <p:sp>
        <p:nvSpPr>
          <p:cNvPr id="5" name="Symbol zastępczy numeru slajdu 21"/>
          <p:cNvSpPr>
            <a:spLocks noGrp="1"/>
          </p:cNvSpPr>
          <p:nvPr>
            <p:ph type="sldNum" sz="quarter" idx="12"/>
          </p:nvPr>
        </p:nvSpPr>
        <p:spPr/>
        <p:txBody>
          <a:bodyPr/>
          <a:lstStyle>
            <a:lvl1pPr>
              <a:defRPr/>
            </a:lvl1pPr>
          </a:lstStyle>
          <a:p>
            <a:pPr>
              <a:defRPr/>
            </a:pPr>
            <a:fld id="{03F50CB5-E5C3-4AB6-9243-B935FC3B434B}" type="slidenum">
              <a:rPr lang="pl-PL"/>
              <a:pPr>
                <a:defRPr/>
              </a:pPr>
              <a:t>‹#›</a:t>
            </a:fld>
            <a:endParaRPr lang="pl-PL"/>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Prostokąt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Prostokąt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Symbol zastępczy daty 1"/>
          <p:cNvSpPr>
            <a:spLocks noGrp="1"/>
          </p:cNvSpPr>
          <p:nvPr>
            <p:ph type="dt" sz="half" idx="10"/>
          </p:nvPr>
        </p:nvSpPr>
        <p:spPr/>
        <p:txBody>
          <a:bodyPr/>
          <a:lstStyle>
            <a:lvl1pPr>
              <a:defRPr/>
            </a:lvl1pPr>
            <a:extLst/>
          </a:lstStyle>
          <a:p>
            <a:pPr>
              <a:defRPr/>
            </a:pPr>
            <a:fld id="{15FA0EDE-1109-4DAB-A756-39B76D156F0C}" type="datetimeFigureOut">
              <a:rPr lang="pl-PL"/>
              <a:pPr>
                <a:defRPr/>
              </a:pPr>
              <a:t>2015-10-06</a:t>
            </a:fld>
            <a:endParaRPr lang="pl-PL"/>
          </a:p>
        </p:txBody>
      </p:sp>
      <p:sp>
        <p:nvSpPr>
          <p:cNvPr id="5" name="Symbol zastępczy stopki 2"/>
          <p:cNvSpPr>
            <a:spLocks noGrp="1"/>
          </p:cNvSpPr>
          <p:nvPr>
            <p:ph type="ftr" sz="quarter" idx="11"/>
          </p:nvPr>
        </p:nvSpPr>
        <p:spPr/>
        <p:txBody>
          <a:bodyPr/>
          <a:lstStyle>
            <a:lvl1pPr>
              <a:defRPr/>
            </a:lvl1pPr>
            <a:extLst/>
          </a:lstStyle>
          <a:p>
            <a:pPr>
              <a:defRPr/>
            </a:pPr>
            <a:endParaRPr lang="pl-PL"/>
          </a:p>
        </p:txBody>
      </p:sp>
      <p:sp>
        <p:nvSpPr>
          <p:cNvPr id="6" name="Symbol zastępczy numeru slajdu 3"/>
          <p:cNvSpPr>
            <a:spLocks noGrp="1"/>
          </p:cNvSpPr>
          <p:nvPr>
            <p:ph type="sldNum" sz="quarter" idx="12"/>
          </p:nvPr>
        </p:nvSpPr>
        <p:spPr/>
        <p:txBody>
          <a:bodyPr/>
          <a:lstStyle>
            <a:lvl1pPr>
              <a:defRPr/>
            </a:lvl1pPr>
            <a:extLst/>
          </a:lstStyle>
          <a:p>
            <a:pPr>
              <a:defRPr/>
            </a:pPr>
            <a:fld id="{CA788AC2-650C-420A-A9D3-FBCFA3D3E3BD}" type="slidenum">
              <a:rPr lang="pl-PL"/>
              <a:pPr>
                <a:defRPr/>
              </a:pPr>
              <a:t>‹#›</a:t>
            </a:fld>
            <a:endParaRPr lang="pl-PL"/>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pl-PL" smtClean="0"/>
              <a:t>Kliknij, aby edytować styl</a:t>
            </a:r>
            <a:endParaRPr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BB18AC65-3AC0-4039-9610-6AAA81E2A792}" type="datetimeFigureOut">
              <a:rPr lang="pl-PL"/>
              <a:pPr>
                <a:defRPr/>
              </a:pPr>
              <a:t>2015-10-06</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6A5D678E-760D-485B-A4E5-6ADEDFACA863}" type="slidenum">
              <a:rPr lang="pl-PL"/>
              <a:pPr>
                <a:defRPr/>
              </a:pPr>
              <a:t>‹#›</a:t>
            </a:fld>
            <a:endParaRPr lang="pl-PL"/>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5" name="Prostoką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Schemat blokowy: proce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Schemat blokowy: proce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pl-PL" smtClean="0"/>
              <a:t>Kliknij, aby edytować styl</a:t>
            </a:r>
            <a:endParaRPr lang="en-US"/>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pl-PL" noProof="0" smtClean="0"/>
              <a:t>Kliknij ikonę, aby dodać obraz</a:t>
            </a:r>
            <a:endParaRPr lang="en-US" noProof="0"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8" name="Symbol zastępczy daty 4"/>
          <p:cNvSpPr>
            <a:spLocks noGrp="1"/>
          </p:cNvSpPr>
          <p:nvPr>
            <p:ph type="dt" sz="half" idx="10"/>
          </p:nvPr>
        </p:nvSpPr>
        <p:spPr/>
        <p:txBody>
          <a:bodyPr/>
          <a:lstStyle>
            <a:lvl1pPr>
              <a:defRPr/>
            </a:lvl1pPr>
            <a:extLst/>
          </a:lstStyle>
          <a:p>
            <a:pPr>
              <a:defRPr/>
            </a:pPr>
            <a:fld id="{6B8EFF8B-A0E6-4852-A227-5B8524731D9D}" type="datetimeFigureOut">
              <a:rPr lang="pl-PL"/>
              <a:pPr>
                <a:defRPr/>
              </a:pPr>
              <a:t>2015-10-06</a:t>
            </a:fld>
            <a:endParaRPr lang="pl-PL"/>
          </a:p>
        </p:txBody>
      </p:sp>
      <p:sp>
        <p:nvSpPr>
          <p:cNvPr id="9" name="Symbol zastępczy stopki 5"/>
          <p:cNvSpPr>
            <a:spLocks noGrp="1"/>
          </p:cNvSpPr>
          <p:nvPr>
            <p:ph type="ftr" sz="quarter" idx="11"/>
          </p:nvPr>
        </p:nvSpPr>
        <p:spPr/>
        <p:txBody>
          <a:bodyPr/>
          <a:lstStyle>
            <a:lvl1pPr>
              <a:defRPr/>
            </a:lvl1pPr>
            <a:extLst/>
          </a:lstStyle>
          <a:p>
            <a:pPr>
              <a:defRPr/>
            </a:pPr>
            <a:endParaRPr lang="pl-PL"/>
          </a:p>
        </p:txBody>
      </p:sp>
      <p:sp>
        <p:nvSpPr>
          <p:cNvPr id="10" name="Symbol zastępczy numeru slajdu 6"/>
          <p:cNvSpPr>
            <a:spLocks noGrp="1"/>
          </p:cNvSpPr>
          <p:nvPr>
            <p:ph type="sldNum" sz="quarter" idx="12"/>
          </p:nvPr>
        </p:nvSpPr>
        <p:spPr/>
        <p:txBody>
          <a:bodyPr/>
          <a:lstStyle>
            <a:lvl1pPr>
              <a:defRPr/>
            </a:lvl1pPr>
            <a:extLst/>
          </a:lstStyle>
          <a:p>
            <a:pPr>
              <a:defRPr/>
            </a:pPr>
            <a:fld id="{89BB3D62-F200-4705-AD11-37B3F4A3CE61}" type="slidenum">
              <a:rPr lang="pl-PL"/>
              <a:pPr>
                <a:defRPr/>
              </a:pPr>
              <a:t>‹#›</a:t>
            </a:fld>
            <a:endParaRPr lang="pl-PL"/>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BC971591-C85B-4752-8E44-8185987154BB}"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EA3E7D0C-4236-4795-A0BE-48EF604C939A}" type="slidenum">
              <a:rPr lang="pl-PL"/>
              <a:pPr>
                <a:defRPr/>
              </a:pPr>
              <a:t>‹#›</a:t>
            </a:fld>
            <a:endParaRPr lang="pl-PL"/>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DCF0CF8E-22D3-4D0D-A966-991453976946}"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CC79FAB4-F46F-43BC-B736-86023979CBE0}" type="slidenum">
              <a:rPr lang="pl-PL"/>
              <a:pPr>
                <a:defRPr/>
              </a:pPr>
              <a:t>‹#›</a:t>
            </a:fld>
            <a:endParaRPr lang="pl-PL"/>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4"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ipsa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ytuł 13"/>
          <p:cNvSpPr>
            <a:spLocks noGrp="1"/>
          </p:cNvSpPr>
          <p:nvPr>
            <p:ph type="ctrTitle"/>
          </p:nvPr>
        </p:nvSpPr>
        <p:spPr>
          <a:xfrm>
            <a:off x="1432560" y="359898"/>
            <a:ext cx="7406640" cy="1472184"/>
          </a:xfrm>
        </p:spPr>
        <p:txBody>
          <a:bodyPr anchor="b"/>
          <a:lstStyle>
            <a:lvl1pPr algn="l">
              <a:defRPr/>
            </a:lvl1pPr>
            <a:extLst/>
          </a:lstStyle>
          <a:p>
            <a:r>
              <a:rPr lang="pl-PL" smtClean="0"/>
              <a:t>Kliknij, aby edytować styl</a:t>
            </a:r>
            <a:endParaRPr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smtClean="0"/>
              <a:t>Kliknij, aby edytować styl wzorca podtytułu</a:t>
            </a:r>
            <a:endParaRPr lang="en-US"/>
          </a:p>
        </p:txBody>
      </p:sp>
      <p:sp>
        <p:nvSpPr>
          <p:cNvPr id="6" name="Symbol zastępczy daty 6"/>
          <p:cNvSpPr>
            <a:spLocks noGrp="1"/>
          </p:cNvSpPr>
          <p:nvPr>
            <p:ph type="dt" sz="half" idx="10"/>
          </p:nvPr>
        </p:nvSpPr>
        <p:spPr/>
        <p:txBody>
          <a:bodyPr/>
          <a:lstStyle>
            <a:lvl1pPr>
              <a:defRPr/>
            </a:lvl1pPr>
            <a:extLst/>
          </a:lstStyle>
          <a:p>
            <a:pPr>
              <a:defRPr/>
            </a:pPr>
            <a:fld id="{B0A8F3D2-8A4D-4A86-A462-4188E319D681}" type="datetimeFigureOut">
              <a:rPr lang="pl-PL"/>
              <a:pPr>
                <a:defRPr/>
              </a:pPr>
              <a:t>2015-10-06</a:t>
            </a:fld>
            <a:endParaRPr lang="pl-PL"/>
          </a:p>
        </p:txBody>
      </p:sp>
      <p:sp>
        <p:nvSpPr>
          <p:cNvPr id="7" name="Symbol zastępczy stopki 19"/>
          <p:cNvSpPr>
            <a:spLocks noGrp="1"/>
          </p:cNvSpPr>
          <p:nvPr>
            <p:ph type="ftr" sz="quarter" idx="11"/>
          </p:nvPr>
        </p:nvSpPr>
        <p:spPr/>
        <p:txBody>
          <a:bodyPr/>
          <a:lstStyle>
            <a:lvl1pPr>
              <a:defRPr/>
            </a:lvl1pPr>
            <a:extLst/>
          </a:lstStyle>
          <a:p>
            <a:pPr>
              <a:defRPr/>
            </a:pPr>
            <a:endParaRPr lang="pl-PL"/>
          </a:p>
        </p:txBody>
      </p:sp>
      <p:sp>
        <p:nvSpPr>
          <p:cNvPr id="8" name="Symbol zastępczy numeru slajdu 9"/>
          <p:cNvSpPr>
            <a:spLocks noGrp="1"/>
          </p:cNvSpPr>
          <p:nvPr>
            <p:ph type="sldNum" sz="quarter" idx="12"/>
          </p:nvPr>
        </p:nvSpPr>
        <p:spPr/>
        <p:txBody>
          <a:bodyPr/>
          <a:lstStyle>
            <a:lvl1pPr>
              <a:defRPr/>
            </a:lvl1pPr>
            <a:extLst/>
          </a:lstStyle>
          <a:p>
            <a:pPr>
              <a:defRPr/>
            </a:pPr>
            <a:fld id="{EB6A84E4-2845-4541-A1DC-A73F1DB03F46}" type="slidenum">
              <a:rPr lang="pl-PL"/>
              <a:pPr>
                <a:defRPr/>
              </a:pPr>
              <a:t>‹#›</a:t>
            </a:fld>
            <a:endParaRPr lang="pl-PL"/>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zawartości 2"/>
          <p:cNvSpPr>
            <a:spLocks noGrp="1"/>
          </p:cNvSpPr>
          <p:nvPr>
            <p:ph idx="1"/>
          </p:nvPr>
        </p:nvSpPr>
        <p:spPr/>
        <p:txBody>
          <a:bodyPr/>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14930174-2E32-45FD-BE67-84A42703412E}"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ED4E6D4D-749F-4B6C-8724-9848756EAAD3}" type="slidenum">
              <a:rPr lang="pl-PL"/>
              <a:pPr>
                <a:defRPr/>
              </a:pPr>
              <a:t>‹#›</a:t>
            </a:fld>
            <a:endParaRPr lang="pl-PL"/>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4" name="Prostokąt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Prostokąt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ipsa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pl-PL" smtClean="0"/>
              <a:t>Kliknij, aby edytować styl</a:t>
            </a:r>
            <a:endParaRPr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smtClean="0"/>
              <a:t>Kliknij, aby edytować style wzorca tekstu</a:t>
            </a:r>
          </a:p>
        </p:txBody>
      </p:sp>
      <p:sp>
        <p:nvSpPr>
          <p:cNvPr id="8" name="Symbol zastępczy daty 3"/>
          <p:cNvSpPr>
            <a:spLocks noGrp="1"/>
          </p:cNvSpPr>
          <p:nvPr>
            <p:ph type="dt" sz="half" idx="10"/>
          </p:nvPr>
        </p:nvSpPr>
        <p:spPr/>
        <p:txBody>
          <a:bodyPr/>
          <a:lstStyle>
            <a:lvl1pPr>
              <a:defRPr/>
            </a:lvl1pPr>
            <a:extLst/>
          </a:lstStyle>
          <a:p>
            <a:pPr>
              <a:defRPr/>
            </a:pPr>
            <a:fld id="{DCFEADED-98AA-4994-84A8-C81EDA8CD108}" type="datetimeFigureOut">
              <a:rPr lang="pl-PL"/>
              <a:pPr>
                <a:defRPr/>
              </a:pPr>
              <a:t>2015-10-06</a:t>
            </a:fld>
            <a:endParaRPr lang="pl-PL"/>
          </a:p>
        </p:txBody>
      </p:sp>
      <p:sp>
        <p:nvSpPr>
          <p:cNvPr id="9" name="Symbol zastępczy stopki 4"/>
          <p:cNvSpPr>
            <a:spLocks noGrp="1"/>
          </p:cNvSpPr>
          <p:nvPr>
            <p:ph type="ftr" sz="quarter" idx="11"/>
          </p:nvPr>
        </p:nvSpPr>
        <p:spPr/>
        <p:txBody>
          <a:bodyPr/>
          <a:lstStyle>
            <a:lvl1pPr>
              <a:defRPr/>
            </a:lvl1pPr>
            <a:extLst/>
          </a:lstStyle>
          <a:p>
            <a:pPr>
              <a:defRPr/>
            </a:pPr>
            <a:endParaRPr lang="pl-PL"/>
          </a:p>
        </p:txBody>
      </p:sp>
      <p:sp>
        <p:nvSpPr>
          <p:cNvPr id="10" name="Symbol zastępczy numeru slajdu 5"/>
          <p:cNvSpPr>
            <a:spLocks noGrp="1"/>
          </p:cNvSpPr>
          <p:nvPr>
            <p:ph type="sldNum" sz="quarter" idx="12"/>
          </p:nvPr>
        </p:nvSpPr>
        <p:spPr/>
        <p:txBody>
          <a:bodyPr/>
          <a:lstStyle>
            <a:lvl1pPr>
              <a:defRPr/>
            </a:lvl1pPr>
            <a:extLst/>
          </a:lstStyle>
          <a:p>
            <a:pPr>
              <a:defRPr/>
            </a:pPr>
            <a:fld id="{D9F07357-D01D-48ED-ABB4-C96389244B33}" type="slidenum">
              <a:rPr lang="pl-PL"/>
              <a:pPr>
                <a:defRPr/>
              </a:pPr>
              <a:t>‹#›</a:t>
            </a:fld>
            <a:endParaRPr lang="pl-PL"/>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23"/>
          <p:cNvSpPr>
            <a:spLocks noGrp="1"/>
          </p:cNvSpPr>
          <p:nvPr>
            <p:ph type="dt" sz="half" idx="10"/>
          </p:nvPr>
        </p:nvSpPr>
        <p:spPr/>
        <p:txBody>
          <a:bodyPr/>
          <a:lstStyle>
            <a:lvl1pPr>
              <a:defRPr/>
            </a:lvl1pPr>
          </a:lstStyle>
          <a:p>
            <a:pPr>
              <a:defRPr/>
            </a:pPr>
            <a:fld id="{011A1028-3985-4C20-A994-CE20096F7901}" type="datetimeFigureOut">
              <a:rPr lang="pl-PL"/>
              <a:pPr>
                <a:defRPr/>
              </a:pPr>
              <a:t>2015-10-06</a:t>
            </a:fld>
            <a:endParaRPr lang="pl-PL"/>
          </a:p>
        </p:txBody>
      </p:sp>
      <p:sp>
        <p:nvSpPr>
          <p:cNvPr id="6" name="Symbol zastępczy stopki 9"/>
          <p:cNvSpPr>
            <a:spLocks noGrp="1"/>
          </p:cNvSpPr>
          <p:nvPr>
            <p:ph type="ftr" sz="quarter" idx="11"/>
          </p:nvPr>
        </p:nvSpPr>
        <p:spPr/>
        <p:txBody>
          <a:bodyPr/>
          <a:lstStyle>
            <a:lvl1pPr>
              <a:defRPr/>
            </a:lvl1pPr>
          </a:lstStyle>
          <a:p>
            <a:pPr>
              <a:defRPr/>
            </a:pPr>
            <a:endParaRPr lang="pl-PL"/>
          </a:p>
        </p:txBody>
      </p:sp>
      <p:sp>
        <p:nvSpPr>
          <p:cNvPr id="7" name="Symbol zastępczy numeru slajdu 21"/>
          <p:cNvSpPr>
            <a:spLocks noGrp="1"/>
          </p:cNvSpPr>
          <p:nvPr>
            <p:ph type="sldNum" sz="quarter" idx="12"/>
          </p:nvPr>
        </p:nvSpPr>
        <p:spPr/>
        <p:txBody>
          <a:bodyPr/>
          <a:lstStyle>
            <a:lvl1pPr>
              <a:defRPr/>
            </a:lvl1pPr>
          </a:lstStyle>
          <a:p>
            <a:pPr>
              <a:defRPr/>
            </a:pPr>
            <a:fld id="{5403A93F-983E-451E-A0C9-83A7E1903800}"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daty 23"/>
          <p:cNvSpPr>
            <a:spLocks noGrp="1"/>
          </p:cNvSpPr>
          <p:nvPr>
            <p:ph type="dt" sz="half" idx="10"/>
          </p:nvPr>
        </p:nvSpPr>
        <p:spPr/>
        <p:txBody>
          <a:bodyPr/>
          <a:lstStyle>
            <a:lvl1pPr>
              <a:defRPr/>
            </a:lvl1pPr>
          </a:lstStyle>
          <a:p>
            <a:pPr>
              <a:defRPr/>
            </a:pPr>
            <a:fld id="{0A9887CB-5CA8-484D-874F-5C882BF4D87B}" type="datetimeFigureOut">
              <a:rPr lang="pl-PL"/>
              <a:pPr>
                <a:defRPr/>
              </a:pPr>
              <a:t>2015-10-06</a:t>
            </a:fld>
            <a:endParaRPr lang="pl-PL"/>
          </a:p>
        </p:txBody>
      </p:sp>
      <p:sp>
        <p:nvSpPr>
          <p:cNvPr id="4" name="Symbol zastępczy stopki 9"/>
          <p:cNvSpPr>
            <a:spLocks noGrp="1"/>
          </p:cNvSpPr>
          <p:nvPr>
            <p:ph type="ftr" sz="quarter" idx="11"/>
          </p:nvPr>
        </p:nvSpPr>
        <p:spPr/>
        <p:txBody>
          <a:bodyPr/>
          <a:lstStyle>
            <a:lvl1pPr>
              <a:defRPr/>
            </a:lvl1pPr>
          </a:lstStyle>
          <a:p>
            <a:pPr>
              <a:defRPr/>
            </a:pPr>
            <a:endParaRPr lang="pl-PL"/>
          </a:p>
        </p:txBody>
      </p:sp>
      <p:sp>
        <p:nvSpPr>
          <p:cNvPr id="5" name="Symbol zastępczy numeru slajdu 21"/>
          <p:cNvSpPr>
            <a:spLocks noGrp="1"/>
          </p:cNvSpPr>
          <p:nvPr>
            <p:ph type="sldNum" sz="quarter" idx="12"/>
          </p:nvPr>
        </p:nvSpPr>
        <p:spPr/>
        <p:txBody>
          <a:bodyPr/>
          <a:lstStyle>
            <a:lvl1pPr>
              <a:defRPr/>
            </a:lvl1pPr>
          </a:lstStyle>
          <a:p>
            <a:pPr>
              <a:defRPr/>
            </a:pPr>
            <a:fld id="{954510C9-FB8C-497B-9D34-4765CCB31B0F}" type="slidenum">
              <a:rPr lang="pl-PL"/>
              <a:pPr>
                <a:defRPr/>
              </a:pPr>
              <a:t>‹#›</a:t>
            </a:fld>
            <a:endParaRPr lang="pl-PL"/>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lstStyle>
            <a:lvl1pPr algn="ctr">
              <a:defRPr sz="4500" b="1" cap="none" baseline="0"/>
            </a:lvl1pPr>
            <a:extLst/>
          </a:lstStyle>
          <a:p>
            <a:r>
              <a:rPr lang="pl-PL" smtClean="0"/>
              <a:t>Kliknij, aby edytować styl</a:t>
            </a:r>
            <a:endParaRPr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smtClean="0"/>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7" name="Symbol zastępczy daty 6"/>
          <p:cNvSpPr>
            <a:spLocks noGrp="1"/>
          </p:cNvSpPr>
          <p:nvPr>
            <p:ph type="dt" sz="half" idx="10"/>
          </p:nvPr>
        </p:nvSpPr>
        <p:spPr/>
        <p:txBody>
          <a:bodyPr/>
          <a:lstStyle>
            <a:lvl1pPr>
              <a:defRPr/>
            </a:lvl1pPr>
            <a:extLst/>
          </a:lstStyle>
          <a:p>
            <a:pPr>
              <a:defRPr/>
            </a:pPr>
            <a:fld id="{09F8BD7C-5984-4390-AD26-B9DE89A5CBE4}" type="datetimeFigureOut">
              <a:rPr lang="pl-PL"/>
              <a:pPr>
                <a:defRPr/>
              </a:pPr>
              <a:t>2015-10-06</a:t>
            </a:fld>
            <a:endParaRPr lang="pl-PL"/>
          </a:p>
        </p:txBody>
      </p:sp>
      <p:sp>
        <p:nvSpPr>
          <p:cNvPr id="8" name="Symbol zastępczy stopki 7"/>
          <p:cNvSpPr>
            <a:spLocks noGrp="1"/>
          </p:cNvSpPr>
          <p:nvPr>
            <p:ph type="ftr" sz="quarter" idx="11"/>
          </p:nvPr>
        </p:nvSpPr>
        <p:spPr/>
        <p:txBody>
          <a:bodyPr/>
          <a:lstStyle>
            <a:lvl1pPr>
              <a:defRPr/>
            </a:lvl1pPr>
            <a:extLst/>
          </a:lstStyle>
          <a:p>
            <a:pPr>
              <a:defRPr/>
            </a:pPr>
            <a:endParaRPr lang="pl-PL"/>
          </a:p>
        </p:txBody>
      </p:sp>
      <p:sp>
        <p:nvSpPr>
          <p:cNvPr id="9" name="Symbol zastępczy numeru slajdu 8"/>
          <p:cNvSpPr>
            <a:spLocks noGrp="1"/>
          </p:cNvSpPr>
          <p:nvPr>
            <p:ph type="sldNum" sz="quarter" idx="12"/>
          </p:nvPr>
        </p:nvSpPr>
        <p:spPr/>
        <p:txBody>
          <a:bodyPr/>
          <a:lstStyle>
            <a:lvl1pPr>
              <a:defRPr/>
            </a:lvl1pPr>
            <a:extLst/>
          </a:lstStyle>
          <a:p>
            <a:pPr>
              <a:defRPr/>
            </a:pPr>
            <a:fld id="{999D855F-3944-45EC-A4EB-B1A3695A3A74}" type="slidenum">
              <a:rPr lang="pl-PL"/>
              <a:pPr>
                <a:defRPr/>
              </a:pPr>
              <a:t>‹#›</a:t>
            </a:fld>
            <a:endParaRPr lang="pl-PL"/>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extLst/>
          </a:lstStyle>
          <a:p>
            <a:r>
              <a:rPr lang="pl-PL" smtClean="0"/>
              <a:t>Kliknij, aby edytować styl</a:t>
            </a:r>
            <a:endParaRPr lang="en-US"/>
          </a:p>
        </p:txBody>
      </p:sp>
      <p:sp>
        <p:nvSpPr>
          <p:cNvPr id="3" name="Symbol zastępczy daty 23"/>
          <p:cNvSpPr>
            <a:spLocks noGrp="1"/>
          </p:cNvSpPr>
          <p:nvPr>
            <p:ph type="dt" sz="half" idx="10"/>
          </p:nvPr>
        </p:nvSpPr>
        <p:spPr/>
        <p:txBody>
          <a:bodyPr/>
          <a:lstStyle>
            <a:lvl1pPr>
              <a:defRPr/>
            </a:lvl1pPr>
          </a:lstStyle>
          <a:p>
            <a:pPr>
              <a:defRPr/>
            </a:pPr>
            <a:fld id="{2FA28597-15B5-4DF4-8B86-629931E58BF9}" type="datetimeFigureOut">
              <a:rPr lang="pl-PL"/>
              <a:pPr>
                <a:defRPr/>
              </a:pPr>
              <a:t>2015-10-06</a:t>
            </a:fld>
            <a:endParaRPr lang="pl-PL"/>
          </a:p>
        </p:txBody>
      </p:sp>
      <p:sp>
        <p:nvSpPr>
          <p:cNvPr id="4" name="Symbol zastępczy stopki 9"/>
          <p:cNvSpPr>
            <a:spLocks noGrp="1"/>
          </p:cNvSpPr>
          <p:nvPr>
            <p:ph type="ftr" sz="quarter" idx="11"/>
          </p:nvPr>
        </p:nvSpPr>
        <p:spPr/>
        <p:txBody>
          <a:bodyPr/>
          <a:lstStyle>
            <a:lvl1pPr>
              <a:defRPr/>
            </a:lvl1pPr>
          </a:lstStyle>
          <a:p>
            <a:pPr>
              <a:defRPr/>
            </a:pPr>
            <a:endParaRPr lang="pl-PL"/>
          </a:p>
        </p:txBody>
      </p:sp>
      <p:sp>
        <p:nvSpPr>
          <p:cNvPr id="5" name="Symbol zastępczy numeru slajdu 21"/>
          <p:cNvSpPr>
            <a:spLocks noGrp="1"/>
          </p:cNvSpPr>
          <p:nvPr>
            <p:ph type="sldNum" sz="quarter" idx="12"/>
          </p:nvPr>
        </p:nvSpPr>
        <p:spPr/>
        <p:txBody>
          <a:bodyPr/>
          <a:lstStyle>
            <a:lvl1pPr>
              <a:defRPr/>
            </a:lvl1pPr>
          </a:lstStyle>
          <a:p>
            <a:pPr>
              <a:defRPr/>
            </a:pPr>
            <a:fld id="{60DA57E2-F78D-49BA-BD6A-7322CCFC7CA3}" type="slidenum">
              <a:rPr lang="pl-PL"/>
              <a:pPr>
                <a:defRPr/>
              </a:pPr>
              <a:t>‹#›</a:t>
            </a:fld>
            <a:endParaRPr lang="pl-PL"/>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Prostokąt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Prostokąt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Symbol zastępczy daty 1"/>
          <p:cNvSpPr>
            <a:spLocks noGrp="1"/>
          </p:cNvSpPr>
          <p:nvPr>
            <p:ph type="dt" sz="half" idx="10"/>
          </p:nvPr>
        </p:nvSpPr>
        <p:spPr/>
        <p:txBody>
          <a:bodyPr/>
          <a:lstStyle>
            <a:lvl1pPr>
              <a:defRPr/>
            </a:lvl1pPr>
            <a:extLst/>
          </a:lstStyle>
          <a:p>
            <a:pPr>
              <a:defRPr/>
            </a:pPr>
            <a:fld id="{9DD59DAB-8F7F-4C3D-9F17-5A165DCB3657}" type="datetimeFigureOut">
              <a:rPr lang="pl-PL"/>
              <a:pPr>
                <a:defRPr/>
              </a:pPr>
              <a:t>2015-10-06</a:t>
            </a:fld>
            <a:endParaRPr lang="pl-PL"/>
          </a:p>
        </p:txBody>
      </p:sp>
      <p:sp>
        <p:nvSpPr>
          <p:cNvPr id="5" name="Symbol zastępczy stopki 2"/>
          <p:cNvSpPr>
            <a:spLocks noGrp="1"/>
          </p:cNvSpPr>
          <p:nvPr>
            <p:ph type="ftr" sz="quarter" idx="11"/>
          </p:nvPr>
        </p:nvSpPr>
        <p:spPr/>
        <p:txBody>
          <a:bodyPr/>
          <a:lstStyle>
            <a:lvl1pPr>
              <a:defRPr/>
            </a:lvl1pPr>
            <a:extLst/>
          </a:lstStyle>
          <a:p>
            <a:pPr>
              <a:defRPr/>
            </a:pPr>
            <a:endParaRPr lang="pl-PL"/>
          </a:p>
        </p:txBody>
      </p:sp>
      <p:sp>
        <p:nvSpPr>
          <p:cNvPr id="6" name="Symbol zastępczy numeru slajdu 3"/>
          <p:cNvSpPr>
            <a:spLocks noGrp="1"/>
          </p:cNvSpPr>
          <p:nvPr>
            <p:ph type="sldNum" sz="quarter" idx="12"/>
          </p:nvPr>
        </p:nvSpPr>
        <p:spPr/>
        <p:txBody>
          <a:bodyPr/>
          <a:lstStyle>
            <a:lvl1pPr>
              <a:defRPr/>
            </a:lvl1pPr>
            <a:extLst/>
          </a:lstStyle>
          <a:p>
            <a:pPr>
              <a:defRPr/>
            </a:pPr>
            <a:fld id="{F28A9AB5-3236-48EE-B5C6-19B6E8AEC50A}" type="slidenum">
              <a:rPr lang="pl-PL"/>
              <a:pPr>
                <a:defRPr/>
              </a:pPr>
              <a:t>‹#›</a:t>
            </a:fld>
            <a:endParaRPr lang="pl-PL"/>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pl-PL" smtClean="0"/>
              <a:t>Kliknij, aby edytować styl</a:t>
            </a:r>
            <a:endParaRPr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329EF784-4E4C-49E8-8596-3EF7A8AB4023}" type="datetimeFigureOut">
              <a:rPr lang="pl-PL"/>
              <a:pPr>
                <a:defRPr/>
              </a:pPr>
              <a:t>2015-10-06</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FD407757-A4A5-4EE2-9103-33375E90E5F9}" type="slidenum">
              <a:rPr lang="pl-PL"/>
              <a:pPr>
                <a:defRPr/>
              </a:pPr>
              <a:t>‹#›</a:t>
            </a:fld>
            <a:endParaRPr lang="pl-PL"/>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5" name="Prostoką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Schemat blokowy: proce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Schemat blokowy: proce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pl-PL" smtClean="0"/>
              <a:t>Kliknij, aby edytować styl</a:t>
            </a:r>
            <a:endParaRPr lang="en-US"/>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pl-PL" noProof="0" smtClean="0"/>
              <a:t>Kliknij ikonę, aby dodać obraz</a:t>
            </a:r>
            <a:endParaRPr lang="en-US" noProof="0"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8" name="Symbol zastępczy daty 4"/>
          <p:cNvSpPr>
            <a:spLocks noGrp="1"/>
          </p:cNvSpPr>
          <p:nvPr>
            <p:ph type="dt" sz="half" idx="10"/>
          </p:nvPr>
        </p:nvSpPr>
        <p:spPr/>
        <p:txBody>
          <a:bodyPr/>
          <a:lstStyle>
            <a:lvl1pPr>
              <a:defRPr/>
            </a:lvl1pPr>
            <a:extLst/>
          </a:lstStyle>
          <a:p>
            <a:pPr>
              <a:defRPr/>
            </a:pPr>
            <a:fld id="{480A7CD2-F1C7-491F-AB7B-AD9E751F8647}" type="datetimeFigureOut">
              <a:rPr lang="pl-PL"/>
              <a:pPr>
                <a:defRPr/>
              </a:pPr>
              <a:t>2015-10-06</a:t>
            </a:fld>
            <a:endParaRPr lang="pl-PL"/>
          </a:p>
        </p:txBody>
      </p:sp>
      <p:sp>
        <p:nvSpPr>
          <p:cNvPr id="9" name="Symbol zastępczy stopki 5"/>
          <p:cNvSpPr>
            <a:spLocks noGrp="1"/>
          </p:cNvSpPr>
          <p:nvPr>
            <p:ph type="ftr" sz="quarter" idx="11"/>
          </p:nvPr>
        </p:nvSpPr>
        <p:spPr/>
        <p:txBody>
          <a:bodyPr/>
          <a:lstStyle>
            <a:lvl1pPr>
              <a:defRPr/>
            </a:lvl1pPr>
            <a:extLst/>
          </a:lstStyle>
          <a:p>
            <a:pPr>
              <a:defRPr/>
            </a:pPr>
            <a:endParaRPr lang="pl-PL"/>
          </a:p>
        </p:txBody>
      </p:sp>
      <p:sp>
        <p:nvSpPr>
          <p:cNvPr id="10" name="Symbol zastępczy numeru slajdu 6"/>
          <p:cNvSpPr>
            <a:spLocks noGrp="1"/>
          </p:cNvSpPr>
          <p:nvPr>
            <p:ph type="sldNum" sz="quarter" idx="12"/>
          </p:nvPr>
        </p:nvSpPr>
        <p:spPr/>
        <p:txBody>
          <a:bodyPr/>
          <a:lstStyle>
            <a:lvl1pPr>
              <a:defRPr/>
            </a:lvl1pPr>
            <a:extLst/>
          </a:lstStyle>
          <a:p>
            <a:pPr>
              <a:defRPr/>
            </a:pPr>
            <a:fld id="{8A954FF2-52FA-4C2C-A971-819B144966ED}" type="slidenum">
              <a:rPr lang="pl-PL"/>
              <a:pPr>
                <a:defRPr/>
              </a:pPr>
              <a:t>‹#›</a:t>
            </a:fld>
            <a:endParaRPr lang="pl-PL"/>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3B8D384E-D379-4735-8348-B2B141C774C8}"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56D4136B-EE00-4E8D-938E-9DAE5B244D51}" type="slidenum">
              <a:rPr lang="pl-PL"/>
              <a:pPr>
                <a:defRPr/>
              </a:pPr>
              <a:t>‹#›</a:t>
            </a:fld>
            <a:endParaRPr lang="pl-PL"/>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extLst/>
          </a:lstStyle>
          <a:p>
            <a:r>
              <a:rPr lang="pl-PL" smtClean="0"/>
              <a:t>Kliknij, aby edytować styl</a:t>
            </a:r>
            <a:endParaRPr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Symbol zastępczy daty 23"/>
          <p:cNvSpPr>
            <a:spLocks noGrp="1"/>
          </p:cNvSpPr>
          <p:nvPr>
            <p:ph type="dt" sz="half" idx="10"/>
          </p:nvPr>
        </p:nvSpPr>
        <p:spPr/>
        <p:txBody>
          <a:bodyPr/>
          <a:lstStyle>
            <a:lvl1pPr>
              <a:defRPr/>
            </a:lvl1pPr>
          </a:lstStyle>
          <a:p>
            <a:pPr>
              <a:defRPr/>
            </a:pPr>
            <a:fld id="{D75C3BA3-8981-450D-A54A-F49A18FB1E13}" type="datetimeFigureOut">
              <a:rPr lang="pl-PL"/>
              <a:pPr>
                <a:defRPr/>
              </a:pPr>
              <a:t>2015-10-06</a:t>
            </a:fld>
            <a:endParaRPr lang="pl-PL"/>
          </a:p>
        </p:txBody>
      </p:sp>
      <p:sp>
        <p:nvSpPr>
          <p:cNvPr id="5" name="Symbol zastępczy stopki 9"/>
          <p:cNvSpPr>
            <a:spLocks noGrp="1"/>
          </p:cNvSpPr>
          <p:nvPr>
            <p:ph type="ftr" sz="quarter" idx="11"/>
          </p:nvPr>
        </p:nvSpPr>
        <p:spPr/>
        <p:txBody>
          <a:bodyPr/>
          <a:lstStyle>
            <a:lvl1pPr>
              <a:defRPr/>
            </a:lvl1pPr>
          </a:lstStyle>
          <a:p>
            <a:pPr>
              <a:defRPr/>
            </a:pPr>
            <a:endParaRPr lang="pl-PL"/>
          </a:p>
        </p:txBody>
      </p:sp>
      <p:sp>
        <p:nvSpPr>
          <p:cNvPr id="6" name="Symbol zastępczy numeru slajdu 21"/>
          <p:cNvSpPr>
            <a:spLocks noGrp="1"/>
          </p:cNvSpPr>
          <p:nvPr>
            <p:ph type="sldNum" sz="quarter" idx="12"/>
          </p:nvPr>
        </p:nvSpPr>
        <p:spPr/>
        <p:txBody>
          <a:bodyPr/>
          <a:lstStyle>
            <a:lvl1pPr>
              <a:defRPr/>
            </a:lvl1pPr>
          </a:lstStyle>
          <a:p>
            <a:pPr>
              <a:defRPr/>
            </a:pPr>
            <a:fld id="{B9993091-B89D-442A-A0C5-5B5D88CB8033}"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Prostokąt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Prostokąt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Symbol zastępczy daty 1"/>
          <p:cNvSpPr>
            <a:spLocks noGrp="1"/>
          </p:cNvSpPr>
          <p:nvPr>
            <p:ph type="dt" sz="half" idx="10"/>
          </p:nvPr>
        </p:nvSpPr>
        <p:spPr/>
        <p:txBody>
          <a:bodyPr/>
          <a:lstStyle>
            <a:lvl1pPr>
              <a:defRPr/>
            </a:lvl1pPr>
            <a:extLst/>
          </a:lstStyle>
          <a:p>
            <a:pPr>
              <a:defRPr/>
            </a:pPr>
            <a:fld id="{F7454A73-CF35-4E83-96FD-20B4B603A272}" type="datetimeFigureOut">
              <a:rPr lang="pl-PL"/>
              <a:pPr>
                <a:defRPr/>
              </a:pPr>
              <a:t>2015-10-06</a:t>
            </a:fld>
            <a:endParaRPr lang="pl-PL"/>
          </a:p>
        </p:txBody>
      </p:sp>
      <p:sp>
        <p:nvSpPr>
          <p:cNvPr id="5" name="Symbol zastępczy stopki 2"/>
          <p:cNvSpPr>
            <a:spLocks noGrp="1"/>
          </p:cNvSpPr>
          <p:nvPr>
            <p:ph type="ftr" sz="quarter" idx="11"/>
          </p:nvPr>
        </p:nvSpPr>
        <p:spPr/>
        <p:txBody>
          <a:bodyPr/>
          <a:lstStyle>
            <a:lvl1pPr>
              <a:defRPr/>
            </a:lvl1pPr>
            <a:extLst/>
          </a:lstStyle>
          <a:p>
            <a:pPr>
              <a:defRPr/>
            </a:pPr>
            <a:endParaRPr lang="pl-PL"/>
          </a:p>
        </p:txBody>
      </p:sp>
      <p:sp>
        <p:nvSpPr>
          <p:cNvPr id="6" name="Symbol zastępczy numeru slajdu 3"/>
          <p:cNvSpPr>
            <a:spLocks noGrp="1"/>
          </p:cNvSpPr>
          <p:nvPr>
            <p:ph type="sldNum" sz="quarter" idx="12"/>
          </p:nvPr>
        </p:nvSpPr>
        <p:spPr/>
        <p:txBody>
          <a:bodyPr/>
          <a:lstStyle>
            <a:lvl1pPr>
              <a:defRPr/>
            </a:lvl1pPr>
            <a:extLst/>
          </a:lstStyle>
          <a:p>
            <a:pPr>
              <a:defRPr/>
            </a:pPr>
            <a:fld id="{47CC8857-D457-4703-8CDC-969B9F8DA01C}"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pl-PL" smtClean="0"/>
              <a:t>Kliknij, aby edytować styl</a:t>
            </a:r>
            <a:endParaRPr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pl-PL" smtClean="0"/>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5" name="Symbol zastępczy daty 4"/>
          <p:cNvSpPr>
            <a:spLocks noGrp="1"/>
          </p:cNvSpPr>
          <p:nvPr>
            <p:ph type="dt" sz="half" idx="10"/>
          </p:nvPr>
        </p:nvSpPr>
        <p:spPr/>
        <p:txBody>
          <a:bodyPr/>
          <a:lstStyle>
            <a:lvl1pPr>
              <a:defRPr/>
            </a:lvl1pPr>
            <a:extLst/>
          </a:lstStyle>
          <a:p>
            <a:pPr>
              <a:defRPr/>
            </a:pPr>
            <a:fld id="{0196C9EF-4824-4148-9D00-CB9BD707BB35}" type="datetimeFigureOut">
              <a:rPr lang="pl-PL"/>
              <a:pPr>
                <a:defRPr/>
              </a:pPr>
              <a:t>2015-10-06</a:t>
            </a:fld>
            <a:endParaRPr lang="pl-PL"/>
          </a:p>
        </p:txBody>
      </p:sp>
      <p:sp>
        <p:nvSpPr>
          <p:cNvPr id="6" name="Symbol zastępczy stopki 5"/>
          <p:cNvSpPr>
            <a:spLocks noGrp="1"/>
          </p:cNvSpPr>
          <p:nvPr>
            <p:ph type="ftr" sz="quarter" idx="11"/>
          </p:nvPr>
        </p:nvSpPr>
        <p:spPr/>
        <p:txBody>
          <a:bodyPr/>
          <a:lstStyle>
            <a:lvl1pPr>
              <a:defRPr/>
            </a:lvl1pPr>
            <a:extLst/>
          </a:lstStyle>
          <a:p>
            <a:pPr>
              <a:defRPr/>
            </a:pPr>
            <a:endParaRPr lang="pl-PL"/>
          </a:p>
        </p:txBody>
      </p:sp>
      <p:sp>
        <p:nvSpPr>
          <p:cNvPr id="7" name="Symbol zastępczy numeru slajdu 6"/>
          <p:cNvSpPr>
            <a:spLocks noGrp="1"/>
          </p:cNvSpPr>
          <p:nvPr>
            <p:ph type="sldNum" sz="quarter" idx="12"/>
          </p:nvPr>
        </p:nvSpPr>
        <p:spPr/>
        <p:txBody>
          <a:bodyPr/>
          <a:lstStyle>
            <a:lvl1pPr>
              <a:defRPr/>
            </a:lvl1pPr>
            <a:extLst/>
          </a:lstStyle>
          <a:p>
            <a:pPr>
              <a:defRPr/>
            </a:pPr>
            <a:fld id="{8B494E4E-CCD4-420A-8662-EFC2FBCCD176}"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5" name="Prostoką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Schemat blokowy: proce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Schemat blokowy: proce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pl-PL" smtClean="0"/>
              <a:t>Kliknij, aby edytować styl</a:t>
            </a:r>
            <a:endParaRPr lang="en-US"/>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pl-PL" noProof="0" smtClean="0"/>
              <a:t>Kliknij ikonę, aby dodać obraz</a:t>
            </a:r>
            <a:endParaRPr lang="en-US" noProof="0"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pl-PL" smtClean="0"/>
              <a:t>Kliknij, aby edytować style wzorca tekstu</a:t>
            </a:r>
          </a:p>
        </p:txBody>
      </p:sp>
      <p:sp>
        <p:nvSpPr>
          <p:cNvPr id="8" name="Symbol zastępczy daty 4"/>
          <p:cNvSpPr>
            <a:spLocks noGrp="1"/>
          </p:cNvSpPr>
          <p:nvPr>
            <p:ph type="dt" sz="half" idx="10"/>
          </p:nvPr>
        </p:nvSpPr>
        <p:spPr/>
        <p:txBody>
          <a:bodyPr/>
          <a:lstStyle>
            <a:lvl1pPr>
              <a:defRPr/>
            </a:lvl1pPr>
            <a:extLst/>
          </a:lstStyle>
          <a:p>
            <a:pPr>
              <a:defRPr/>
            </a:pPr>
            <a:fld id="{9E240763-8AEA-4155-98AD-7F7536CE8D6B}" type="datetimeFigureOut">
              <a:rPr lang="pl-PL"/>
              <a:pPr>
                <a:defRPr/>
              </a:pPr>
              <a:t>2015-10-06</a:t>
            </a:fld>
            <a:endParaRPr lang="pl-PL"/>
          </a:p>
        </p:txBody>
      </p:sp>
      <p:sp>
        <p:nvSpPr>
          <p:cNvPr id="9" name="Symbol zastępczy stopki 5"/>
          <p:cNvSpPr>
            <a:spLocks noGrp="1"/>
          </p:cNvSpPr>
          <p:nvPr>
            <p:ph type="ftr" sz="quarter" idx="11"/>
          </p:nvPr>
        </p:nvSpPr>
        <p:spPr/>
        <p:txBody>
          <a:bodyPr/>
          <a:lstStyle>
            <a:lvl1pPr>
              <a:defRPr/>
            </a:lvl1pPr>
            <a:extLst/>
          </a:lstStyle>
          <a:p>
            <a:pPr>
              <a:defRPr/>
            </a:pPr>
            <a:endParaRPr lang="pl-PL"/>
          </a:p>
        </p:txBody>
      </p:sp>
      <p:sp>
        <p:nvSpPr>
          <p:cNvPr id="10" name="Symbol zastępczy numeru slajdu 6"/>
          <p:cNvSpPr>
            <a:spLocks noGrp="1"/>
          </p:cNvSpPr>
          <p:nvPr>
            <p:ph type="sldNum" sz="quarter" idx="12"/>
          </p:nvPr>
        </p:nvSpPr>
        <p:spPr/>
        <p:txBody>
          <a:bodyPr/>
          <a:lstStyle>
            <a:lvl1pPr>
              <a:defRPr/>
            </a:lvl1pPr>
            <a:extLst/>
          </a:lstStyle>
          <a:p>
            <a:pPr>
              <a:defRPr/>
            </a:pPr>
            <a:fld id="{AFA01D7C-6E2A-4069-95EB-AD19EE6865C6}"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Prostokąt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Symbol zastępczy tytułu 4"/>
          <p:cNvSpPr>
            <a:spLocks noGrp="1"/>
          </p:cNvSpPr>
          <p:nvPr>
            <p:ph type="title"/>
          </p:nvPr>
        </p:nvSpPr>
        <p:spPr>
          <a:xfrm>
            <a:off x="1435100" y="274638"/>
            <a:ext cx="7499350" cy="1143000"/>
          </a:xfrm>
          <a:prstGeom prst="rect">
            <a:avLst/>
          </a:prstGeom>
        </p:spPr>
        <p:txBody>
          <a:bodyPr anchor="ctr">
            <a:normAutofit/>
          </a:bodyPr>
          <a:lstStyle>
            <a:extLst/>
          </a:lstStyle>
          <a:p>
            <a:r>
              <a:rPr lang="pl-PL" smtClean="0"/>
              <a:t>Kliknij, aby edytować styl</a:t>
            </a:r>
            <a:endParaRPr lang="en-US"/>
          </a:p>
        </p:txBody>
      </p:sp>
      <p:sp>
        <p:nvSpPr>
          <p:cNvPr id="1033" name="Symbol zastępczy tekstu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FE3F8501-D709-41D5-AD9C-66AEC413A39E}" type="datetimeFigureOut">
              <a:rPr lang="pl-PL"/>
              <a:pPr>
                <a:defRPr/>
              </a:pPr>
              <a:t>2015-10-06</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pl-PL"/>
          </a:p>
        </p:txBody>
      </p:sp>
      <p:sp>
        <p:nvSpPr>
          <p:cNvPr id="22" name="Symbol zastępczy numeru slajd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0B341C92-76D4-4DC6-B52C-98406D74D657}" type="slidenum">
              <a:rPr lang="pl-PL"/>
              <a:pPr>
                <a:defRPr/>
              </a:pPr>
              <a:t>‹#›</a:t>
            </a:fld>
            <a:endParaRPr lang="pl-PL"/>
          </a:p>
        </p:txBody>
      </p:sp>
      <p:sp>
        <p:nvSpPr>
          <p:cNvPr id="15" name="Prostokąt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54" r:id="rId1"/>
    <p:sldLayoutId id="2147483919" r:id="rId2"/>
    <p:sldLayoutId id="2147483955" r:id="rId3"/>
    <p:sldLayoutId id="2147483920" r:id="rId4"/>
    <p:sldLayoutId id="2147483956" r:id="rId5"/>
    <p:sldLayoutId id="2147483921" r:id="rId6"/>
    <p:sldLayoutId id="2147483957" r:id="rId7"/>
    <p:sldLayoutId id="2147483958" r:id="rId8"/>
    <p:sldLayoutId id="2147483959" r:id="rId9"/>
    <p:sldLayoutId id="2147483922" r:id="rId10"/>
    <p:sldLayoutId id="2147483923" r:id="rId11"/>
  </p:sldLayoutIdLst>
  <p:txStyles>
    <p:titleStyle>
      <a:lvl1pPr algn="l" rtl="0" eaLnBrk="0" fontAlgn="base" hangingPunct="0">
        <a:spcBef>
          <a:spcPct val="0"/>
        </a:spcBef>
        <a:spcAft>
          <a:spcPct val="0"/>
        </a:spcAft>
        <a:defRPr sz="4300" kern="1200">
          <a:solidFill>
            <a:srgbClr val="6A6363"/>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6A6363"/>
          </a:solidFill>
          <a:latin typeface="Gill Sans MT"/>
        </a:defRPr>
      </a:lvl2pPr>
      <a:lvl3pPr algn="l" rtl="0" eaLnBrk="0" fontAlgn="base" hangingPunct="0">
        <a:spcBef>
          <a:spcPct val="0"/>
        </a:spcBef>
        <a:spcAft>
          <a:spcPct val="0"/>
        </a:spcAft>
        <a:defRPr sz="4300">
          <a:solidFill>
            <a:srgbClr val="6A6363"/>
          </a:solidFill>
          <a:latin typeface="Gill Sans MT"/>
        </a:defRPr>
      </a:lvl3pPr>
      <a:lvl4pPr algn="l" rtl="0" eaLnBrk="0" fontAlgn="base" hangingPunct="0">
        <a:spcBef>
          <a:spcPct val="0"/>
        </a:spcBef>
        <a:spcAft>
          <a:spcPct val="0"/>
        </a:spcAft>
        <a:defRPr sz="4300">
          <a:solidFill>
            <a:srgbClr val="6A6363"/>
          </a:solidFill>
          <a:latin typeface="Gill Sans MT"/>
        </a:defRPr>
      </a:lvl4pPr>
      <a:lvl5pPr algn="l" rtl="0" eaLnBrk="0" fontAlgn="base" hangingPunct="0">
        <a:spcBef>
          <a:spcPct val="0"/>
        </a:spcBef>
        <a:spcAft>
          <a:spcPct val="0"/>
        </a:spcAft>
        <a:defRPr sz="4300">
          <a:solidFill>
            <a:srgbClr val="6A6363"/>
          </a:solidFill>
          <a:latin typeface="Gill Sans MT"/>
        </a:defRPr>
      </a:lvl5pPr>
      <a:lvl6pPr marL="457200" algn="l" rtl="0" fontAlgn="base">
        <a:spcBef>
          <a:spcPct val="0"/>
        </a:spcBef>
        <a:spcAft>
          <a:spcPct val="0"/>
        </a:spcAft>
        <a:defRPr sz="4300">
          <a:solidFill>
            <a:srgbClr val="6A6363"/>
          </a:solidFill>
          <a:latin typeface="Gill Sans MT"/>
        </a:defRPr>
      </a:lvl6pPr>
      <a:lvl7pPr marL="914400" algn="l" rtl="0" fontAlgn="base">
        <a:spcBef>
          <a:spcPct val="0"/>
        </a:spcBef>
        <a:spcAft>
          <a:spcPct val="0"/>
        </a:spcAft>
        <a:defRPr sz="4300">
          <a:solidFill>
            <a:srgbClr val="6A6363"/>
          </a:solidFill>
          <a:latin typeface="Gill Sans MT"/>
        </a:defRPr>
      </a:lvl7pPr>
      <a:lvl8pPr marL="1371600" algn="l" rtl="0" fontAlgn="base">
        <a:spcBef>
          <a:spcPct val="0"/>
        </a:spcBef>
        <a:spcAft>
          <a:spcPct val="0"/>
        </a:spcAft>
        <a:defRPr sz="4300">
          <a:solidFill>
            <a:srgbClr val="6A6363"/>
          </a:solidFill>
          <a:latin typeface="Gill Sans MT"/>
        </a:defRPr>
      </a:lvl8pPr>
      <a:lvl9pPr marL="1828800" algn="l" rtl="0" fontAlgn="base">
        <a:spcBef>
          <a:spcPct val="0"/>
        </a:spcBef>
        <a:spcAft>
          <a:spcPct val="0"/>
        </a:spcAft>
        <a:defRPr sz="4300">
          <a:solidFill>
            <a:srgbClr val="6A6363"/>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A28E6A"/>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956251"/>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Prostokąt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Symbol zastępczy tytułu 4"/>
          <p:cNvSpPr>
            <a:spLocks noGrp="1"/>
          </p:cNvSpPr>
          <p:nvPr>
            <p:ph type="title"/>
          </p:nvPr>
        </p:nvSpPr>
        <p:spPr>
          <a:xfrm>
            <a:off x="1435100" y="274638"/>
            <a:ext cx="7499350" cy="1143000"/>
          </a:xfrm>
          <a:prstGeom prst="rect">
            <a:avLst/>
          </a:prstGeom>
        </p:spPr>
        <p:txBody>
          <a:bodyPr anchor="ctr">
            <a:normAutofit/>
          </a:bodyPr>
          <a:lstStyle>
            <a:extLst/>
          </a:lstStyle>
          <a:p>
            <a:r>
              <a:rPr lang="pl-PL" smtClean="0"/>
              <a:t>Kliknij, aby edytować styl</a:t>
            </a:r>
            <a:endParaRPr lang="en-US"/>
          </a:p>
        </p:txBody>
      </p:sp>
      <p:sp>
        <p:nvSpPr>
          <p:cNvPr id="13321" name="Symbol zastępczy tekstu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EDEE7B99-66D7-4602-A28F-308376E01BB2}" type="datetimeFigureOut">
              <a:rPr lang="pl-PL"/>
              <a:pPr>
                <a:defRPr/>
              </a:pPr>
              <a:t>2015-10-06</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pl-PL"/>
          </a:p>
        </p:txBody>
      </p:sp>
      <p:sp>
        <p:nvSpPr>
          <p:cNvPr id="22" name="Symbol zastępczy numeru slajd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CCBCFDFA-57A7-44B9-919A-19AF21C0572E}" type="slidenum">
              <a:rPr lang="pl-PL"/>
              <a:pPr>
                <a:defRPr/>
              </a:pPr>
              <a:t>‹#›</a:t>
            </a:fld>
            <a:endParaRPr lang="pl-PL"/>
          </a:p>
        </p:txBody>
      </p:sp>
      <p:sp>
        <p:nvSpPr>
          <p:cNvPr id="15" name="Prostokąt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60" r:id="rId1"/>
    <p:sldLayoutId id="2147483924" r:id="rId2"/>
    <p:sldLayoutId id="2147483961" r:id="rId3"/>
    <p:sldLayoutId id="2147483925" r:id="rId4"/>
    <p:sldLayoutId id="2147483962" r:id="rId5"/>
    <p:sldLayoutId id="2147483926" r:id="rId6"/>
    <p:sldLayoutId id="2147483963" r:id="rId7"/>
    <p:sldLayoutId id="2147483964" r:id="rId8"/>
    <p:sldLayoutId id="2147483965" r:id="rId9"/>
    <p:sldLayoutId id="2147483927" r:id="rId10"/>
    <p:sldLayoutId id="2147483928" r:id="rId11"/>
  </p:sldLayoutIdLst>
  <p:txStyles>
    <p:titleStyle>
      <a:lvl1pPr algn="l" rtl="0" eaLnBrk="0" fontAlgn="base" hangingPunct="0">
        <a:spcBef>
          <a:spcPct val="0"/>
        </a:spcBef>
        <a:spcAft>
          <a:spcPct val="0"/>
        </a:spcAft>
        <a:defRPr sz="4300" kern="1200">
          <a:solidFill>
            <a:srgbClr val="1D2259"/>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1D2259"/>
          </a:solidFill>
          <a:latin typeface="Gill Sans MT"/>
        </a:defRPr>
      </a:lvl2pPr>
      <a:lvl3pPr algn="l" rtl="0" eaLnBrk="0" fontAlgn="base" hangingPunct="0">
        <a:spcBef>
          <a:spcPct val="0"/>
        </a:spcBef>
        <a:spcAft>
          <a:spcPct val="0"/>
        </a:spcAft>
        <a:defRPr sz="4300">
          <a:solidFill>
            <a:srgbClr val="1D2259"/>
          </a:solidFill>
          <a:latin typeface="Gill Sans MT"/>
        </a:defRPr>
      </a:lvl3pPr>
      <a:lvl4pPr algn="l" rtl="0" eaLnBrk="0" fontAlgn="base" hangingPunct="0">
        <a:spcBef>
          <a:spcPct val="0"/>
        </a:spcBef>
        <a:spcAft>
          <a:spcPct val="0"/>
        </a:spcAft>
        <a:defRPr sz="4300">
          <a:solidFill>
            <a:srgbClr val="1D2259"/>
          </a:solidFill>
          <a:latin typeface="Gill Sans MT"/>
        </a:defRPr>
      </a:lvl4pPr>
      <a:lvl5pPr algn="l" rtl="0" eaLnBrk="0" fontAlgn="base" hangingPunct="0">
        <a:spcBef>
          <a:spcPct val="0"/>
        </a:spcBef>
        <a:spcAft>
          <a:spcPct val="0"/>
        </a:spcAft>
        <a:defRPr sz="4300">
          <a:solidFill>
            <a:srgbClr val="1D2259"/>
          </a:solidFill>
          <a:latin typeface="Gill Sans MT"/>
        </a:defRPr>
      </a:lvl5pPr>
      <a:lvl6pPr marL="457200" algn="l" rtl="0" fontAlgn="base">
        <a:spcBef>
          <a:spcPct val="0"/>
        </a:spcBef>
        <a:spcAft>
          <a:spcPct val="0"/>
        </a:spcAft>
        <a:defRPr sz="4300">
          <a:solidFill>
            <a:srgbClr val="1D2259"/>
          </a:solidFill>
          <a:latin typeface="Gill Sans MT"/>
        </a:defRPr>
      </a:lvl6pPr>
      <a:lvl7pPr marL="914400" algn="l" rtl="0" fontAlgn="base">
        <a:spcBef>
          <a:spcPct val="0"/>
        </a:spcBef>
        <a:spcAft>
          <a:spcPct val="0"/>
        </a:spcAft>
        <a:defRPr sz="4300">
          <a:solidFill>
            <a:srgbClr val="1D2259"/>
          </a:solidFill>
          <a:latin typeface="Gill Sans MT"/>
        </a:defRPr>
      </a:lvl7pPr>
      <a:lvl8pPr marL="1371600" algn="l" rtl="0" fontAlgn="base">
        <a:spcBef>
          <a:spcPct val="0"/>
        </a:spcBef>
        <a:spcAft>
          <a:spcPct val="0"/>
        </a:spcAft>
        <a:defRPr sz="4300">
          <a:solidFill>
            <a:srgbClr val="1D2259"/>
          </a:solidFill>
          <a:latin typeface="Gill Sans MT"/>
        </a:defRPr>
      </a:lvl8pPr>
      <a:lvl9pPr marL="1828800" algn="l" rtl="0" fontAlgn="base">
        <a:spcBef>
          <a:spcPct val="0"/>
        </a:spcBef>
        <a:spcAft>
          <a:spcPct val="0"/>
        </a:spcAft>
        <a:defRPr sz="4300">
          <a:solidFill>
            <a:srgbClr val="1D2259"/>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7F8FA9"/>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4A66AC"/>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Prostokąt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Symbol zastępczy tytułu 4"/>
          <p:cNvSpPr>
            <a:spLocks noGrp="1"/>
          </p:cNvSpPr>
          <p:nvPr>
            <p:ph type="title"/>
          </p:nvPr>
        </p:nvSpPr>
        <p:spPr>
          <a:xfrm>
            <a:off x="1435100" y="274638"/>
            <a:ext cx="7499350" cy="1143000"/>
          </a:xfrm>
          <a:prstGeom prst="rect">
            <a:avLst/>
          </a:prstGeom>
        </p:spPr>
        <p:txBody>
          <a:bodyPr anchor="ctr">
            <a:normAutofit/>
          </a:bodyPr>
          <a:lstStyle>
            <a:extLst/>
          </a:lstStyle>
          <a:p>
            <a:r>
              <a:rPr lang="pl-PL" smtClean="0"/>
              <a:t>Kliknij, aby edytować styl</a:t>
            </a:r>
            <a:endParaRPr lang="en-US"/>
          </a:p>
        </p:txBody>
      </p:sp>
      <p:sp>
        <p:nvSpPr>
          <p:cNvPr id="37897" name="Symbol zastępczy tekstu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71DEE62D-7C4B-4BB5-8A9F-0146792B61AD}" type="datetimeFigureOut">
              <a:rPr lang="pl-PL"/>
              <a:pPr>
                <a:defRPr/>
              </a:pPr>
              <a:t>2015-10-06</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pl-PL"/>
          </a:p>
        </p:txBody>
      </p:sp>
      <p:sp>
        <p:nvSpPr>
          <p:cNvPr id="22" name="Symbol zastępczy numeru slajd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DC8BE811-1F0A-4494-AA5D-3C7CE38D2C0B}" type="slidenum">
              <a:rPr lang="pl-PL"/>
              <a:pPr>
                <a:defRPr/>
              </a:pPr>
              <a:t>‹#›</a:t>
            </a:fld>
            <a:endParaRPr lang="pl-PL"/>
          </a:p>
        </p:txBody>
      </p:sp>
      <p:sp>
        <p:nvSpPr>
          <p:cNvPr id="15" name="Prostokąt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72" r:id="rId1"/>
    <p:sldLayoutId id="2147483934" r:id="rId2"/>
    <p:sldLayoutId id="2147483973" r:id="rId3"/>
    <p:sldLayoutId id="2147483935" r:id="rId4"/>
    <p:sldLayoutId id="2147483974" r:id="rId5"/>
    <p:sldLayoutId id="2147483936" r:id="rId6"/>
    <p:sldLayoutId id="2147483975" r:id="rId7"/>
    <p:sldLayoutId id="2147483976" r:id="rId8"/>
    <p:sldLayoutId id="2147483977" r:id="rId9"/>
    <p:sldLayoutId id="2147483937" r:id="rId10"/>
    <p:sldLayoutId id="2147483938" r:id="rId11"/>
  </p:sldLayoutIdLst>
  <p:txStyles>
    <p:titleStyle>
      <a:lvl1pPr algn="l" rtl="0" eaLnBrk="0" fontAlgn="base" hangingPunct="0">
        <a:spcBef>
          <a:spcPct val="0"/>
        </a:spcBef>
        <a:spcAft>
          <a:spcPct val="0"/>
        </a:spcAft>
        <a:defRPr sz="4300" kern="1200">
          <a:solidFill>
            <a:srgbClr val="69666E"/>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69666E"/>
          </a:solidFill>
          <a:latin typeface="Gill Sans MT"/>
        </a:defRPr>
      </a:lvl2pPr>
      <a:lvl3pPr algn="l" rtl="0" eaLnBrk="0" fontAlgn="base" hangingPunct="0">
        <a:spcBef>
          <a:spcPct val="0"/>
        </a:spcBef>
        <a:spcAft>
          <a:spcPct val="0"/>
        </a:spcAft>
        <a:defRPr sz="4300">
          <a:solidFill>
            <a:srgbClr val="69666E"/>
          </a:solidFill>
          <a:latin typeface="Gill Sans MT"/>
        </a:defRPr>
      </a:lvl3pPr>
      <a:lvl4pPr algn="l" rtl="0" eaLnBrk="0" fontAlgn="base" hangingPunct="0">
        <a:spcBef>
          <a:spcPct val="0"/>
        </a:spcBef>
        <a:spcAft>
          <a:spcPct val="0"/>
        </a:spcAft>
        <a:defRPr sz="4300">
          <a:solidFill>
            <a:srgbClr val="69666E"/>
          </a:solidFill>
          <a:latin typeface="Gill Sans MT"/>
        </a:defRPr>
      </a:lvl4pPr>
      <a:lvl5pPr algn="l" rtl="0" eaLnBrk="0" fontAlgn="base" hangingPunct="0">
        <a:spcBef>
          <a:spcPct val="0"/>
        </a:spcBef>
        <a:spcAft>
          <a:spcPct val="0"/>
        </a:spcAft>
        <a:defRPr sz="4300">
          <a:solidFill>
            <a:srgbClr val="69666E"/>
          </a:solidFill>
          <a:latin typeface="Gill Sans MT"/>
        </a:defRPr>
      </a:lvl5pPr>
      <a:lvl6pPr marL="457200" algn="l" rtl="0" fontAlgn="base">
        <a:spcBef>
          <a:spcPct val="0"/>
        </a:spcBef>
        <a:spcAft>
          <a:spcPct val="0"/>
        </a:spcAft>
        <a:defRPr sz="4300">
          <a:solidFill>
            <a:srgbClr val="69666E"/>
          </a:solidFill>
          <a:latin typeface="Gill Sans MT"/>
        </a:defRPr>
      </a:lvl6pPr>
      <a:lvl7pPr marL="914400" algn="l" rtl="0" fontAlgn="base">
        <a:spcBef>
          <a:spcPct val="0"/>
        </a:spcBef>
        <a:spcAft>
          <a:spcPct val="0"/>
        </a:spcAft>
        <a:defRPr sz="4300">
          <a:solidFill>
            <a:srgbClr val="69666E"/>
          </a:solidFill>
          <a:latin typeface="Gill Sans MT"/>
        </a:defRPr>
      </a:lvl7pPr>
      <a:lvl8pPr marL="1371600" algn="l" rtl="0" fontAlgn="base">
        <a:spcBef>
          <a:spcPct val="0"/>
        </a:spcBef>
        <a:spcAft>
          <a:spcPct val="0"/>
        </a:spcAft>
        <a:defRPr sz="4300">
          <a:solidFill>
            <a:srgbClr val="69666E"/>
          </a:solidFill>
          <a:latin typeface="Gill Sans MT"/>
        </a:defRPr>
      </a:lvl8pPr>
      <a:lvl9pPr marL="1828800" algn="l" rtl="0" fontAlgn="base">
        <a:spcBef>
          <a:spcPct val="0"/>
        </a:spcBef>
        <a:spcAft>
          <a:spcPct val="0"/>
        </a:spcAft>
        <a:defRPr sz="4300">
          <a:solidFill>
            <a:srgbClr val="69666E"/>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6BB1C9"/>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6585CF"/>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Prostokąt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Symbol zastępczy tytułu 4"/>
          <p:cNvSpPr>
            <a:spLocks noGrp="1"/>
          </p:cNvSpPr>
          <p:nvPr>
            <p:ph type="title"/>
          </p:nvPr>
        </p:nvSpPr>
        <p:spPr>
          <a:xfrm>
            <a:off x="1435100" y="274638"/>
            <a:ext cx="7499350" cy="1143000"/>
          </a:xfrm>
          <a:prstGeom prst="rect">
            <a:avLst/>
          </a:prstGeom>
        </p:spPr>
        <p:txBody>
          <a:bodyPr anchor="ctr">
            <a:normAutofit/>
          </a:bodyPr>
          <a:lstStyle>
            <a:extLst/>
          </a:lstStyle>
          <a:p>
            <a:r>
              <a:rPr lang="pl-PL" smtClean="0"/>
              <a:t>Kliknij, aby edytować styl</a:t>
            </a:r>
            <a:endParaRPr lang="en-US"/>
          </a:p>
        </p:txBody>
      </p:sp>
      <p:sp>
        <p:nvSpPr>
          <p:cNvPr id="50185" name="Symbol zastępczy tekstu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EAA32A1D-B87F-46D8-BA60-C0D087C6F7FB}" type="datetimeFigureOut">
              <a:rPr lang="pl-PL"/>
              <a:pPr>
                <a:defRPr/>
              </a:pPr>
              <a:t>2015-10-06</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pl-PL"/>
          </a:p>
        </p:txBody>
      </p:sp>
      <p:sp>
        <p:nvSpPr>
          <p:cNvPr id="22" name="Symbol zastępczy numeru slajd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84BD9162-DBAC-4364-8918-8979506A25A9}" type="slidenum">
              <a:rPr lang="pl-PL"/>
              <a:pPr>
                <a:defRPr/>
              </a:pPr>
              <a:t>‹#›</a:t>
            </a:fld>
            <a:endParaRPr lang="pl-PL"/>
          </a:p>
        </p:txBody>
      </p:sp>
      <p:sp>
        <p:nvSpPr>
          <p:cNvPr id="15" name="Prostokąt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78" r:id="rId1"/>
    <p:sldLayoutId id="2147483939" r:id="rId2"/>
    <p:sldLayoutId id="2147483979" r:id="rId3"/>
    <p:sldLayoutId id="2147483940" r:id="rId4"/>
    <p:sldLayoutId id="2147483980" r:id="rId5"/>
    <p:sldLayoutId id="2147483941" r:id="rId6"/>
    <p:sldLayoutId id="2147483981" r:id="rId7"/>
    <p:sldLayoutId id="2147483982" r:id="rId8"/>
    <p:sldLayoutId id="2147483983" r:id="rId9"/>
    <p:sldLayoutId id="2147483942" r:id="rId10"/>
    <p:sldLayoutId id="2147483943" r:id="rId11"/>
  </p:sldLayoutIdLst>
  <p:txStyles>
    <p:titleStyle>
      <a:lvl1pPr algn="l" rtl="0" eaLnBrk="0" fontAlgn="base" hangingPunct="0">
        <a:spcBef>
          <a:spcPct val="0"/>
        </a:spcBef>
        <a:spcAft>
          <a:spcPct val="0"/>
        </a:spcAft>
        <a:defRPr sz="4300" kern="1200">
          <a:solidFill>
            <a:srgbClr val="45454B"/>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45454B"/>
          </a:solidFill>
          <a:latin typeface="Gill Sans MT"/>
        </a:defRPr>
      </a:lvl2pPr>
      <a:lvl3pPr algn="l" rtl="0" eaLnBrk="0" fontAlgn="base" hangingPunct="0">
        <a:spcBef>
          <a:spcPct val="0"/>
        </a:spcBef>
        <a:spcAft>
          <a:spcPct val="0"/>
        </a:spcAft>
        <a:defRPr sz="4300">
          <a:solidFill>
            <a:srgbClr val="45454B"/>
          </a:solidFill>
          <a:latin typeface="Gill Sans MT"/>
        </a:defRPr>
      </a:lvl3pPr>
      <a:lvl4pPr algn="l" rtl="0" eaLnBrk="0" fontAlgn="base" hangingPunct="0">
        <a:spcBef>
          <a:spcPct val="0"/>
        </a:spcBef>
        <a:spcAft>
          <a:spcPct val="0"/>
        </a:spcAft>
        <a:defRPr sz="4300">
          <a:solidFill>
            <a:srgbClr val="45454B"/>
          </a:solidFill>
          <a:latin typeface="Gill Sans MT"/>
        </a:defRPr>
      </a:lvl4pPr>
      <a:lvl5pPr algn="l" rtl="0" eaLnBrk="0" fontAlgn="base" hangingPunct="0">
        <a:spcBef>
          <a:spcPct val="0"/>
        </a:spcBef>
        <a:spcAft>
          <a:spcPct val="0"/>
        </a:spcAft>
        <a:defRPr sz="4300">
          <a:solidFill>
            <a:srgbClr val="45454B"/>
          </a:solidFill>
          <a:latin typeface="Gill Sans MT"/>
        </a:defRPr>
      </a:lvl5pPr>
      <a:lvl6pPr marL="457200" algn="l" rtl="0" fontAlgn="base">
        <a:spcBef>
          <a:spcPct val="0"/>
        </a:spcBef>
        <a:spcAft>
          <a:spcPct val="0"/>
        </a:spcAft>
        <a:defRPr sz="4300">
          <a:solidFill>
            <a:srgbClr val="45454B"/>
          </a:solidFill>
          <a:latin typeface="Gill Sans MT"/>
        </a:defRPr>
      </a:lvl6pPr>
      <a:lvl7pPr marL="914400" algn="l" rtl="0" fontAlgn="base">
        <a:spcBef>
          <a:spcPct val="0"/>
        </a:spcBef>
        <a:spcAft>
          <a:spcPct val="0"/>
        </a:spcAft>
        <a:defRPr sz="4300">
          <a:solidFill>
            <a:srgbClr val="45454B"/>
          </a:solidFill>
          <a:latin typeface="Gill Sans MT"/>
        </a:defRPr>
      </a:lvl7pPr>
      <a:lvl8pPr marL="1371600" algn="l" rtl="0" fontAlgn="base">
        <a:spcBef>
          <a:spcPct val="0"/>
        </a:spcBef>
        <a:spcAft>
          <a:spcPct val="0"/>
        </a:spcAft>
        <a:defRPr sz="4300">
          <a:solidFill>
            <a:srgbClr val="45454B"/>
          </a:solidFill>
          <a:latin typeface="Gill Sans MT"/>
        </a:defRPr>
      </a:lvl8pPr>
      <a:lvl9pPr marL="1828800" algn="l" rtl="0" fontAlgn="base">
        <a:spcBef>
          <a:spcPct val="0"/>
        </a:spcBef>
        <a:spcAft>
          <a:spcPct val="0"/>
        </a:spcAft>
        <a:defRPr sz="4300">
          <a:solidFill>
            <a:srgbClr val="45454B"/>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BEAE98"/>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92A9B9"/>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Prostokąt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Symbol zastępczy tytułu 4"/>
          <p:cNvSpPr>
            <a:spLocks noGrp="1"/>
          </p:cNvSpPr>
          <p:nvPr>
            <p:ph type="title"/>
          </p:nvPr>
        </p:nvSpPr>
        <p:spPr>
          <a:xfrm>
            <a:off x="1435100" y="274638"/>
            <a:ext cx="7499350" cy="1143000"/>
          </a:xfrm>
          <a:prstGeom prst="rect">
            <a:avLst/>
          </a:prstGeom>
        </p:spPr>
        <p:txBody>
          <a:bodyPr anchor="ctr">
            <a:normAutofit/>
          </a:bodyPr>
          <a:lstStyle>
            <a:extLst/>
          </a:lstStyle>
          <a:p>
            <a:r>
              <a:rPr lang="pl-PL" smtClean="0"/>
              <a:t>Kliknij, aby edytować styl</a:t>
            </a:r>
            <a:endParaRPr lang="en-US"/>
          </a:p>
        </p:txBody>
      </p:sp>
      <p:sp>
        <p:nvSpPr>
          <p:cNvPr id="62473" name="Symbol zastępczy tekstu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07F38759-04CF-4B8B-8CB9-4E4AC53CE5FE}" type="datetimeFigureOut">
              <a:rPr lang="pl-PL"/>
              <a:pPr>
                <a:defRPr/>
              </a:pPr>
              <a:t>2015-10-06</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pl-PL"/>
          </a:p>
        </p:txBody>
      </p:sp>
      <p:sp>
        <p:nvSpPr>
          <p:cNvPr id="22" name="Symbol zastępczy numeru slajd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63845D49-1DD6-497C-A282-D5300DE92D9E}" type="slidenum">
              <a:rPr lang="pl-PL"/>
              <a:pPr>
                <a:defRPr/>
              </a:pPr>
              <a:t>‹#›</a:t>
            </a:fld>
            <a:endParaRPr lang="pl-PL"/>
          </a:p>
        </p:txBody>
      </p:sp>
      <p:sp>
        <p:nvSpPr>
          <p:cNvPr id="15" name="Prostokąt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84" r:id="rId1"/>
    <p:sldLayoutId id="2147483944" r:id="rId2"/>
    <p:sldLayoutId id="2147483985" r:id="rId3"/>
    <p:sldLayoutId id="2147483945" r:id="rId4"/>
    <p:sldLayoutId id="2147483986" r:id="rId5"/>
    <p:sldLayoutId id="2147483946" r:id="rId6"/>
    <p:sldLayoutId id="2147483987" r:id="rId7"/>
    <p:sldLayoutId id="2147483988" r:id="rId8"/>
    <p:sldLayoutId id="2147483989" r:id="rId9"/>
    <p:sldLayoutId id="2147483947" r:id="rId10"/>
    <p:sldLayoutId id="2147483948" r:id="rId11"/>
  </p:sldLayoutIdLst>
  <p:txStyles>
    <p:titleStyle>
      <a:lvl1pPr algn="l" rtl="0" eaLnBrk="0" fontAlgn="base" hangingPunct="0">
        <a:spcBef>
          <a:spcPct val="0"/>
        </a:spcBef>
        <a:spcAft>
          <a:spcPct val="0"/>
        </a:spcAft>
        <a:defRPr sz="4300" kern="1200">
          <a:solidFill>
            <a:srgbClr val="003B9A"/>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003B9A"/>
          </a:solidFill>
          <a:latin typeface="Gill Sans MT"/>
        </a:defRPr>
      </a:lvl2pPr>
      <a:lvl3pPr algn="l" rtl="0" eaLnBrk="0" fontAlgn="base" hangingPunct="0">
        <a:spcBef>
          <a:spcPct val="0"/>
        </a:spcBef>
        <a:spcAft>
          <a:spcPct val="0"/>
        </a:spcAft>
        <a:defRPr sz="4300">
          <a:solidFill>
            <a:srgbClr val="003B9A"/>
          </a:solidFill>
          <a:latin typeface="Gill Sans MT"/>
        </a:defRPr>
      </a:lvl3pPr>
      <a:lvl4pPr algn="l" rtl="0" eaLnBrk="0" fontAlgn="base" hangingPunct="0">
        <a:spcBef>
          <a:spcPct val="0"/>
        </a:spcBef>
        <a:spcAft>
          <a:spcPct val="0"/>
        </a:spcAft>
        <a:defRPr sz="4300">
          <a:solidFill>
            <a:srgbClr val="003B9A"/>
          </a:solidFill>
          <a:latin typeface="Gill Sans MT"/>
        </a:defRPr>
      </a:lvl4pPr>
      <a:lvl5pPr algn="l" rtl="0" eaLnBrk="0" fontAlgn="base" hangingPunct="0">
        <a:spcBef>
          <a:spcPct val="0"/>
        </a:spcBef>
        <a:spcAft>
          <a:spcPct val="0"/>
        </a:spcAft>
        <a:defRPr sz="4300">
          <a:solidFill>
            <a:srgbClr val="003B9A"/>
          </a:solidFill>
          <a:latin typeface="Gill Sans MT"/>
        </a:defRPr>
      </a:lvl5pPr>
      <a:lvl6pPr marL="457200" algn="l" rtl="0" fontAlgn="base">
        <a:spcBef>
          <a:spcPct val="0"/>
        </a:spcBef>
        <a:spcAft>
          <a:spcPct val="0"/>
        </a:spcAft>
        <a:defRPr sz="4300">
          <a:solidFill>
            <a:srgbClr val="003B9A"/>
          </a:solidFill>
          <a:latin typeface="Gill Sans MT"/>
        </a:defRPr>
      </a:lvl6pPr>
      <a:lvl7pPr marL="914400" algn="l" rtl="0" fontAlgn="base">
        <a:spcBef>
          <a:spcPct val="0"/>
        </a:spcBef>
        <a:spcAft>
          <a:spcPct val="0"/>
        </a:spcAft>
        <a:defRPr sz="4300">
          <a:solidFill>
            <a:srgbClr val="003B9A"/>
          </a:solidFill>
          <a:latin typeface="Gill Sans MT"/>
        </a:defRPr>
      </a:lvl7pPr>
      <a:lvl8pPr marL="1371600" algn="l" rtl="0" fontAlgn="base">
        <a:spcBef>
          <a:spcPct val="0"/>
        </a:spcBef>
        <a:spcAft>
          <a:spcPct val="0"/>
        </a:spcAft>
        <a:defRPr sz="4300">
          <a:solidFill>
            <a:srgbClr val="003B9A"/>
          </a:solidFill>
          <a:latin typeface="Gill Sans MT"/>
        </a:defRPr>
      </a:lvl8pPr>
      <a:lvl9pPr marL="1828800" algn="l" rtl="0" fontAlgn="base">
        <a:spcBef>
          <a:spcPct val="0"/>
        </a:spcBef>
        <a:spcAft>
          <a:spcPct val="0"/>
        </a:spcAft>
        <a:defRPr sz="4300">
          <a:solidFill>
            <a:srgbClr val="003B9A"/>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5BD078"/>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A5D028"/>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Prostokąt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Symbol zastępczy tytułu 4"/>
          <p:cNvSpPr>
            <a:spLocks noGrp="1"/>
          </p:cNvSpPr>
          <p:nvPr>
            <p:ph type="title"/>
          </p:nvPr>
        </p:nvSpPr>
        <p:spPr>
          <a:xfrm>
            <a:off x="1435100" y="274638"/>
            <a:ext cx="7499350" cy="1143000"/>
          </a:xfrm>
          <a:prstGeom prst="rect">
            <a:avLst/>
          </a:prstGeom>
        </p:spPr>
        <p:txBody>
          <a:bodyPr anchor="ctr">
            <a:normAutofit/>
          </a:bodyPr>
          <a:lstStyle>
            <a:extLst/>
          </a:lstStyle>
          <a:p>
            <a:r>
              <a:rPr lang="pl-PL" smtClean="0"/>
              <a:t>Kliknij, aby edytować styl</a:t>
            </a:r>
            <a:endParaRPr lang="en-US"/>
          </a:p>
        </p:txBody>
      </p:sp>
      <p:sp>
        <p:nvSpPr>
          <p:cNvPr id="74761" name="Symbol zastępczy tekstu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smtClean="0"/>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34EE980A-A4D0-4C59-941F-67F71C8C750C}" type="datetimeFigureOut">
              <a:rPr lang="pl-PL"/>
              <a:pPr>
                <a:defRPr/>
              </a:pPr>
              <a:t>2015-10-06</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pl-PL"/>
          </a:p>
        </p:txBody>
      </p:sp>
      <p:sp>
        <p:nvSpPr>
          <p:cNvPr id="22" name="Symbol zastępczy numeru slajd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D79F193D-EBB9-4669-B291-93A36CF74242}" type="slidenum">
              <a:rPr lang="pl-PL"/>
              <a:pPr>
                <a:defRPr/>
              </a:pPr>
              <a:t>‹#›</a:t>
            </a:fld>
            <a:endParaRPr lang="pl-PL"/>
          </a:p>
        </p:txBody>
      </p:sp>
      <p:sp>
        <p:nvSpPr>
          <p:cNvPr id="15" name="Prostokąt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90" r:id="rId1"/>
    <p:sldLayoutId id="2147483949" r:id="rId2"/>
    <p:sldLayoutId id="2147483991" r:id="rId3"/>
    <p:sldLayoutId id="2147483950" r:id="rId4"/>
    <p:sldLayoutId id="2147483992" r:id="rId5"/>
    <p:sldLayoutId id="2147483951" r:id="rId6"/>
    <p:sldLayoutId id="2147483993" r:id="rId7"/>
    <p:sldLayoutId id="2147483994" r:id="rId8"/>
    <p:sldLayoutId id="2147483995" r:id="rId9"/>
    <p:sldLayoutId id="2147483952" r:id="rId10"/>
    <p:sldLayoutId id="2147483953" r:id="rId11"/>
  </p:sldLayoutIdLst>
  <p:txStyles>
    <p:titleStyle>
      <a:lvl1pPr algn="l" rtl="0" eaLnBrk="0" fontAlgn="base" hangingPunct="0">
        <a:spcBef>
          <a:spcPct val="0"/>
        </a:spcBef>
        <a:spcAft>
          <a:spcPct val="0"/>
        </a:spcAft>
        <a:defRPr sz="4300" kern="1200">
          <a:solidFill>
            <a:srgbClr val="26313A"/>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26313A"/>
          </a:solidFill>
          <a:latin typeface="Gill Sans MT"/>
        </a:defRPr>
      </a:lvl2pPr>
      <a:lvl3pPr algn="l" rtl="0" eaLnBrk="0" fontAlgn="base" hangingPunct="0">
        <a:spcBef>
          <a:spcPct val="0"/>
        </a:spcBef>
        <a:spcAft>
          <a:spcPct val="0"/>
        </a:spcAft>
        <a:defRPr sz="4300">
          <a:solidFill>
            <a:srgbClr val="26313A"/>
          </a:solidFill>
          <a:latin typeface="Gill Sans MT"/>
        </a:defRPr>
      </a:lvl3pPr>
      <a:lvl4pPr algn="l" rtl="0" eaLnBrk="0" fontAlgn="base" hangingPunct="0">
        <a:spcBef>
          <a:spcPct val="0"/>
        </a:spcBef>
        <a:spcAft>
          <a:spcPct val="0"/>
        </a:spcAft>
        <a:defRPr sz="4300">
          <a:solidFill>
            <a:srgbClr val="26313A"/>
          </a:solidFill>
          <a:latin typeface="Gill Sans MT"/>
        </a:defRPr>
      </a:lvl4pPr>
      <a:lvl5pPr algn="l" rtl="0" eaLnBrk="0" fontAlgn="base" hangingPunct="0">
        <a:spcBef>
          <a:spcPct val="0"/>
        </a:spcBef>
        <a:spcAft>
          <a:spcPct val="0"/>
        </a:spcAft>
        <a:defRPr sz="4300">
          <a:solidFill>
            <a:srgbClr val="26313A"/>
          </a:solidFill>
          <a:latin typeface="Gill Sans MT"/>
        </a:defRPr>
      </a:lvl5pPr>
      <a:lvl6pPr marL="457200" algn="l" rtl="0" fontAlgn="base">
        <a:spcBef>
          <a:spcPct val="0"/>
        </a:spcBef>
        <a:spcAft>
          <a:spcPct val="0"/>
        </a:spcAft>
        <a:defRPr sz="4300">
          <a:solidFill>
            <a:srgbClr val="26313A"/>
          </a:solidFill>
          <a:latin typeface="Gill Sans MT"/>
        </a:defRPr>
      </a:lvl6pPr>
      <a:lvl7pPr marL="914400" algn="l" rtl="0" fontAlgn="base">
        <a:spcBef>
          <a:spcPct val="0"/>
        </a:spcBef>
        <a:spcAft>
          <a:spcPct val="0"/>
        </a:spcAft>
        <a:defRPr sz="4300">
          <a:solidFill>
            <a:srgbClr val="26313A"/>
          </a:solidFill>
          <a:latin typeface="Gill Sans MT"/>
        </a:defRPr>
      </a:lvl7pPr>
      <a:lvl8pPr marL="1371600" algn="l" rtl="0" fontAlgn="base">
        <a:spcBef>
          <a:spcPct val="0"/>
        </a:spcBef>
        <a:spcAft>
          <a:spcPct val="0"/>
        </a:spcAft>
        <a:defRPr sz="4300">
          <a:solidFill>
            <a:srgbClr val="26313A"/>
          </a:solidFill>
          <a:latin typeface="Gill Sans MT"/>
        </a:defRPr>
      </a:lvl8pPr>
      <a:lvl9pPr marL="1828800" algn="l" rtl="0" fontAlgn="base">
        <a:spcBef>
          <a:spcPct val="0"/>
        </a:spcBef>
        <a:spcAft>
          <a:spcPct val="0"/>
        </a:spcAft>
        <a:defRPr sz="4300">
          <a:solidFill>
            <a:srgbClr val="26313A"/>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80716A"/>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94147C"/>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5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museevirtuel-virtualmuseum.ca/sgc-cms/expositions-exhibitions/inuit_haida/inuit/eng_Gallery/countryfoodg1/countryfoodg1.html" TargetMode="External"/><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Canada</a:t>
            </a:r>
            <a:endParaRPr lang="pl-PL" dirty="0"/>
          </a:p>
        </p:txBody>
      </p:sp>
      <p:sp>
        <p:nvSpPr>
          <p:cNvPr id="3" name="Symbol zastępczy zawartości 2"/>
          <p:cNvSpPr>
            <a:spLocks noGrp="1"/>
          </p:cNvSpPr>
          <p:nvPr>
            <p:ph idx="1"/>
          </p:nvPr>
        </p:nvSpPr>
        <p:spPr/>
        <p:txBody>
          <a:bodyPr/>
          <a:lstStyle/>
          <a:p>
            <a:r>
              <a:rPr lang="pl-PL" dirty="0" err="1" smtClean="0">
                <a:effectLst>
                  <a:outerShdw blurRad="38100" dist="38100" dir="2700000" algn="tl">
                    <a:srgbClr val="000000">
                      <a:alpha val="43137"/>
                    </a:srgbClr>
                  </a:outerShdw>
                </a:effectLst>
              </a:rPr>
              <a:t>The</a:t>
            </a:r>
            <a:r>
              <a:rPr lang="pl-PL" dirty="0" smtClean="0">
                <a:effectLst>
                  <a:outerShdw blurRad="38100" dist="38100" dir="2700000" algn="tl">
                    <a:srgbClr val="000000">
                      <a:alpha val="43137"/>
                    </a:srgbClr>
                  </a:outerShdw>
                </a:effectLst>
              </a:rPr>
              <a:t> </a:t>
            </a:r>
            <a:r>
              <a:rPr lang="pl-PL" dirty="0" err="1" smtClean="0">
                <a:effectLst>
                  <a:outerShdw blurRad="38100" dist="38100" dir="2700000" algn="tl">
                    <a:srgbClr val="000000">
                      <a:alpha val="43137"/>
                    </a:srgbClr>
                  </a:outerShdw>
                </a:effectLst>
              </a:rPr>
              <a:t>Inuits</a:t>
            </a:r>
            <a:r>
              <a:rPr lang="pl-PL" dirty="0" smtClean="0">
                <a:effectLst>
                  <a:outerShdw blurRad="38100" dist="38100" dir="2700000" algn="tl">
                    <a:srgbClr val="000000">
                      <a:alpha val="43137"/>
                    </a:srgbClr>
                  </a:outerShdw>
                </a:effectLst>
              </a:rPr>
              <a:t> of Canada</a:t>
            </a:r>
          </a:p>
          <a:p>
            <a:endParaRPr lang="pl-PL" dirty="0" smtClean="0">
              <a:effectLst>
                <a:outerShdw blurRad="38100" dist="38100" dir="2700000" algn="tl">
                  <a:srgbClr val="000000">
                    <a:alpha val="43137"/>
                  </a:srgbClr>
                </a:outerShdw>
              </a:effectLst>
            </a:endParaRPr>
          </a:p>
          <a:p>
            <a:endParaRPr lang="pl-PL" dirty="0" smtClean="0"/>
          </a:p>
          <a:p>
            <a:endParaRPr lang="pl-PL" dirty="0" smtClean="0"/>
          </a:p>
          <a:p>
            <a:endParaRPr lang="pl-PL" dirty="0" smtClean="0"/>
          </a:p>
          <a:p>
            <a:r>
              <a:rPr lang="pl-PL" sz="2000" dirty="0" smtClean="0"/>
              <a:t>Gimnazjum nr 2 im. Jana Kochanowskiego w Zgierzu z Oddziałami Dwujęzycznymi</a:t>
            </a:r>
          </a:p>
          <a:p>
            <a:r>
              <a:rPr lang="pl-PL" sz="2000" dirty="0" smtClean="0"/>
              <a:t>Opiekun: Małgorzata Stasińska</a:t>
            </a:r>
            <a:endParaRPr lang="pl-PL"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1563" y="428625"/>
            <a:ext cx="7885112" cy="1143000"/>
          </a:xfrm>
        </p:spPr>
        <p:txBody>
          <a:bodyPr/>
          <a:lstStyle/>
          <a:p>
            <a:pPr eaLnBrk="1" fontAlgn="auto" hangingPunct="1">
              <a:spcAft>
                <a:spcPts val="0"/>
              </a:spcAft>
              <a:defRPr/>
            </a:pPr>
            <a:r>
              <a:rPr lang="pl-PL" sz="6000" b="1" i="1" dirty="0" err="1" smtClean="0">
                <a:solidFill>
                  <a:schemeClr val="bg2">
                    <a:lumMod val="75000"/>
                  </a:schemeClr>
                </a:solidFill>
              </a:rPr>
              <a:t>Thanks</a:t>
            </a:r>
            <a:r>
              <a:rPr lang="pl-PL" sz="6000" b="1" i="1" dirty="0" smtClean="0">
                <a:solidFill>
                  <a:schemeClr val="bg2">
                    <a:lumMod val="75000"/>
                  </a:schemeClr>
                </a:solidFill>
              </a:rPr>
              <a:t> for </a:t>
            </a:r>
            <a:r>
              <a:rPr lang="pl-PL" sz="6000" b="1" i="1" dirty="0" err="1" smtClean="0">
                <a:solidFill>
                  <a:schemeClr val="bg2">
                    <a:lumMod val="75000"/>
                  </a:schemeClr>
                </a:solidFill>
              </a:rPr>
              <a:t>watching</a:t>
            </a:r>
            <a:r>
              <a:rPr lang="pl-PL" sz="6000" b="1" i="1" dirty="0" smtClean="0">
                <a:solidFill>
                  <a:schemeClr val="bg2">
                    <a:lumMod val="75000"/>
                  </a:schemeClr>
                </a:solidFill>
              </a:rPr>
              <a:t> ;) </a:t>
            </a:r>
            <a:endParaRPr lang="pl-PL" sz="6000" b="1" i="1" dirty="0">
              <a:solidFill>
                <a:schemeClr val="bg2">
                  <a:lumMod val="75000"/>
                </a:schemeClr>
              </a:solidFill>
            </a:endParaRPr>
          </a:p>
        </p:txBody>
      </p:sp>
      <p:sp>
        <p:nvSpPr>
          <p:cNvPr id="5" name="pole tekstowe 4"/>
          <p:cNvSpPr txBox="1">
            <a:spLocks noChangeArrowheads="1"/>
          </p:cNvSpPr>
          <p:nvPr/>
        </p:nvSpPr>
        <p:spPr bwMode="auto">
          <a:xfrm>
            <a:off x="971550" y="6457950"/>
            <a:ext cx="6318250" cy="400050"/>
          </a:xfrm>
          <a:prstGeom prst="rect">
            <a:avLst/>
          </a:prstGeom>
          <a:noFill/>
          <a:ln w="9525">
            <a:noFill/>
            <a:miter lim="800000"/>
            <a:headEnd/>
            <a:tailEnd/>
          </a:ln>
        </p:spPr>
        <p:txBody>
          <a:bodyPr wrap="none">
            <a:spAutoFit/>
          </a:bodyPr>
          <a:lstStyle/>
          <a:p>
            <a:r>
              <a:rPr lang="pl-PL" sz="2000">
                <a:latin typeface="Gill Sans MT"/>
              </a:rPr>
              <a:t>Ania Antczak,  Angelika Kowalińska,  Kasia Marciniak  kl IIIa</a:t>
            </a:r>
          </a:p>
        </p:txBody>
      </p:sp>
      <p:pic>
        <p:nvPicPr>
          <p:cNvPr id="6" name="Obraz 5" descr="sled-dogs-pray-montana-P1000982-800x600.jpg"/>
          <p:cNvPicPr>
            <a:picLocks noChangeAspect="1"/>
          </p:cNvPicPr>
          <p:nvPr/>
        </p:nvPicPr>
        <p:blipFill>
          <a:blip r:embed="rId2" cstate="print"/>
          <a:stretch>
            <a:fillRect/>
          </a:stretch>
        </p:blipFill>
        <p:spPr>
          <a:xfrm>
            <a:off x="1785918" y="1643050"/>
            <a:ext cx="5953140" cy="4464855"/>
          </a:xfrm>
          <a:prstGeom prst="rect">
            <a:avLst/>
          </a:prstGeom>
          <a:ln>
            <a:noFill/>
          </a:ln>
          <a:effectLst>
            <a:softEdge rad="112500"/>
          </a:effectLst>
        </p:spPr>
      </p:pic>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53"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par>
                          <p:cTn id="17" fill="hold">
                            <p:stCondLst>
                              <p:cond delay="1500"/>
                            </p:stCondLst>
                            <p:childTnLst>
                              <p:par>
                                <p:cTn id="18" presetID="48" presetClass="entr" presetSubtype="0" accel="50000" fill="hold" grpId="0" nodeType="after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22" dur="1000" fill="hold"/>
                                        <p:tgtEl>
                                          <p:spTgt spid="5"/>
                                        </p:tgtEl>
                                        <p:attrNameLst>
                                          <p:attrName>ppt_y</p:attrName>
                                        </p:attrNameLst>
                                      </p:cBhvr>
                                      <p:tavLst>
                                        <p:tav tm="0">
                                          <p:val>
                                            <p:strVal val="#ppt_y"/>
                                          </p:val>
                                        </p:tav>
                                        <p:tav tm="100000">
                                          <p:val>
                                            <p:strVal val="#ppt_y"/>
                                          </p:val>
                                        </p:tav>
                                      </p:tavLst>
                                    </p:anim>
                                    <p:animEffect transition="in" filter="fade">
                                      <p:cBhvr>
                                        <p:cTn id="2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2195513" y="0"/>
            <a:ext cx="6510337" cy="1196975"/>
          </a:xfrm>
        </p:spPr>
        <p:txBody>
          <a:bodyPr/>
          <a:lstStyle/>
          <a:p>
            <a:pPr eaLnBrk="1" fontAlgn="auto" hangingPunct="1">
              <a:spcAft>
                <a:spcPts val="0"/>
              </a:spcAft>
              <a:defRPr/>
            </a:pPr>
            <a:r>
              <a:rPr lang="pl-PL" b="1" i="1" dirty="0" err="1" smtClean="0">
                <a:solidFill>
                  <a:schemeClr val="tx2">
                    <a:satMod val="130000"/>
                  </a:schemeClr>
                </a:solidFill>
                <a:effectLst>
                  <a:outerShdw blurRad="38100" dist="38100" dir="2700000" algn="tl">
                    <a:srgbClr val="000000">
                      <a:alpha val="43137"/>
                    </a:srgbClr>
                  </a:outerShdw>
                </a:effectLst>
              </a:rPr>
              <a:t>The</a:t>
            </a:r>
            <a:r>
              <a:rPr lang="pl-PL" b="1" i="1" dirty="0" smtClean="0">
                <a:solidFill>
                  <a:schemeClr val="tx2">
                    <a:satMod val="130000"/>
                  </a:schemeClr>
                </a:solidFill>
                <a:effectLst>
                  <a:outerShdw blurRad="38100" dist="38100" dir="2700000" algn="tl">
                    <a:srgbClr val="000000">
                      <a:alpha val="43137"/>
                    </a:srgbClr>
                  </a:outerShdw>
                </a:effectLst>
              </a:rPr>
              <a:t> </a:t>
            </a:r>
            <a:r>
              <a:rPr lang="pl-PL" b="1" i="1" dirty="0" err="1" smtClean="0">
                <a:solidFill>
                  <a:schemeClr val="tx2">
                    <a:satMod val="130000"/>
                  </a:schemeClr>
                </a:solidFill>
                <a:effectLst>
                  <a:outerShdw blurRad="38100" dist="38100" dir="2700000" algn="tl">
                    <a:srgbClr val="000000">
                      <a:alpha val="43137"/>
                    </a:srgbClr>
                  </a:outerShdw>
                </a:effectLst>
              </a:rPr>
              <a:t>Inuit</a:t>
            </a:r>
            <a:r>
              <a:rPr lang="pl-PL" b="1" i="1" dirty="0" smtClean="0">
                <a:solidFill>
                  <a:schemeClr val="tx2">
                    <a:satMod val="130000"/>
                  </a:schemeClr>
                </a:solidFill>
                <a:effectLst>
                  <a:outerShdw blurRad="38100" dist="38100" dir="2700000" algn="tl">
                    <a:srgbClr val="000000">
                      <a:alpha val="43137"/>
                    </a:srgbClr>
                  </a:outerShdw>
                </a:effectLst>
              </a:rPr>
              <a:t> of Canada</a:t>
            </a:r>
            <a:endParaRPr lang="pl-PL" b="1" i="1" dirty="0">
              <a:solidFill>
                <a:schemeClr val="tx2">
                  <a:satMod val="130000"/>
                </a:schemeClr>
              </a:solidFill>
              <a:effectLst>
                <a:outerShdw blurRad="38100" dist="38100" dir="2700000" algn="tl">
                  <a:srgbClr val="000000">
                    <a:alpha val="43137"/>
                  </a:srgbClr>
                </a:outerShdw>
              </a:effectLst>
            </a:endParaRPr>
          </a:p>
        </p:txBody>
      </p:sp>
      <p:sp>
        <p:nvSpPr>
          <p:cNvPr id="4" name="pole tekstowe 3"/>
          <p:cNvSpPr txBox="1"/>
          <p:nvPr/>
        </p:nvSpPr>
        <p:spPr>
          <a:xfrm>
            <a:off x="1331913" y="1125538"/>
            <a:ext cx="7524750" cy="1739900"/>
          </a:xfrm>
          <a:prstGeom prst="rect">
            <a:avLst/>
          </a:prstGeom>
          <a:noFill/>
        </p:spPr>
        <p:txBody>
          <a:bodyPr>
            <a:spAutoFit/>
          </a:bodyPr>
          <a:lstStyle/>
          <a:p>
            <a:pPr>
              <a:buFontTx/>
              <a:buChar char="•"/>
            </a:pPr>
            <a:r>
              <a:rPr lang="pl-PL">
                <a:latin typeface="Gill Sans MT"/>
              </a:rPr>
              <a:t>The Inuit population in Canada is about 25,000. </a:t>
            </a:r>
          </a:p>
          <a:p>
            <a:pPr>
              <a:buFontTx/>
              <a:buChar char="•"/>
            </a:pPr>
            <a:r>
              <a:rPr lang="pl-PL">
                <a:latin typeface="Gill Sans MT"/>
              </a:rPr>
              <a:t>„Inuit” means „the people” </a:t>
            </a:r>
            <a:r>
              <a:rPr lang="en-US">
                <a:latin typeface="Gill Sans MT"/>
              </a:rPr>
              <a:t>but </a:t>
            </a:r>
            <a:r>
              <a:rPr lang="pl-PL">
                <a:latin typeface="Gill Sans MT"/>
              </a:rPr>
              <a:t>for a long time, </a:t>
            </a:r>
            <a:r>
              <a:rPr lang="en-US">
                <a:latin typeface="Gill Sans MT"/>
              </a:rPr>
              <a:t>the Europeans called them Eskimos</a:t>
            </a:r>
            <a:r>
              <a:rPr lang="pl-PL">
                <a:latin typeface="Gill Sans MT"/>
              </a:rPr>
              <a:t>. </a:t>
            </a:r>
          </a:p>
          <a:p>
            <a:pPr>
              <a:buFontTx/>
              <a:buChar char="•"/>
            </a:pPr>
            <a:r>
              <a:rPr lang="pl-PL">
                <a:latin typeface="Gill Sans MT"/>
              </a:rPr>
              <a:t>These people moved to the Arctic Region about 1,000 years ago. </a:t>
            </a:r>
          </a:p>
          <a:p>
            <a:pPr>
              <a:buFontTx/>
              <a:buChar char="•"/>
            </a:pPr>
            <a:r>
              <a:rPr lang="pl-PL">
                <a:latin typeface="Gill Sans MT"/>
              </a:rPr>
              <a:t>In 1999, the Canadian goverment gave the Northwestern part of Canada, called </a:t>
            </a:r>
            <a:r>
              <a:rPr lang="pl-PL"/>
              <a:t> Nunavut,</a:t>
            </a:r>
            <a:r>
              <a:rPr lang="pl-PL">
                <a:latin typeface="Gill Sans MT"/>
              </a:rPr>
              <a:t> to Inuits as their own terroritory.</a:t>
            </a:r>
            <a:r>
              <a:rPr lang="en-US">
                <a:latin typeface="Gill Sans MT"/>
              </a:rPr>
              <a:t> </a:t>
            </a:r>
            <a:endParaRPr lang="pl-PL">
              <a:effectLst>
                <a:outerShdw blurRad="38100" dist="38100" dir="2700000" algn="tl">
                  <a:srgbClr val="C0C0C0"/>
                </a:outerShdw>
              </a:effectLst>
              <a:latin typeface="Gill Sans MT"/>
            </a:endParaRPr>
          </a:p>
        </p:txBody>
      </p:sp>
      <p:pic>
        <p:nvPicPr>
          <p:cNvPr id="5" name="Obraz 4" descr="Inupiat_Family_from_Noatak,_Alaska,_1929,_Edward_S._Curtis_(restored).jpg"/>
          <p:cNvPicPr>
            <a:picLocks noChangeAspect="1"/>
          </p:cNvPicPr>
          <p:nvPr/>
        </p:nvPicPr>
        <p:blipFill>
          <a:blip r:embed="rId2" cstate="print"/>
          <a:stretch>
            <a:fillRect/>
          </a:stretch>
        </p:blipFill>
        <p:spPr>
          <a:xfrm>
            <a:off x="2793008" y="3003748"/>
            <a:ext cx="4608512" cy="35314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 presetClass="entr" presetSubtype="10" fill="hold" nodeType="after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blinds(horizontal)">
                                      <p:cBhvr>
                                        <p:cTn id="13" dur="500"/>
                                        <p:tgtEl>
                                          <p:spTgt spid="4">
                                            <p:txEl>
                                              <p:pRg st="0" end="0"/>
                                            </p:txEl>
                                          </p:spTgt>
                                        </p:tgtEl>
                                      </p:cBhvr>
                                    </p:animEffect>
                                  </p:childTnLst>
                                </p:cTn>
                              </p:par>
                            </p:childTnLst>
                          </p:cTn>
                        </p:par>
                        <p:par>
                          <p:cTn id="14" fill="hold">
                            <p:stCondLst>
                              <p:cond delay="1500"/>
                            </p:stCondLst>
                            <p:childTnLst>
                              <p:par>
                                <p:cTn id="15" presetID="3" presetClass="entr" presetSubtype="10" fill="hold" nodeType="after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linds(horizontal)">
                                      <p:cBhvr>
                                        <p:cTn id="17" dur="500"/>
                                        <p:tgtEl>
                                          <p:spTgt spid="4">
                                            <p:txEl>
                                              <p:pRg st="1" end="1"/>
                                            </p:txEl>
                                          </p:spTgt>
                                        </p:tgtEl>
                                      </p:cBhvr>
                                    </p:animEffect>
                                  </p:childTnLst>
                                </p:cTn>
                              </p:par>
                            </p:childTnLst>
                          </p:cTn>
                        </p:par>
                        <p:par>
                          <p:cTn id="18" fill="hold">
                            <p:stCondLst>
                              <p:cond delay="2000"/>
                            </p:stCondLst>
                            <p:childTnLst>
                              <p:par>
                                <p:cTn id="19" presetID="3" presetClass="entr" presetSubtype="10" fill="hold" nodeType="after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blinds(horizontal)">
                                      <p:cBhvr>
                                        <p:cTn id="21" dur="500"/>
                                        <p:tgtEl>
                                          <p:spTgt spid="4">
                                            <p:txEl>
                                              <p:pRg st="2" end="2"/>
                                            </p:txEl>
                                          </p:spTgt>
                                        </p:tgtEl>
                                      </p:cBhvr>
                                    </p:animEffect>
                                  </p:childTnLst>
                                </p:cTn>
                              </p:par>
                            </p:childTnLst>
                          </p:cTn>
                        </p:par>
                        <p:par>
                          <p:cTn id="22" fill="hold">
                            <p:stCondLst>
                              <p:cond delay="2500"/>
                            </p:stCondLst>
                            <p:childTnLst>
                              <p:par>
                                <p:cTn id="23" presetID="3" presetClass="entr" presetSubtype="10" fill="hold" nodeType="after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blinds(horizontal)">
                                      <p:cBhvr>
                                        <p:cTn id="25" dur="500"/>
                                        <p:tgtEl>
                                          <p:spTgt spid="4">
                                            <p:txEl>
                                              <p:pRg st="3" end="3"/>
                                            </p:txEl>
                                          </p:spTgt>
                                        </p:tgtEl>
                                      </p:cBhvr>
                                    </p:animEffect>
                                  </p:childTnLst>
                                </p:cTn>
                              </p:par>
                            </p:childTnLst>
                          </p:cTn>
                        </p:par>
                        <p:par>
                          <p:cTn id="26" fill="hold">
                            <p:stCondLst>
                              <p:cond delay="3000"/>
                            </p:stCondLst>
                            <p:childTnLst>
                              <p:par>
                                <p:cTn id="27" presetID="10" presetClass="entr" presetSubtype="0"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1563" y="142875"/>
            <a:ext cx="7497762" cy="957263"/>
          </a:xfrm>
        </p:spPr>
        <p:txBody>
          <a:bodyPr/>
          <a:lstStyle/>
          <a:p>
            <a:pPr eaLnBrk="1" fontAlgn="auto" hangingPunct="1">
              <a:spcAft>
                <a:spcPts val="0"/>
              </a:spcAft>
              <a:defRPr/>
            </a:pPr>
            <a:r>
              <a:rPr lang="pl-PL" dirty="0" err="1" smtClean="0">
                <a:solidFill>
                  <a:schemeClr val="tx2">
                    <a:satMod val="130000"/>
                  </a:schemeClr>
                </a:solidFill>
              </a:rPr>
              <a:t>History</a:t>
            </a:r>
            <a:endParaRPr lang="pl-PL" dirty="0">
              <a:solidFill>
                <a:schemeClr val="tx2">
                  <a:satMod val="130000"/>
                </a:schemeClr>
              </a:solidFill>
            </a:endParaRPr>
          </a:p>
        </p:txBody>
      </p:sp>
      <p:sp>
        <p:nvSpPr>
          <p:cNvPr id="3" name="Symbol zastępczy zawartości 2"/>
          <p:cNvSpPr>
            <a:spLocks noGrp="1"/>
          </p:cNvSpPr>
          <p:nvPr>
            <p:ph idx="1"/>
          </p:nvPr>
        </p:nvSpPr>
        <p:spPr>
          <a:xfrm>
            <a:off x="1116013" y="950913"/>
            <a:ext cx="7497762" cy="4800600"/>
          </a:xfrm>
        </p:spPr>
        <p:txBody>
          <a:bodyPr/>
          <a:lstStyle/>
          <a:p>
            <a:pPr marL="80963" indent="0" eaLnBrk="1" hangingPunct="1">
              <a:buFont typeface="Wingdings 2" pitchFamily="18" charset="2"/>
              <a:buNone/>
            </a:pPr>
            <a:r>
              <a:rPr lang="en-US" sz="2000" smtClean="0"/>
              <a:t>The Inuit arrived in their territory around 1</a:t>
            </a:r>
            <a:r>
              <a:rPr lang="pl-PL" sz="2000" smtClean="0"/>
              <a:t>,</a:t>
            </a:r>
            <a:r>
              <a:rPr lang="en-US" sz="2000" smtClean="0"/>
              <a:t>000 years ago from the Alaska region. They had come east</a:t>
            </a:r>
            <a:r>
              <a:rPr lang="pl-PL" sz="2000" smtClean="0"/>
              <a:t>,</a:t>
            </a:r>
            <a:r>
              <a:rPr lang="en-US" sz="2000" smtClean="0"/>
              <a:t> hunting the bowhead whale. Originally there had been other people living in the area where some of them settled, in the areas we now call the Northwest Territories, Northern Quebec and Northern Ontario. This other group</a:t>
            </a:r>
            <a:r>
              <a:rPr lang="pl-PL" sz="2000" smtClean="0"/>
              <a:t>s</a:t>
            </a:r>
            <a:r>
              <a:rPr lang="en-US" sz="2000" smtClean="0"/>
              <a:t> ha</a:t>
            </a:r>
            <a:r>
              <a:rPr lang="pl-PL" sz="2000" smtClean="0"/>
              <a:t>ve</a:t>
            </a:r>
            <a:r>
              <a:rPr lang="en-US" sz="2000" smtClean="0"/>
              <a:t> been called the Dorset culture by archeologists. It is believed that the Dorset culture left around the same time as the Inuit arrived. They may have fought one another.</a:t>
            </a:r>
            <a:endParaRPr lang="pl-PL" sz="2000" smtClean="0"/>
          </a:p>
        </p:txBody>
      </p:sp>
      <p:pic>
        <p:nvPicPr>
          <p:cNvPr id="5" name="Obraz 4" descr="image003.jpg"/>
          <p:cNvPicPr>
            <a:picLocks noChangeAspect="1"/>
          </p:cNvPicPr>
          <p:nvPr/>
        </p:nvPicPr>
        <p:blipFill>
          <a:blip r:embed="rId2" cstate="print"/>
          <a:stretch>
            <a:fillRect/>
          </a:stretch>
        </p:blipFill>
        <p:spPr>
          <a:xfrm>
            <a:off x="3357554" y="3571876"/>
            <a:ext cx="4786346" cy="3027262"/>
          </a:xfrm>
          <a:prstGeom prst="rect">
            <a:avLst/>
          </a:prstGeom>
          <a:ln>
            <a:noFill/>
          </a:ln>
          <a:effectLst>
            <a:softEdge rad="112500"/>
          </a:effectLst>
        </p:spPr>
      </p:pic>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30"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800" decel="100000"/>
                                        <p:tgtEl>
                                          <p:spTgt spid="3">
                                            <p:txEl>
                                              <p:pRg st="0" end="0"/>
                                            </p:txEl>
                                          </p:spTgt>
                                        </p:tgtEl>
                                      </p:cBhvr>
                                    </p:animEffect>
                                    <p:anim calcmode="lin" valueType="num">
                                      <p:cBhvr>
                                        <p:cTn id="12"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3"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4"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par>
                          <p:cTn id="17" fill="hold">
                            <p:stCondLst>
                              <p:cond delay="3000"/>
                            </p:stCondLst>
                            <p:childTnLst>
                              <p:par>
                                <p:cTn id="18" presetID="3" presetClass="entr" presetSubtype="1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linds(horizontal)">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03350" y="26988"/>
            <a:ext cx="7497763" cy="1143000"/>
          </a:xfrm>
        </p:spPr>
        <p:txBody>
          <a:bodyPr/>
          <a:lstStyle/>
          <a:p>
            <a:pPr eaLnBrk="1" fontAlgn="auto" hangingPunct="1">
              <a:spcAft>
                <a:spcPts val="0"/>
              </a:spcAft>
              <a:defRPr/>
            </a:pPr>
            <a:r>
              <a:rPr lang="pl-PL" b="1" i="1" dirty="0" err="1" smtClean="0">
                <a:solidFill>
                  <a:schemeClr val="accent1">
                    <a:lumMod val="60000"/>
                    <a:lumOff val="40000"/>
                  </a:schemeClr>
                </a:solidFill>
              </a:rPr>
              <a:t>Nunavut</a:t>
            </a:r>
            <a:endParaRPr lang="pl-PL" b="1" i="1" dirty="0">
              <a:solidFill>
                <a:schemeClr val="accent1">
                  <a:lumMod val="60000"/>
                  <a:lumOff val="40000"/>
                </a:schemeClr>
              </a:solidFill>
            </a:endParaRPr>
          </a:p>
        </p:txBody>
      </p:sp>
      <p:sp>
        <p:nvSpPr>
          <p:cNvPr id="3" name="Symbol zastępczy zawartości 2"/>
          <p:cNvSpPr>
            <a:spLocks noGrp="1"/>
          </p:cNvSpPr>
          <p:nvPr>
            <p:ph idx="1"/>
          </p:nvPr>
        </p:nvSpPr>
        <p:spPr>
          <a:xfrm>
            <a:off x="1187450" y="1125538"/>
            <a:ext cx="7497763" cy="4800600"/>
          </a:xfrm>
        </p:spPr>
        <p:txBody>
          <a:bodyPr/>
          <a:lstStyle/>
          <a:p>
            <a:pPr eaLnBrk="1" hangingPunct="1">
              <a:buFont typeface="Wingdings 2" pitchFamily="18" charset="2"/>
              <a:buNone/>
            </a:pPr>
            <a:r>
              <a:rPr lang="en-US" sz="1600" smtClean="0"/>
              <a:t>The Canadian Arctic is one of the coldest and harshest environments in the world. Also it is one of the most remote places in the world. Imagine long, cold winters, very little sunlight during a year, freezing fierce storms, and a treeless barren landscape. During winter all </a:t>
            </a:r>
            <a:r>
              <a:rPr lang="pl-PL" sz="1600" smtClean="0"/>
              <a:t>you can </a:t>
            </a:r>
            <a:r>
              <a:rPr lang="en-US" sz="1600" smtClean="0"/>
              <a:t>see is snow. When the snow melts, the ground is rough and rocky. Fighting with the tough weather and harsh environments, the Inuit people have survived in the Arctic for thousands of years.</a:t>
            </a:r>
            <a:endParaRPr lang="pl-PL" sz="1600" smtClean="0"/>
          </a:p>
        </p:txBody>
      </p:sp>
      <p:pic>
        <p:nvPicPr>
          <p:cNvPr id="4" name="Obraz 3" descr="imageRU3.JPG"/>
          <p:cNvPicPr>
            <a:picLocks noChangeAspect="1"/>
          </p:cNvPicPr>
          <p:nvPr/>
        </p:nvPicPr>
        <p:blipFill>
          <a:blip r:embed="rId2" cstate="print"/>
          <a:stretch>
            <a:fillRect/>
          </a:stretch>
        </p:blipFill>
        <p:spPr>
          <a:xfrm>
            <a:off x="2500313" y="2928938"/>
            <a:ext cx="4324350" cy="34671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116013" y="-242888"/>
            <a:ext cx="7497762" cy="1143001"/>
          </a:xfrm>
        </p:spPr>
        <p:txBody>
          <a:bodyPr/>
          <a:lstStyle/>
          <a:p>
            <a:pPr eaLnBrk="1" fontAlgn="auto" hangingPunct="1">
              <a:spcAft>
                <a:spcPts val="0"/>
              </a:spcAft>
              <a:defRPr/>
            </a:pPr>
            <a:r>
              <a:rPr lang="pl-PL" sz="4800" dirty="0" err="1" smtClean="0">
                <a:solidFill>
                  <a:schemeClr val="tx2">
                    <a:satMod val="130000"/>
                  </a:schemeClr>
                </a:solidFill>
              </a:rPr>
              <a:t>Daily</a:t>
            </a:r>
            <a:r>
              <a:rPr lang="pl-PL" sz="4800" dirty="0" smtClean="0">
                <a:solidFill>
                  <a:schemeClr val="tx2">
                    <a:satMod val="130000"/>
                  </a:schemeClr>
                </a:solidFill>
              </a:rPr>
              <a:t> Life</a:t>
            </a:r>
            <a:endParaRPr lang="pl-PL" sz="4800" dirty="0">
              <a:solidFill>
                <a:schemeClr val="tx2">
                  <a:satMod val="130000"/>
                </a:schemeClr>
              </a:solidFill>
            </a:endParaRPr>
          </a:p>
        </p:txBody>
      </p:sp>
      <p:sp>
        <p:nvSpPr>
          <p:cNvPr id="3" name="Symbol zastępczy zawartości 2"/>
          <p:cNvSpPr>
            <a:spLocks noGrp="1"/>
          </p:cNvSpPr>
          <p:nvPr>
            <p:ph idx="1"/>
          </p:nvPr>
        </p:nvSpPr>
        <p:spPr>
          <a:xfrm>
            <a:off x="1116013" y="1125538"/>
            <a:ext cx="7497762" cy="2519362"/>
          </a:xfrm>
        </p:spPr>
        <p:txBody>
          <a:bodyPr/>
          <a:lstStyle/>
          <a:p>
            <a:pPr marL="80963" indent="0" eaLnBrk="1" hangingPunct="1">
              <a:buFont typeface="Wingdings 2" pitchFamily="18" charset="2"/>
              <a:buNone/>
            </a:pPr>
            <a:r>
              <a:rPr lang="en-US" sz="1800" smtClean="0"/>
              <a:t>When you live in an environment that has few plants, there is a very good chance you will become a hunter. The Inuit pride themselves on being great hunters. The Inuit had lots of sea and land animals to hunt. The most important of these were the caribou and the seal. These two animals provided the Inuit with food. Their skin was used for clothing, blankets, tents and boats and their oil was used for cooking and lamps. Bones, ivory and wood were used to make tools. Other animals the Inuit hunted were the walrus, whale, polar bear, musk ox, fox and wolf.</a:t>
            </a:r>
            <a:endParaRPr lang="pl-PL" sz="1800" smtClean="0"/>
          </a:p>
        </p:txBody>
      </p:sp>
      <p:sp>
        <p:nvSpPr>
          <p:cNvPr id="5" name="pole tekstowe 4"/>
          <p:cNvSpPr txBox="1">
            <a:spLocks noChangeArrowheads="1"/>
          </p:cNvSpPr>
          <p:nvPr/>
        </p:nvSpPr>
        <p:spPr bwMode="auto">
          <a:xfrm>
            <a:off x="2843213" y="642938"/>
            <a:ext cx="4681537" cy="400050"/>
          </a:xfrm>
          <a:prstGeom prst="rect">
            <a:avLst/>
          </a:prstGeom>
          <a:noFill/>
          <a:ln w="9525">
            <a:noFill/>
            <a:miter lim="800000"/>
            <a:headEnd/>
            <a:tailEnd/>
          </a:ln>
        </p:spPr>
        <p:txBody>
          <a:bodyPr>
            <a:spAutoFit/>
          </a:bodyPr>
          <a:lstStyle/>
          <a:p>
            <a:r>
              <a:rPr lang="pl-PL" sz="2000" b="1" i="1">
                <a:latin typeface="Gill Sans MT"/>
              </a:rPr>
              <a:t>Way of Life</a:t>
            </a:r>
          </a:p>
        </p:txBody>
      </p:sp>
      <p:pic>
        <p:nvPicPr>
          <p:cNvPr id="6" name="Obraz 5" descr="Sniezne_duchy_pierwsze065.jpg"/>
          <p:cNvPicPr>
            <a:picLocks noChangeAspect="1"/>
          </p:cNvPicPr>
          <p:nvPr/>
        </p:nvPicPr>
        <p:blipFill>
          <a:blip r:embed="rId2" cstate="print"/>
          <a:stretch>
            <a:fillRect/>
          </a:stretch>
        </p:blipFill>
        <p:spPr>
          <a:xfrm>
            <a:off x="1143000" y="3643313"/>
            <a:ext cx="4430713" cy="30940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7" name="Obraz 6" descr="inuit marriage.jpg"/>
          <p:cNvPicPr>
            <a:picLocks noChangeAspect="1"/>
          </p:cNvPicPr>
          <p:nvPr/>
        </p:nvPicPr>
        <p:blipFill>
          <a:blip r:embed="rId3" cstate="print"/>
          <a:stretch>
            <a:fillRect/>
          </a:stretch>
        </p:blipFill>
        <p:spPr>
          <a:xfrm>
            <a:off x="5940425" y="3500438"/>
            <a:ext cx="2905125" cy="264318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1800"/>
                            </p:stCondLst>
                            <p:childTnLst>
                              <p:par>
                                <p:cTn id="12" presetID="56" presetClass="entr" presetSubtype="0" fill="hold" grpId="0" nodeType="afterEffect">
                                  <p:stCondLst>
                                    <p:cond delay="0"/>
                                  </p:stCondLst>
                                  <p:iterate type="lt">
                                    <p:tmPct val="10000"/>
                                  </p:iterate>
                                  <p:childTnLst>
                                    <p:set>
                                      <p:cBhvr>
                                        <p:cTn id="13" dur="1" fill="hold">
                                          <p:stCondLst>
                                            <p:cond delay="0"/>
                                          </p:stCondLst>
                                        </p:cTn>
                                        <p:tgtEl>
                                          <p:spTgt spid="5"/>
                                        </p:tgtEl>
                                        <p:attrNameLst>
                                          <p:attrName>style.visibility</p:attrName>
                                        </p:attrNameLst>
                                      </p:cBhvr>
                                      <p:to>
                                        <p:strVal val="visible"/>
                                      </p:to>
                                    </p:set>
                                    <p:anim by="(-#ppt_w*2)" calcmode="lin" valueType="num">
                                      <p:cBhvr rctx="PPT">
                                        <p:cTn id="14" dur="500" autoRev="1" fill="hold">
                                          <p:stCondLst>
                                            <p:cond delay="0"/>
                                          </p:stCondLst>
                                        </p:cTn>
                                        <p:tgtEl>
                                          <p:spTgt spid="5"/>
                                        </p:tgtEl>
                                        <p:attrNameLst>
                                          <p:attrName>ppt_w</p:attrName>
                                        </p:attrNameLst>
                                      </p:cBhvr>
                                    </p:anim>
                                    <p:anim by="(#ppt_w*0.50)" calcmode="lin" valueType="num">
                                      <p:cBhvr>
                                        <p:cTn id="15" dur="500" decel="50000" autoRev="1" fill="hold">
                                          <p:stCondLst>
                                            <p:cond delay="0"/>
                                          </p:stCondLst>
                                        </p:cTn>
                                        <p:tgtEl>
                                          <p:spTgt spid="5"/>
                                        </p:tgtEl>
                                        <p:attrNameLst>
                                          <p:attrName>ppt_x</p:attrName>
                                        </p:attrNameLst>
                                      </p:cBhvr>
                                    </p:anim>
                                    <p:anim from="(-#ppt_h/2)" to="(#ppt_y)" calcmode="lin" valueType="num">
                                      <p:cBhvr>
                                        <p:cTn id="16" dur="1000" fill="hold">
                                          <p:stCondLst>
                                            <p:cond delay="0"/>
                                          </p:stCondLst>
                                        </p:cTn>
                                        <p:tgtEl>
                                          <p:spTgt spid="5"/>
                                        </p:tgtEl>
                                        <p:attrNameLst>
                                          <p:attrName>ppt_y</p:attrName>
                                        </p:attrNameLst>
                                      </p:cBhvr>
                                    </p:anim>
                                    <p:animRot by="21600000">
                                      <p:cBhvr>
                                        <p:cTn id="17" dur="1000" fill="hold">
                                          <p:stCondLst>
                                            <p:cond delay="0"/>
                                          </p:stCondLst>
                                        </p:cTn>
                                        <p:tgtEl>
                                          <p:spTgt spid="5"/>
                                        </p:tgtEl>
                                        <p:attrNameLst>
                                          <p:attrName>r</p:attrName>
                                        </p:attrNameLst>
                                      </p:cBhvr>
                                    </p:animRot>
                                  </p:childTnLst>
                                </p:cTn>
                              </p:par>
                            </p:childTnLst>
                          </p:cTn>
                        </p:par>
                        <p:par>
                          <p:cTn id="18" fill="hold">
                            <p:stCondLst>
                              <p:cond delay="3600"/>
                            </p:stCondLst>
                            <p:childTnLst>
                              <p:par>
                                <p:cTn id="19" presetID="48" presetClass="entr" presetSubtype="0" accel="50000" fill="hold"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24" dur="1000"/>
                                        <p:tgtEl>
                                          <p:spTgt spid="3">
                                            <p:txEl>
                                              <p:pRg st="0" end="0"/>
                                            </p:txEl>
                                          </p:spTgt>
                                        </p:tgtEl>
                                      </p:cBhvr>
                                    </p:animEffect>
                                  </p:childTnLst>
                                </p:cTn>
                              </p:par>
                            </p:childTnLst>
                          </p:cTn>
                        </p:par>
                        <p:par>
                          <p:cTn id="25" fill="hold">
                            <p:stCondLst>
                              <p:cond delay="4600"/>
                            </p:stCondLst>
                            <p:childTnLst>
                              <p:par>
                                <p:cTn id="26" presetID="15" presetClass="entr" presetSubtype="0"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1000" fill="hold"/>
                                        <p:tgtEl>
                                          <p:spTgt spid="6"/>
                                        </p:tgtEl>
                                        <p:attrNameLst>
                                          <p:attrName>ppt_w</p:attrName>
                                        </p:attrNameLst>
                                      </p:cBhvr>
                                      <p:tavLst>
                                        <p:tav tm="0">
                                          <p:val>
                                            <p:fltVal val="0"/>
                                          </p:val>
                                        </p:tav>
                                        <p:tav tm="100000">
                                          <p:val>
                                            <p:strVal val="#ppt_w"/>
                                          </p:val>
                                        </p:tav>
                                      </p:tavLst>
                                    </p:anim>
                                    <p:anim calcmode="lin" valueType="num">
                                      <p:cBhvr>
                                        <p:cTn id="29" dur="1000" fill="hold"/>
                                        <p:tgtEl>
                                          <p:spTgt spid="6"/>
                                        </p:tgtEl>
                                        <p:attrNameLst>
                                          <p:attrName>ppt_h</p:attrName>
                                        </p:attrNameLst>
                                      </p:cBhvr>
                                      <p:tavLst>
                                        <p:tav tm="0">
                                          <p:val>
                                            <p:fltVal val="0"/>
                                          </p:val>
                                        </p:tav>
                                        <p:tav tm="100000">
                                          <p:val>
                                            <p:strVal val="#ppt_h"/>
                                          </p:val>
                                        </p:tav>
                                      </p:tavLst>
                                    </p:anim>
                                    <p:anim calcmode="lin" valueType="num">
                                      <p:cBhvr>
                                        <p:cTn id="30"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par>
                          <p:cTn id="32" fill="hold">
                            <p:stCondLst>
                              <p:cond delay="5600"/>
                            </p:stCondLst>
                            <p:childTnLst>
                              <p:par>
                                <p:cTn id="33" presetID="15" presetClass="entr" presetSubtype="0" fill="hold" nodeType="after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p:cTn id="35" dur="1000" fill="hold"/>
                                        <p:tgtEl>
                                          <p:spTgt spid="7"/>
                                        </p:tgtEl>
                                        <p:attrNameLst>
                                          <p:attrName>ppt_w</p:attrName>
                                        </p:attrNameLst>
                                      </p:cBhvr>
                                      <p:tavLst>
                                        <p:tav tm="0">
                                          <p:val>
                                            <p:fltVal val="0"/>
                                          </p:val>
                                        </p:tav>
                                        <p:tav tm="100000">
                                          <p:val>
                                            <p:strVal val="#ppt_w"/>
                                          </p:val>
                                        </p:tav>
                                      </p:tavLst>
                                    </p:anim>
                                    <p:anim calcmode="lin" valueType="num">
                                      <p:cBhvr>
                                        <p:cTn id="36" dur="1000" fill="hold"/>
                                        <p:tgtEl>
                                          <p:spTgt spid="7"/>
                                        </p:tgtEl>
                                        <p:attrNameLst>
                                          <p:attrName>ppt_h</p:attrName>
                                        </p:attrNameLst>
                                      </p:cBhvr>
                                      <p:tavLst>
                                        <p:tav tm="0">
                                          <p:val>
                                            <p:fltVal val="0"/>
                                          </p:val>
                                        </p:tav>
                                        <p:tav tm="100000">
                                          <p:val>
                                            <p:strVal val="#ppt_h"/>
                                          </p:val>
                                        </p:tav>
                                      </p:tavLst>
                                    </p:anim>
                                    <p:anim calcmode="lin" valueType="num">
                                      <p:cBhvr>
                                        <p:cTn id="37"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84363" y="0"/>
            <a:ext cx="6359525" cy="1143000"/>
          </a:xfrm>
        </p:spPr>
        <p:txBody>
          <a:bodyPr vert="horz" wrap="square" lIns="91440" tIns="45720" rIns="91440" bIns="45720" numCol="1" anchorCtr="0" compatLnSpc="1">
            <a:prstTxWarp prst="textNoShape">
              <a:avLst/>
            </a:prstTxWarp>
          </a:bodyPr>
          <a:lstStyle/>
          <a:p>
            <a:pPr eaLnBrk="1" hangingPunct="1"/>
            <a:r>
              <a:rPr lang="pl-PL" sz="3900" b="1" i="1" smtClean="0">
                <a:effectLst>
                  <a:outerShdw blurRad="38100" dist="38100" dir="2700000" algn="tl">
                    <a:srgbClr val="C0C0C0"/>
                  </a:outerShdw>
                </a:effectLst>
              </a:rPr>
              <a:t>Inuit Homes – in the past</a:t>
            </a:r>
          </a:p>
        </p:txBody>
      </p:sp>
      <p:sp>
        <p:nvSpPr>
          <p:cNvPr id="3" name="Symbol zastępczy zawartości 2"/>
          <p:cNvSpPr>
            <a:spLocks noGrp="1"/>
          </p:cNvSpPr>
          <p:nvPr>
            <p:ph idx="1"/>
          </p:nvPr>
        </p:nvSpPr>
        <p:spPr>
          <a:xfrm>
            <a:off x="1187450" y="952500"/>
            <a:ext cx="7656513" cy="2952750"/>
          </a:xfrm>
        </p:spPr>
        <p:txBody>
          <a:bodyPr/>
          <a:lstStyle/>
          <a:p>
            <a:pPr marL="0" indent="0" eaLnBrk="1" hangingPunct="1">
              <a:buFont typeface="Wingdings 2" pitchFamily="18" charset="2"/>
              <a:buNone/>
            </a:pPr>
            <a:r>
              <a:rPr lang="en-US" sz="2000" smtClean="0"/>
              <a:t>In the tundra, where Inuit communities are found, there are not many building materials. No trees grow in the tundra so </a:t>
            </a:r>
            <a:r>
              <a:rPr lang="pl-PL" sz="2000" smtClean="0"/>
              <a:t>in the past, </a:t>
            </a:r>
            <a:r>
              <a:rPr lang="en-US" sz="2000" smtClean="0"/>
              <a:t>houses c</a:t>
            </a:r>
            <a:r>
              <a:rPr lang="pl-PL" sz="2000" smtClean="0"/>
              <a:t>ould</a:t>
            </a:r>
            <a:r>
              <a:rPr lang="en-US" sz="2000" smtClean="0"/>
              <a:t>n</a:t>
            </a:r>
            <a:r>
              <a:rPr lang="pl-PL" sz="2000" smtClean="0"/>
              <a:t>’</a:t>
            </a:r>
            <a:r>
              <a:rPr lang="en-US" sz="2000" smtClean="0"/>
              <a:t>t be made from wood unless it </a:t>
            </a:r>
            <a:r>
              <a:rPr lang="pl-PL" sz="2000" smtClean="0"/>
              <a:t>wa</a:t>
            </a:r>
            <a:r>
              <a:rPr lang="en-US" sz="2000" smtClean="0"/>
              <a:t>s transported from elsewhere. However, during a large part of the year, the cold part, there is a lot of snow in the tundra. And it turns out that snow c</a:t>
            </a:r>
            <a:r>
              <a:rPr lang="pl-PL" sz="2000" smtClean="0"/>
              <a:t>ould</a:t>
            </a:r>
            <a:r>
              <a:rPr lang="en-US" sz="2000" smtClean="0"/>
              <a:t> be a very good construction material. In the winter, Inuit lived in round houses made from blocks of snow called "igloos". In the summer, when the snow melted, Inuit lived in tent-like huts made of animal skins stretched over a frame.</a:t>
            </a:r>
          </a:p>
          <a:p>
            <a:pPr marL="0" indent="0" eaLnBrk="1" hangingPunct="1">
              <a:buFont typeface="Wingdings 2" pitchFamily="18" charset="2"/>
              <a:buNone/>
            </a:pPr>
            <a:endParaRPr lang="pl-PL" sz="2000" smtClean="0"/>
          </a:p>
        </p:txBody>
      </p:sp>
      <p:pic>
        <p:nvPicPr>
          <p:cNvPr id="1026" name="Picture 2"/>
          <p:cNvPicPr>
            <a:picLocks noChangeAspect="1" noChangeArrowheads="1"/>
          </p:cNvPicPr>
          <p:nvPr/>
        </p:nvPicPr>
        <p:blipFill>
          <a:blip r:embed="rId2" cstate="print">
            <a:extLst>
              <a:ext uri="{28A0092B-C50C-407E-A947-70E740481C1C}"/>
            </a:extLst>
          </a:blip>
          <a:srcRect/>
          <a:stretch>
            <a:fillRect/>
          </a:stretch>
        </p:blipFill>
        <p:spPr bwMode="auto">
          <a:xfrm>
            <a:off x="1187624" y="3582147"/>
            <a:ext cx="4032448" cy="3005434"/>
          </a:xfrm>
          <a:prstGeom prst="rect">
            <a:avLst/>
          </a:prstGeom>
          <a:ln>
            <a:noFill/>
          </a:ln>
          <a:effectLst>
            <a:softEdge rad="112500"/>
          </a:effectLst>
          <a:extLst>
            <a:ext uri="{909E8E84-426E-40DD-AFC4-6F175D3DCCD1}"/>
            <a:ext uri="{91240B29-F687-4F45-9708-019B960494DF}"/>
            <a:ext uri="{AF507438-7753-43E0-B8FC-AC1667EBCBE1}"/>
          </a:extLst>
        </p:spPr>
      </p:pic>
      <p:pic>
        <p:nvPicPr>
          <p:cNvPr id="4" name="Obraz 3"/>
          <p:cNvPicPr>
            <a:picLocks noChangeAspect="1"/>
          </p:cNvPicPr>
          <p:nvPr/>
        </p:nvPicPr>
        <p:blipFill>
          <a:blip r:embed="rId3" cstate="print">
            <a:extLst>
              <a:ext uri="{28A0092B-C50C-407E-A947-70E740481C1C}"/>
            </a:extLst>
          </a:blip>
          <a:stretch>
            <a:fillRect/>
          </a:stretch>
        </p:blipFill>
        <p:spPr>
          <a:xfrm>
            <a:off x="5228134" y="3714070"/>
            <a:ext cx="3670760" cy="2873511"/>
          </a:xfrm>
          <a:prstGeom prst="rect">
            <a:avLst/>
          </a:prstGeom>
          <a:ln>
            <a:noFill/>
          </a:ln>
          <a:effectLst>
            <a:softEdge rad="112500"/>
          </a:effectLst>
        </p:spPr>
      </p:pic>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5" presetClass="entr" presetSubtype="0" fill="hold" nodeType="afterEffect">
                                  <p:stCondLst>
                                    <p:cond delay="0"/>
                                  </p:stCondLst>
                                  <p:childTnLst>
                                    <p:set>
                                      <p:cBhvr>
                                        <p:cTn id="23" dur="1" fill="hold">
                                          <p:stCondLst>
                                            <p:cond delay="0"/>
                                          </p:stCondLst>
                                        </p:cTn>
                                        <p:tgtEl>
                                          <p:spTgt spid="1026"/>
                                        </p:tgtEl>
                                        <p:attrNameLst>
                                          <p:attrName>style.visibility</p:attrName>
                                        </p:attrNameLst>
                                      </p:cBhvr>
                                      <p:to>
                                        <p:strVal val="visible"/>
                                      </p:to>
                                    </p:set>
                                    <p:animEffect transition="in" filter="fade">
                                      <p:cBhvr>
                                        <p:cTn id="24" dur="2000"/>
                                        <p:tgtEl>
                                          <p:spTgt spid="1026"/>
                                        </p:tgtEl>
                                      </p:cBhvr>
                                    </p:animEffect>
                                    <p:anim calcmode="lin" valueType="num">
                                      <p:cBhvr>
                                        <p:cTn id="25" dur="2000" fill="hold"/>
                                        <p:tgtEl>
                                          <p:spTgt spid="1026"/>
                                        </p:tgtEl>
                                        <p:attrNameLst>
                                          <p:attrName>ppt_w</p:attrName>
                                        </p:attrNameLst>
                                      </p:cBhvr>
                                      <p:tavLst>
                                        <p:tav tm="0" fmla="#ppt_w*sin(2.5*pi*$)">
                                          <p:val>
                                            <p:fltVal val="0"/>
                                          </p:val>
                                        </p:tav>
                                        <p:tav tm="100000">
                                          <p:val>
                                            <p:fltVal val="1"/>
                                          </p:val>
                                        </p:tav>
                                      </p:tavLst>
                                    </p:anim>
                                    <p:anim calcmode="lin" valueType="num">
                                      <p:cBhvr>
                                        <p:cTn id="26" dur="2000" fill="hold"/>
                                        <p:tgtEl>
                                          <p:spTgt spid="1026"/>
                                        </p:tgtEl>
                                        <p:attrNameLst>
                                          <p:attrName>ppt_h</p:attrName>
                                        </p:attrNameLst>
                                      </p:cBhvr>
                                      <p:tavLst>
                                        <p:tav tm="0">
                                          <p:val>
                                            <p:strVal val="#ppt_h"/>
                                          </p:val>
                                        </p:tav>
                                        <p:tav tm="100000">
                                          <p:val>
                                            <p:strVal val="#ppt_h"/>
                                          </p:val>
                                        </p:tav>
                                      </p:tavLst>
                                    </p:anim>
                                  </p:childTnLst>
                                </p:cTn>
                              </p:par>
                            </p:childTnLst>
                          </p:cTn>
                        </p:par>
                        <p:par>
                          <p:cTn id="27" fill="hold">
                            <p:stCondLst>
                              <p:cond delay="4000"/>
                            </p:stCondLst>
                            <p:childTnLst>
                              <p:par>
                                <p:cTn id="28" presetID="19" presetClass="entr" presetSubtype="10"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2000" fill="hold"/>
                                        <p:tgtEl>
                                          <p:spTgt spid="4"/>
                                        </p:tgtEl>
                                        <p:attrNameLst>
                                          <p:attrName>ppt_w</p:attrName>
                                        </p:attrNameLst>
                                      </p:cBhvr>
                                      <p:tavLst>
                                        <p:tav tm="0" fmla="#ppt_w*sin(2.5*pi*$)">
                                          <p:val>
                                            <p:fltVal val="0"/>
                                          </p:val>
                                        </p:tav>
                                        <p:tav tm="100000">
                                          <p:val>
                                            <p:fltVal val="1"/>
                                          </p:val>
                                        </p:tav>
                                      </p:tavLst>
                                    </p:anim>
                                    <p:anim calcmode="lin" valueType="num">
                                      <p:cBhvr>
                                        <p:cTn id="31" dur="2000" fill="hold"/>
                                        <p:tgtEl>
                                          <p:spTgt spid="4"/>
                                        </p:tgtEl>
                                        <p:attrNameLst>
                                          <p:attrName>ppt_h</p:attrName>
                                        </p:attrNameLst>
                                      </p:cBhvr>
                                      <p:tavLst>
                                        <p:tav tm="0">
                                          <p:val>
                                            <p:strVal val="#ppt_h"/>
                                          </p:val>
                                        </p:tav>
                                        <p:tav tm="100000">
                                          <p:val>
                                            <p:strVal val="#ppt_h"/>
                                          </p:val>
                                        </p:tav>
                                      </p:tavLst>
                                    </p:anim>
                                  </p:childTnLst>
                                </p:cTn>
                              </p:par>
                            </p:childTnLst>
                          </p:cTn>
                        </p:par>
                        <p:par>
                          <p:cTn id="32" fill="hold">
                            <p:stCondLst>
                              <p:cond delay="6000"/>
                            </p:stCondLst>
                            <p:childTnLst>
                              <p:par>
                                <p:cTn id="33" presetID="54" presetClass="entr" presetSubtype="0" accel="100000" fill="hold" nodeType="after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 calcmode="lin" valueType="num">
                                      <p:cBhvr>
                                        <p:cTn id="3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3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3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3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3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403350" y="9525"/>
            <a:ext cx="7497763" cy="1143000"/>
          </a:xfrm>
        </p:spPr>
        <p:txBody>
          <a:bodyPr/>
          <a:lstStyle/>
          <a:p>
            <a:pPr eaLnBrk="1" fontAlgn="auto" hangingPunct="1">
              <a:spcAft>
                <a:spcPts val="0"/>
              </a:spcAft>
              <a:defRPr/>
            </a:pPr>
            <a:r>
              <a:rPr lang="pl-PL" b="1" i="1" dirty="0" err="1" smtClean="0">
                <a:solidFill>
                  <a:schemeClr val="tx2">
                    <a:satMod val="130000"/>
                  </a:schemeClr>
                </a:solidFill>
              </a:rPr>
              <a:t>Traditions</a:t>
            </a:r>
            <a:endParaRPr lang="pl-PL" b="1" i="1" dirty="0">
              <a:solidFill>
                <a:schemeClr val="tx2">
                  <a:satMod val="130000"/>
                </a:schemeClr>
              </a:solidFill>
            </a:endParaRPr>
          </a:p>
        </p:txBody>
      </p:sp>
      <p:sp>
        <p:nvSpPr>
          <p:cNvPr id="3" name="Symbol zastępczy zawartości 2"/>
          <p:cNvSpPr>
            <a:spLocks noGrp="1"/>
          </p:cNvSpPr>
          <p:nvPr>
            <p:ph idx="1"/>
          </p:nvPr>
        </p:nvSpPr>
        <p:spPr>
          <a:xfrm>
            <a:off x="971550" y="549275"/>
            <a:ext cx="7221538" cy="3095625"/>
          </a:xfrm>
        </p:spPr>
        <p:txBody>
          <a:bodyPr/>
          <a:lstStyle/>
          <a:p>
            <a:pPr marL="0" indent="0" eaLnBrk="1" hangingPunct="1">
              <a:buFont typeface="Wingdings 2" pitchFamily="18" charset="2"/>
              <a:buNone/>
            </a:pPr>
            <a:r>
              <a:rPr lang="en-US" sz="2400" smtClean="0"/>
              <a:t/>
            </a:r>
            <a:br>
              <a:rPr lang="en-US" sz="2400" smtClean="0"/>
            </a:br>
            <a:r>
              <a:rPr lang="en-US" sz="2400" smtClean="0"/>
              <a:t>Although Inuit life has changed significantly over the past century, many traditions continue. Traditional storytelling, mythology, and dancing remain important parts of the</a:t>
            </a:r>
            <a:r>
              <a:rPr lang="pl-PL" sz="2400" smtClean="0"/>
              <a:t>ir</a:t>
            </a:r>
            <a:r>
              <a:rPr lang="en-US" sz="2400" smtClean="0"/>
              <a:t> culture. Family and community are very important. The Inuktitut language is still spoken in many areas of the Arctic and is common on radio and </a:t>
            </a:r>
            <a:r>
              <a:rPr lang="pl-PL" sz="2400" smtClean="0"/>
              <a:t>o</a:t>
            </a:r>
            <a:r>
              <a:rPr lang="en-US" sz="2400" smtClean="0"/>
              <a:t>n </a:t>
            </a:r>
            <a:r>
              <a:rPr lang="pl-PL" sz="2400" smtClean="0"/>
              <a:t>TV.</a:t>
            </a:r>
          </a:p>
          <a:p>
            <a:pPr marL="0" indent="0" eaLnBrk="1" hangingPunct="1">
              <a:buFont typeface="Wingdings 2" pitchFamily="18" charset="2"/>
              <a:buNone/>
            </a:pPr>
            <a:endParaRPr lang="pl-PL" smtClean="0"/>
          </a:p>
        </p:txBody>
      </p:sp>
      <p:pic>
        <p:nvPicPr>
          <p:cNvPr id="4" name="Obraz 3"/>
          <p:cNvPicPr>
            <a:picLocks noChangeAspect="1"/>
          </p:cNvPicPr>
          <p:nvPr/>
        </p:nvPicPr>
        <p:blipFill>
          <a:blip r:embed="rId2" cstate="print"/>
          <a:stretch>
            <a:fillRect/>
          </a:stretch>
        </p:blipFill>
        <p:spPr>
          <a:xfrm>
            <a:off x="3203575" y="3716338"/>
            <a:ext cx="5327650" cy="2994025"/>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7"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21" presetClass="entr" presetSubtype="1"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heel(1)">
                                      <p:cBhvr>
                                        <p:cTn id="2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46238" y="0"/>
            <a:ext cx="7497762" cy="1143000"/>
          </a:xfrm>
        </p:spPr>
        <p:txBody>
          <a:bodyPr/>
          <a:lstStyle/>
          <a:p>
            <a:pPr eaLnBrk="1" fontAlgn="auto" hangingPunct="1">
              <a:spcAft>
                <a:spcPts val="0"/>
              </a:spcAft>
              <a:defRPr/>
            </a:pPr>
            <a:r>
              <a:rPr lang="pl-PL" b="1" dirty="0" smtClean="0">
                <a:solidFill>
                  <a:schemeClr val="tx2">
                    <a:satMod val="130000"/>
                  </a:schemeClr>
                </a:solidFill>
              </a:rPr>
              <a:t>Food</a:t>
            </a:r>
            <a:endParaRPr lang="pl-PL" b="1" dirty="0">
              <a:solidFill>
                <a:schemeClr val="tx2">
                  <a:satMod val="130000"/>
                </a:schemeClr>
              </a:solidFill>
            </a:endParaRPr>
          </a:p>
        </p:txBody>
      </p:sp>
      <p:sp>
        <p:nvSpPr>
          <p:cNvPr id="3" name="Symbol zastępczy zawartości 2"/>
          <p:cNvSpPr>
            <a:spLocks noGrp="1"/>
          </p:cNvSpPr>
          <p:nvPr>
            <p:ph idx="1"/>
          </p:nvPr>
        </p:nvSpPr>
        <p:spPr>
          <a:xfrm>
            <a:off x="1033463" y="620713"/>
            <a:ext cx="8229600" cy="4525962"/>
          </a:xfrm>
        </p:spPr>
        <p:txBody>
          <a:bodyPr>
            <a:normAutofit/>
          </a:bodyPr>
          <a:lstStyle/>
          <a:p>
            <a:pPr marL="0" indent="0" eaLnBrk="1" hangingPunct="1">
              <a:buFont typeface="Wingdings 2" pitchFamily="18" charset="2"/>
              <a:buNone/>
            </a:pPr>
            <a:r>
              <a:rPr lang="en-US" sz="2800" smtClean="0"/>
              <a:t/>
            </a:r>
            <a:br>
              <a:rPr lang="en-US" sz="2800" smtClean="0"/>
            </a:br>
            <a:r>
              <a:rPr lang="en-US" sz="2800" smtClean="0"/>
              <a:t>Because Inuit live in places where most plants cannot grow, the traditional diet consisted of almost entirely meat. Inuit fished and hunted to get their food. Whales, walruses, seals, fish were </a:t>
            </a:r>
            <a:r>
              <a:rPr lang="pl-PL" sz="2800" smtClean="0"/>
              <a:t>very important in</a:t>
            </a:r>
            <a:r>
              <a:rPr lang="en-US" sz="2800" smtClean="0"/>
              <a:t> their diet.</a:t>
            </a:r>
            <a:endParaRPr lang="pl-PL" sz="2800" smtClean="0"/>
          </a:p>
          <a:p>
            <a:pPr marL="0" indent="0" eaLnBrk="1" hangingPunct="1"/>
            <a:endParaRPr lang="pl-PL" sz="2800" smtClean="0"/>
          </a:p>
        </p:txBody>
      </p:sp>
      <p:pic>
        <p:nvPicPr>
          <p:cNvPr id="4" name="Picture35" descr="Inuit Foods - Walrus harvest">
            <a:hlinkClick r:id="rId2"/>
          </p:cNvPr>
          <p:cNvPicPr/>
          <p:nvPr/>
        </p:nvPicPr>
        <p:blipFill>
          <a:blip r:embed="rId3" cstate="print"/>
          <a:srcRect/>
          <a:stretch>
            <a:fillRect/>
          </a:stretch>
        </p:blipFill>
        <p:spPr bwMode="auto">
          <a:xfrm>
            <a:off x="3419475" y="3500438"/>
            <a:ext cx="4824413" cy="30956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2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par>
                          <p:cTn id="12" fill="hold">
                            <p:stCondLst>
                              <p:cond delay="2500"/>
                            </p:stCondLst>
                            <p:childTnLst>
                              <p:par>
                                <p:cTn id="13" presetID="34"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from="(-#ppt_w/2)" to="(#ppt_x)" calcmode="lin" valueType="num">
                                      <p:cBhvr>
                                        <p:cTn id="15" dur="600" fill="hold">
                                          <p:stCondLst>
                                            <p:cond delay="0"/>
                                          </p:stCondLst>
                                        </p:cTn>
                                        <p:tgtEl>
                                          <p:spTgt spid="3">
                                            <p:txEl>
                                              <p:pRg st="0" end="0"/>
                                            </p:txEl>
                                          </p:spTgt>
                                        </p:tgtEl>
                                        <p:attrNameLst>
                                          <p:attrName>ppt_x</p:attrName>
                                        </p:attrNameLst>
                                      </p:cBhvr>
                                    </p:anim>
                                    <p:anim from="0" to="-1.0" calcmode="lin" valueType="num">
                                      <p:cBhvr>
                                        <p:cTn id="16" dur="200" decel="50000" autoRev="1" fill="hold">
                                          <p:stCondLst>
                                            <p:cond delay="600"/>
                                          </p:stCondLst>
                                        </p:cTn>
                                        <p:tgtEl>
                                          <p:spTgt spid="3">
                                            <p:txEl>
                                              <p:pRg st="0" end="0"/>
                                            </p:txEl>
                                          </p:spTgt>
                                        </p:tgtEl>
                                        <p:attrNameLst>
                                          <p:attrName>xshear</p:attrName>
                                        </p:attrNameLst>
                                      </p:cBhvr>
                                    </p:anim>
                                    <p:animScale>
                                      <p:cBhvr>
                                        <p:cTn id="17" dur="200" decel="100000" autoRev="1" fill="hold">
                                          <p:stCondLst>
                                            <p:cond delay="600"/>
                                          </p:stCondLst>
                                        </p:cTn>
                                        <p:tgtEl>
                                          <p:spTgt spid="3">
                                            <p:txEl>
                                              <p:pRg st="0" end="0"/>
                                            </p:txEl>
                                          </p:spTgt>
                                        </p:tgtEl>
                                      </p:cBhvr>
                                      <p:from x="100000" y="100000"/>
                                      <p:to x="80000" y="100000"/>
                                    </p:animScale>
                                    <p:anim by="(#ppt_h/3+#ppt_w*0.1)" calcmode="lin" valueType="num">
                                      <p:cBhvr additive="sum">
                                        <p:cTn id="18" dur="200" decel="100000" autoRev="1" fill="hold">
                                          <p:stCondLst>
                                            <p:cond delay="600"/>
                                          </p:stCondLst>
                                        </p:cTn>
                                        <p:tgtEl>
                                          <p:spTgt spid="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31913" y="20638"/>
            <a:ext cx="7632700" cy="1143000"/>
          </a:xfrm>
        </p:spPr>
        <p:txBody>
          <a:bodyPr/>
          <a:lstStyle/>
          <a:p>
            <a:pPr eaLnBrk="1" fontAlgn="auto" hangingPunct="1">
              <a:spcAft>
                <a:spcPts val="0"/>
              </a:spcAft>
              <a:defRPr/>
            </a:pPr>
            <a:r>
              <a:rPr lang="pl-PL" b="1" i="1" dirty="0" err="1" smtClean="0">
                <a:solidFill>
                  <a:schemeClr val="accent1">
                    <a:lumMod val="60000"/>
                    <a:lumOff val="40000"/>
                  </a:schemeClr>
                </a:solidFill>
              </a:rPr>
              <a:t>Clothing</a:t>
            </a:r>
            <a:r>
              <a:rPr lang="pl-PL" b="1" i="1" dirty="0" smtClean="0">
                <a:solidFill>
                  <a:schemeClr val="accent1">
                    <a:lumMod val="60000"/>
                    <a:lumOff val="40000"/>
                  </a:schemeClr>
                </a:solidFill>
              </a:rPr>
              <a:t> for </a:t>
            </a:r>
            <a:r>
              <a:rPr lang="pl-PL" b="1" i="1" dirty="0" err="1" smtClean="0">
                <a:solidFill>
                  <a:schemeClr val="accent1">
                    <a:lumMod val="60000"/>
                    <a:lumOff val="40000"/>
                  </a:schemeClr>
                </a:solidFill>
              </a:rPr>
              <a:t>staying</a:t>
            </a:r>
            <a:r>
              <a:rPr lang="pl-PL" b="1" i="1" dirty="0" smtClean="0">
                <a:solidFill>
                  <a:schemeClr val="accent1">
                    <a:lumMod val="60000"/>
                    <a:lumOff val="40000"/>
                  </a:schemeClr>
                </a:solidFill>
              </a:rPr>
              <a:t> </a:t>
            </a:r>
            <a:r>
              <a:rPr lang="pl-PL" b="1" i="1" dirty="0" err="1" smtClean="0">
                <a:solidFill>
                  <a:schemeClr val="accent1">
                    <a:lumMod val="60000"/>
                    <a:lumOff val="40000"/>
                  </a:schemeClr>
                </a:solidFill>
              </a:rPr>
              <a:t>warm</a:t>
            </a:r>
            <a:endParaRPr lang="pl-PL" b="1" i="1" dirty="0">
              <a:solidFill>
                <a:schemeClr val="accent1">
                  <a:lumMod val="60000"/>
                  <a:lumOff val="40000"/>
                </a:schemeClr>
              </a:solidFill>
            </a:endParaRPr>
          </a:p>
        </p:txBody>
      </p:sp>
      <p:sp>
        <p:nvSpPr>
          <p:cNvPr id="3" name="Symbol zastępczy zawartości 2"/>
          <p:cNvSpPr>
            <a:spLocks noGrp="1"/>
          </p:cNvSpPr>
          <p:nvPr>
            <p:ph idx="1"/>
          </p:nvPr>
        </p:nvSpPr>
        <p:spPr>
          <a:xfrm>
            <a:off x="4586288" y="1323975"/>
            <a:ext cx="4356100" cy="4525963"/>
          </a:xfrm>
        </p:spPr>
        <p:txBody>
          <a:bodyPr/>
          <a:lstStyle/>
          <a:p>
            <a:pPr marL="0" indent="0" eaLnBrk="1" hangingPunct="1">
              <a:buFont typeface="Wingdings 2" pitchFamily="18" charset="2"/>
              <a:buNone/>
            </a:pPr>
            <a:r>
              <a:rPr lang="en-US" sz="2400" smtClean="0"/>
              <a:t/>
            </a:r>
            <a:br>
              <a:rPr lang="en-US" sz="2400" smtClean="0"/>
            </a:br>
            <a:r>
              <a:rPr lang="en-US" sz="2400" smtClean="0"/>
              <a:t>Traditional Inuit clothing was made from animal </a:t>
            </a:r>
            <a:r>
              <a:rPr lang="pl-PL" sz="2400" smtClean="0"/>
              <a:t>leather</a:t>
            </a:r>
            <a:r>
              <a:rPr lang="en-US" sz="2400" smtClean="0"/>
              <a:t> and fur. Boots were also made from animal </a:t>
            </a:r>
            <a:r>
              <a:rPr lang="pl-PL" sz="2400" smtClean="0"/>
              <a:t>leather</a:t>
            </a:r>
            <a:r>
              <a:rPr lang="en-US" sz="2400" smtClean="0"/>
              <a:t>. Large, thick coats with big hoods called “</a:t>
            </a:r>
            <a:r>
              <a:rPr lang="pl-PL" sz="2400" smtClean="0"/>
              <a:t>anorak</a:t>
            </a:r>
            <a:r>
              <a:rPr lang="en-US" sz="2400" smtClean="0"/>
              <a:t>s” were worn as an outer layer. Today the </a:t>
            </a:r>
            <a:r>
              <a:rPr lang="pl-PL" sz="2400" smtClean="0"/>
              <a:t>anorak</a:t>
            </a:r>
            <a:r>
              <a:rPr lang="en-US" sz="2400" smtClean="0"/>
              <a:t> style of coat is worn in other places in the world and it is made of many other materials.</a:t>
            </a:r>
            <a:endParaRPr lang="pl-PL" sz="2400" smtClean="0"/>
          </a:p>
          <a:p>
            <a:pPr marL="0" indent="0" eaLnBrk="1" hangingPunct="1">
              <a:buFont typeface="Wingdings 2" pitchFamily="18" charset="2"/>
              <a:buNone/>
            </a:pPr>
            <a:endParaRPr lang="pl-PL" sz="2400" smtClean="0"/>
          </a:p>
        </p:txBody>
      </p:sp>
      <p:pic>
        <p:nvPicPr>
          <p:cNvPr id="4" name="Obraz 3"/>
          <p:cNvPicPr>
            <a:picLocks noChangeAspect="1"/>
          </p:cNvPicPr>
          <p:nvPr/>
        </p:nvPicPr>
        <p:blipFill>
          <a:blip r:embed="rId2" cstate="print">
            <a:extLst>
              <a:ext uri="{28A0092B-C50C-407E-A947-70E740481C1C}"/>
            </a:extLst>
          </a:blip>
          <a:stretch>
            <a:fillRect/>
          </a:stretch>
        </p:blipFill>
        <p:spPr>
          <a:xfrm>
            <a:off x="1187624" y="1052736"/>
            <a:ext cx="3366692" cy="506692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22" presetClass="entr" presetSubtype="4"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00"/>
                                        <p:tgtEl>
                                          <p:spTgt spid="4"/>
                                        </p:tgtEl>
                                      </p:cBhvr>
                                    </p:animEffect>
                                  </p:childTnLst>
                                </p:cTn>
                              </p:par>
                            </p:childTnLst>
                          </p:cTn>
                        </p:par>
                        <p:par>
                          <p:cTn id="25" fill="hold">
                            <p:stCondLst>
                              <p:cond delay="2500"/>
                            </p:stCondLst>
                            <p:childTnLst>
                              <p:par>
                                <p:cTn id="26" presetID="26" presetClass="entr" presetSubtype="0" fill="hold" nodeType="after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wipe(down)">
                                      <p:cBhvr>
                                        <p:cTn id="28" dur="580">
                                          <p:stCondLst>
                                            <p:cond delay="0"/>
                                          </p:stCondLst>
                                        </p:cTn>
                                        <p:tgtEl>
                                          <p:spTgt spid="3">
                                            <p:txEl>
                                              <p:pRg st="0" end="0"/>
                                            </p:txEl>
                                          </p:spTgt>
                                        </p:tgtEl>
                                      </p:cBhvr>
                                    </p:animEffect>
                                    <p:anim calcmode="lin" valueType="num">
                                      <p:cBhvr>
                                        <p:cTn id="29"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0" end="0"/>
                                            </p:txEl>
                                          </p:spTgt>
                                        </p:tgtEl>
                                      </p:cBhvr>
                                      <p:to x="100000" y="60000"/>
                                    </p:animScale>
                                    <p:animScale>
                                      <p:cBhvr>
                                        <p:cTn id="35" dur="166" decel="50000">
                                          <p:stCondLst>
                                            <p:cond delay="676"/>
                                          </p:stCondLst>
                                        </p:cTn>
                                        <p:tgtEl>
                                          <p:spTgt spid="3">
                                            <p:txEl>
                                              <p:pRg st="0" end="0"/>
                                            </p:txEl>
                                          </p:spTgt>
                                        </p:tgtEl>
                                      </p:cBhvr>
                                      <p:to x="100000" y="100000"/>
                                    </p:animScale>
                                    <p:animScale>
                                      <p:cBhvr>
                                        <p:cTn id="36" dur="26">
                                          <p:stCondLst>
                                            <p:cond delay="1312"/>
                                          </p:stCondLst>
                                        </p:cTn>
                                        <p:tgtEl>
                                          <p:spTgt spid="3">
                                            <p:txEl>
                                              <p:pRg st="0" end="0"/>
                                            </p:txEl>
                                          </p:spTgt>
                                        </p:tgtEl>
                                      </p:cBhvr>
                                      <p:to x="100000" y="80000"/>
                                    </p:animScale>
                                    <p:animScale>
                                      <p:cBhvr>
                                        <p:cTn id="37" dur="166" decel="50000">
                                          <p:stCondLst>
                                            <p:cond delay="1338"/>
                                          </p:stCondLst>
                                        </p:cTn>
                                        <p:tgtEl>
                                          <p:spTgt spid="3">
                                            <p:txEl>
                                              <p:pRg st="0" end="0"/>
                                            </p:txEl>
                                          </p:spTgt>
                                        </p:tgtEl>
                                      </p:cBhvr>
                                      <p:to x="100000" y="100000"/>
                                    </p:animScale>
                                    <p:animScale>
                                      <p:cBhvr>
                                        <p:cTn id="38" dur="26">
                                          <p:stCondLst>
                                            <p:cond delay="1642"/>
                                          </p:stCondLst>
                                        </p:cTn>
                                        <p:tgtEl>
                                          <p:spTgt spid="3">
                                            <p:txEl>
                                              <p:pRg st="0" end="0"/>
                                            </p:txEl>
                                          </p:spTgt>
                                        </p:tgtEl>
                                      </p:cBhvr>
                                      <p:to x="100000" y="90000"/>
                                    </p:animScale>
                                    <p:animScale>
                                      <p:cBhvr>
                                        <p:cTn id="39" dur="166" decel="50000">
                                          <p:stCondLst>
                                            <p:cond delay="1668"/>
                                          </p:stCondLst>
                                        </p:cTn>
                                        <p:tgtEl>
                                          <p:spTgt spid="3">
                                            <p:txEl>
                                              <p:pRg st="0" end="0"/>
                                            </p:txEl>
                                          </p:spTgt>
                                        </p:tgtEl>
                                      </p:cBhvr>
                                      <p:to x="100000" y="100000"/>
                                    </p:animScale>
                                    <p:animScale>
                                      <p:cBhvr>
                                        <p:cTn id="40" dur="26">
                                          <p:stCondLst>
                                            <p:cond delay="1808"/>
                                          </p:stCondLst>
                                        </p:cTn>
                                        <p:tgtEl>
                                          <p:spTgt spid="3">
                                            <p:txEl>
                                              <p:pRg st="0" end="0"/>
                                            </p:txEl>
                                          </p:spTgt>
                                        </p:tgtEl>
                                      </p:cBhvr>
                                      <p:to x="100000" y="95000"/>
                                    </p:animScale>
                                    <p:animScale>
                                      <p:cBhvr>
                                        <p:cTn id="41"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silenie">
  <a:themeElements>
    <a:clrScheme name="Kapitał">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1_Przesilenie">
  <a:themeElements>
    <a:clrScheme name="Elementarny">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3_Przesilenie">
  <a:themeElements>
    <a:clrScheme name="Wierzchołek">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4_Przesilen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5.xml><?xml version="1.0" encoding="utf-8"?>
<a:theme xmlns:a="http://schemas.openxmlformats.org/drawingml/2006/main" name="5_Przesilenie">
  <a:themeElements>
    <a:clrScheme name="Kształt fal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6.xml><?xml version="1.0" encoding="utf-8"?>
<a:theme xmlns:a="http://schemas.openxmlformats.org/drawingml/2006/main" name="6_Przesilenie">
  <a:themeElements>
    <a:clrScheme name="Perspektywa">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303</TotalTime>
  <Words>434</Words>
  <Application>Microsoft Office PowerPoint</Application>
  <PresentationFormat>Pokaz na ekranie (4:3)</PresentationFormat>
  <Paragraphs>30</Paragraphs>
  <Slides>10</Slides>
  <Notes>0</Notes>
  <HiddenSlides>0</HiddenSlides>
  <MMClips>0</MMClips>
  <ScaleCrop>false</ScaleCrop>
  <HeadingPairs>
    <vt:vector size="4" baseType="variant">
      <vt:variant>
        <vt:lpstr>Motyw</vt:lpstr>
      </vt:variant>
      <vt:variant>
        <vt:i4>6</vt:i4>
      </vt:variant>
      <vt:variant>
        <vt:lpstr>Tytuły slajdów</vt:lpstr>
      </vt:variant>
      <vt:variant>
        <vt:i4>10</vt:i4>
      </vt:variant>
    </vt:vector>
  </HeadingPairs>
  <TitlesOfParts>
    <vt:vector size="16" baseType="lpstr">
      <vt:lpstr>Przesilenie</vt:lpstr>
      <vt:lpstr>1_Przesilenie</vt:lpstr>
      <vt:lpstr>3_Przesilenie</vt:lpstr>
      <vt:lpstr>4_Przesilenie</vt:lpstr>
      <vt:lpstr>5_Przesilenie</vt:lpstr>
      <vt:lpstr>6_Przesilenie</vt:lpstr>
      <vt:lpstr>Canada</vt:lpstr>
      <vt:lpstr>The Inuit of Canada</vt:lpstr>
      <vt:lpstr>History</vt:lpstr>
      <vt:lpstr>Nunavut</vt:lpstr>
      <vt:lpstr>Daily Life</vt:lpstr>
      <vt:lpstr>Inuit Homes – in the past</vt:lpstr>
      <vt:lpstr>Traditions</vt:lpstr>
      <vt:lpstr>Food</vt:lpstr>
      <vt:lpstr>Clothing for staying warm</vt:lpstr>
      <vt:lpstr>Thanks for watching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Inuit of Canada</dc:title>
  <dc:creator>Katarzyna Wojcieszek</dc:creator>
  <cp:lastModifiedBy>Windows User</cp:lastModifiedBy>
  <cp:revision>34</cp:revision>
  <dcterms:modified xsi:type="dcterms:W3CDTF">2015-10-06T20:24:53Z</dcterms:modified>
</cp:coreProperties>
</file>