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61" r:id="rId3"/>
    <p:sldId id="262" r:id="rId4"/>
    <p:sldId id="267" r:id="rId5"/>
    <p:sldId id="268" r:id="rId6"/>
    <p:sldId id="256" r:id="rId7"/>
    <p:sldId id="257" r:id="rId8"/>
    <p:sldId id="258" r:id="rId9"/>
    <p:sldId id="259" r:id="rId10"/>
    <p:sldId id="260" r:id="rId11"/>
    <p:sldId id="263" r:id="rId12"/>
    <p:sldId id="264" r:id="rId13"/>
    <p:sldId id="265" r:id="rId14"/>
    <p:sldId id="269" r:id="rId15"/>
    <p:sldId id="270" r:id="rId16"/>
    <p:sldId id="272" r:id="rId17"/>
    <p:sldId id="271" r:id="rId18"/>
    <p:sldId id="273" r:id="rId19"/>
    <p:sldId id="275" r:id="rId20"/>
    <p:sldId id="274" r:id="rId21"/>
    <p:sldId id="266" r:id="rId22"/>
    <p:sldId id="276" r:id="rId2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E4E89-ABF6-4006-9AAE-4342951BFF39}" type="datetimeFigureOut">
              <a:rPr lang="pl-PL" smtClean="0"/>
              <a:t>2015-10-06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C4F31-A27C-4540-8DA1-335CF26DED1C}"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BBC4F31-A27C-4540-8DA1-335CF26DED1C}" type="slidenum">
              <a:rPr lang="pl-PL" smtClean="0"/>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C9E48FA-72B8-45BF-895E-9BAAD78774DD}" type="datetimeFigureOut">
              <a:rPr lang="pl-PL"/>
              <a:pPr>
                <a:defRPr/>
              </a:pPr>
              <a:t>2015-10-06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8F785B1-C64D-460B-B7DD-4BC76B387533}"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D6240493-855E-4FBE-A1DF-6C4570E3FFC5}" type="datetimeFigureOut">
              <a:rPr lang="pl-PL"/>
              <a:pPr>
                <a:defRPr/>
              </a:pPr>
              <a:t>2015-10-06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52BC827-7A31-4275-963C-18F172EF654E}"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D75C4C8-A591-4D2B-B0F1-ED0CF8093D8E}" type="datetimeFigureOut">
              <a:rPr lang="pl-PL"/>
              <a:pPr>
                <a:defRPr/>
              </a:pPr>
              <a:t>2015-10-06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906CB2B-1CCA-4307-9426-5FB314EF2B80}"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DCCA04E-8988-4EF1-9410-3DF25E4CFF8C}" type="datetimeFigureOut">
              <a:rPr lang="pl-PL"/>
              <a:pPr>
                <a:defRPr/>
              </a:pPr>
              <a:t>2015-10-06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6ACF37B-4824-4144-9C86-5B4797A325B1}"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87B6E2C3-38A2-438B-A3CC-531DD662FF3C}" type="datetimeFigureOut">
              <a:rPr lang="pl-PL"/>
              <a:pPr>
                <a:defRPr/>
              </a:pPr>
              <a:t>2015-10-06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84EA8C2-AC4E-4DBD-A0BC-C31A1D85B228}"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ED5EE0BD-58E1-4BA9-94C4-10B505CAB458}" type="datetimeFigureOut">
              <a:rPr lang="pl-PL"/>
              <a:pPr>
                <a:defRPr/>
              </a:pPr>
              <a:t>2015-10-06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5D82C01-66E1-470B-B49E-1897E52E7E32}"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0EFB70A5-67B3-4E6E-BC30-CB23DCE0C832}" type="datetimeFigureOut">
              <a:rPr lang="pl-PL"/>
              <a:pPr>
                <a:defRPr/>
              </a:pPr>
              <a:t>2015-10-06</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2C83C50-2585-48B4-A752-DB8ED078BA2C}"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93C5E6EA-C21F-4496-9F72-2FB2D64E102C}" type="datetimeFigureOut">
              <a:rPr lang="pl-PL"/>
              <a:pPr>
                <a:defRPr/>
              </a:pPr>
              <a:t>2015-10-06</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630ECF33-65ED-49F7-9B66-288E85AE4064}"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790E5E7-38CB-4340-8084-2183E9B0FDFF}" type="datetimeFigureOut">
              <a:rPr lang="pl-PL"/>
              <a:pPr>
                <a:defRPr/>
              </a:pPr>
              <a:t>2015-10-06</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C57B830-8334-45CA-8681-88ABDEC055B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F1CE247F-6C2C-4000-B270-CFDF309ADD38}" type="datetimeFigureOut">
              <a:rPr lang="pl-PL"/>
              <a:pPr>
                <a:defRPr/>
              </a:pPr>
              <a:t>2015-10-06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6BC68F1-8217-42E0-8DC5-1BC04FEDDB1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ABF4662-59A1-47C0-9FB5-981D92D60AC4}" type="datetimeFigureOut">
              <a:rPr lang="pl-PL"/>
              <a:pPr>
                <a:defRPr/>
              </a:pPr>
              <a:t>2015-10-06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7CE3C26-28DA-4782-AD34-5489DBC8209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1D7C230-2779-4E38-9D39-82825FCF180C}" type="datetimeFigureOut">
              <a:rPr lang="pl-PL"/>
              <a:pPr>
                <a:defRPr/>
              </a:pPr>
              <a:t>2015-10-06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5B982E9-EE5B-4D4E-8A8F-31C34A71301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audio" Target="file:///C:\Users\Natashi\Desktop\Kanada%20projekt\Hymn_Kanady.mp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ytuł 1"/>
          <p:cNvSpPr>
            <a:spLocks noGrp="1"/>
          </p:cNvSpPr>
          <p:nvPr>
            <p:ph type="title"/>
          </p:nvPr>
        </p:nvSpPr>
        <p:spPr>
          <a:xfrm>
            <a:off x="500063" y="2571750"/>
            <a:ext cx="8229600" cy="1143000"/>
          </a:xfrm>
        </p:spPr>
        <p:txBody>
          <a:bodyPr/>
          <a:lstStyle/>
          <a:p>
            <a:r>
              <a:rPr lang="pl-PL" sz="9600" dirty="0" smtClean="0">
                <a:solidFill>
                  <a:schemeClr val="bg1"/>
                </a:solidFill>
                <a:latin typeface="Blackadder ITC"/>
              </a:rPr>
              <a:t>Canada</a:t>
            </a:r>
            <a:endParaRPr lang="pl-PL" sz="9600" dirty="0" smtClean="0">
              <a:solidFill>
                <a:schemeClr val="bg1"/>
              </a:solidFill>
              <a:latin typeface="Blackadder ITC"/>
            </a:endParaRPr>
          </a:p>
        </p:txBody>
      </p:sp>
      <p:sp>
        <p:nvSpPr>
          <p:cNvPr id="3" name="pole tekstowe 2"/>
          <p:cNvSpPr txBox="1"/>
          <p:nvPr/>
        </p:nvSpPr>
        <p:spPr>
          <a:xfrm>
            <a:off x="1259632" y="4725144"/>
            <a:ext cx="6264696" cy="1200329"/>
          </a:xfrm>
          <a:prstGeom prst="rect">
            <a:avLst/>
          </a:prstGeom>
          <a:noFill/>
        </p:spPr>
        <p:txBody>
          <a:bodyPr wrap="square" rtlCol="0">
            <a:spAutoFit/>
          </a:bodyPr>
          <a:lstStyle/>
          <a:p>
            <a:r>
              <a:rPr lang="pl-PL" i="1" dirty="0" smtClean="0">
                <a:solidFill>
                  <a:schemeClr val="bg1"/>
                </a:solidFill>
              </a:rPr>
              <a:t>Gimnazjum nr 2 im. Jana Kochanowskiego  w Zgierzu z Oddziałami Dwujęzycznymi</a:t>
            </a:r>
          </a:p>
          <a:p>
            <a:endParaRPr lang="pl-PL" i="1" dirty="0" smtClean="0">
              <a:solidFill>
                <a:schemeClr val="bg1"/>
              </a:solidFill>
            </a:endParaRPr>
          </a:p>
          <a:p>
            <a:r>
              <a:rPr lang="pl-PL" i="1" dirty="0" smtClean="0">
                <a:solidFill>
                  <a:schemeClr val="bg1"/>
                </a:solidFill>
              </a:rPr>
              <a:t>Opiekun: Małgorzata Stasińska</a:t>
            </a:r>
            <a:endParaRPr lang="pl-PL"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p:txBody>
          <a:bodyPr/>
          <a:lstStyle/>
          <a:p>
            <a:r>
              <a:rPr lang="pl-PL" sz="6600" smtClean="0">
                <a:solidFill>
                  <a:schemeClr val="bg1"/>
                </a:solidFill>
                <a:latin typeface="Brush Script MT"/>
              </a:rPr>
              <a:t>Today</a:t>
            </a:r>
          </a:p>
        </p:txBody>
      </p:sp>
      <p:sp>
        <p:nvSpPr>
          <p:cNvPr id="3" name="Symbol zastępczy zawartości 2"/>
          <p:cNvSpPr>
            <a:spLocks noGrp="1"/>
          </p:cNvSpPr>
          <p:nvPr>
            <p:ph idx="1"/>
          </p:nvPr>
        </p:nvSpPr>
        <p:spPr>
          <a:xfrm>
            <a:off x="0" y="1241425"/>
            <a:ext cx="5364163" cy="5616575"/>
          </a:xfrm>
        </p:spPr>
        <p:txBody>
          <a:bodyPr rtlCol="0">
            <a:normAutofit fontScale="77500" lnSpcReduction="20000"/>
          </a:bodyPr>
          <a:lstStyle/>
          <a:p>
            <a:pPr fontAlgn="auto">
              <a:spcAft>
                <a:spcPts val="0"/>
              </a:spcAft>
              <a:buFont typeface="Arial" pitchFamily="34" charset="0"/>
              <a:buChar char="•"/>
              <a:defRPr/>
            </a:pPr>
            <a:r>
              <a:rPr lang="en-US" dirty="0">
                <a:solidFill>
                  <a:schemeClr val="bg1"/>
                </a:solidFill>
              </a:rPr>
              <a:t>Over centuries, elements of Aboriginal, French, British and more recent immigrant customs have combined to form a Canadian culture. Canadian culture has also been strongly influenced by that of its linguistic, geographic and economic </a:t>
            </a:r>
            <a:r>
              <a:rPr lang="en-US" dirty="0" err="1">
                <a:solidFill>
                  <a:schemeClr val="bg1"/>
                </a:solidFill>
              </a:rPr>
              <a:t>neighbour</a:t>
            </a:r>
            <a:r>
              <a:rPr lang="en-US" dirty="0">
                <a:solidFill>
                  <a:schemeClr val="bg1"/>
                </a:solidFill>
              </a:rPr>
              <a:t>, the United States. Since the conclusion of the Second World War, Canadians have supported multilateralism abroad and socioeconomic development domestically. Canada currently consists of ten provinces and three territories and is governed as a parliamentary democracy and a constitutional monarchy with Queen Elizabeth II as its head of state.</a:t>
            </a:r>
            <a:endParaRPr lang="pl-PL" dirty="0">
              <a:solidFill>
                <a:schemeClr val="bg1"/>
              </a:solidFill>
            </a:endParaRPr>
          </a:p>
        </p:txBody>
      </p:sp>
      <p:pic>
        <p:nvPicPr>
          <p:cNvPr id="5122" name="Picture 2" descr="C:\Users\Oem\Desktop\angielski\MIZ23b20e_MDF97849[1].jpg"/>
          <p:cNvPicPr>
            <a:picLocks noChangeAspect="1" noChangeArrowheads="1"/>
          </p:cNvPicPr>
          <p:nvPr/>
        </p:nvPicPr>
        <p:blipFill>
          <a:blip r:embed="rId2" cstate="print">
            <a:extLst>
              <a:ext uri="{28A0092B-C50C-407E-A947-70E740481C1C}"/>
            </a:extLst>
          </a:blip>
          <a:srcRect/>
          <a:stretch>
            <a:fillRect/>
          </a:stretch>
        </p:blipFill>
        <p:spPr bwMode="auto">
          <a:xfrm>
            <a:off x="5060660" y="2427514"/>
            <a:ext cx="4083340" cy="2361236"/>
          </a:xfrm>
          <a:prstGeom prst="rect">
            <a:avLst/>
          </a:prstGeom>
          <a:ln>
            <a:noFill/>
          </a:ln>
          <a:effectLst>
            <a:softEdge rad="112500"/>
          </a:effectLst>
          <a:extLst>
            <a:ext uri="{909E8E84-426E-40DD-AFC4-6F175D3DCCD1}"/>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625" y="1071563"/>
            <a:ext cx="8229600" cy="4525962"/>
          </a:xfrm>
        </p:spPr>
        <p:txBody>
          <a:bodyPr rtlCol="0">
            <a:normAutofit fontScale="55000" lnSpcReduction="20000"/>
          </a:bodyPr>
          <a:lstStyle/>
          <a:p>
            <a:pPr fontAlgn="auto">
              <a:spcAft>
                <a:spcPts val="0"/>
              </a:spcAft>
              <a:buFont typeface="Arial" pitchFamily="34" charset="0"/>
              <a:buNone/>
              <a:defRPr/>
            </a:pPr>
            <a:r>
              <a:rPr lang="pl-PL" sz="7000" b="1" dirty="0" err="1" smtClean="0">
                <a:solidFill>
                  <a:schemeClr val="bg1"/>
                </a:solidFill>
                <a:latin typeface="Blackadder ITC" pitchFamily="82" charset="0"/>
              </a:rPr>
              <a:t>Government</a:t>
            </a:r>
            <a:endParaRPr lang="pl-PL" sz="7000" b="1" dirty="0" smtClean="0">
              <a:solidFill>
                <a:schemeClr val="bg1"/>
              </a:solidFill>
              <a:latin typeface="Blackadder ITC" pitchFamily="82" charset="0"/>
            </a:endParaRPr>
          </a:p>
          <a:p>
            <a:pPr fontAlgn="auto">
              <a:spcAft>
                <a:spcPts val="0"/>
              </a:spcAft>
              <a:buFont typeface="Arial" pitchFamily="34" charset="0"/>
              <a:buChar char="•"/>
              <a:defRPr/>
            </a:pPr>
            <a:r>
              <a:rPr lang="en-US" dirty="0" smtClean="0">
                <a:solidFill>
                  <a:schemeClr val="bg1"/>
                </a:solidFill>
              </a:rPr>
              <a:t>Federal</a:t>
            </a:r>
            <a:r>
              <a:rPr lang="pl-PL" dirty="0" smtClean="0">
                <a:solidFill>
                  <a:schemeClr val="bg1"/>
                </a:solidFill>
              </a:rPr>
              <a:t> </a:t>
            </a:r>
            <a:r>
              <a:rPr lang="en-US" dirty="0" err="1" smtClean="0">
                <a:solidFill>
                  <a:schemeClr val="bg1"/>
                </a:solidFill>
              </a:rPr>
              <a:t>parliamentar</a:t>
            </a:r>
            <a:r>
              <a:rPr lang="pl-PL" dirty="0" smtClean="0">
                <a:solidFill>
                  <a:schemeClr val="bg1"/>
                </a:solidFill>
              </a:rPr>
              <a:t>y</a:t>
            </a:r>
            <a:r>
              <a:rPr lang="en-US" dirty="0" smtClean="0">
                <a:solidFill>
                  <a:schemeClr val="bg1"/>
                </a:solidFill>
              </a:rPr>
              <a:t/>
            </a:r>
            <a:br>
              <a:rPr lang="en-US" dirty="0" smtClean="0">
                <a:solidFill>
                  <a:schemeClr val="bg1"/>
                </a:solidFill>
              </a:rPr>
            </a:br>
            <a:r>
              <a:rPr lang="en-US" dirty="0" smtClean="0">
                <a:solidFill>
                  <a:schemeClr val="bg1"/>
                </a:solidFill>
              </a:rPr>
              <a:t>democracy under</a:t>
            </a:r>
            <a:br>
              <a:rPr lang="en-US" dirty="0" smtClean="0">
                <a:solidFill>
                  <a:schemeClr val="bg1"/>
                </a:solidFill>
              </a:rPr>
            </a:br>
            <a:r>
              <a:rPr lang="en-US" dirty="0" smtClean="0">
                <a:solidFill>
                  <a:schemeClr val="bg1"/>
                </a:solidFill>
              </a:rPr>
              <a:t>constitutional monarchy</a:t>
            </a:r>
            <a:endParaRPr lang="pl-PL" dirty="0" smtClean="0">
              <a:solidFill>
                <a:schemeClr val="bg1"/>
              </a:solidFill>
            </a:endParaRPr>
          </a:p>
          <a:p>
            <a:pPr fontAlgn="auto">
              <a:spcAft>
                <a:spcPts val="0"/>
              </a:spcAft>
              <a:buFont typeface="Arial" pitchFamily="34" charset="0"/>
              <a:buNone/>
              <a:defRPr/>
            </a:pPr>
            <a:endParaRPr lang="pl-PL" dirty="0" smtClean="0">
              <a:solidFill>
                <a:schemeClr val="bg1"/>
              </a:solidFill>
            </a:endParaRPr>
          </a:p>
          <a:p>
            <a:pPr fontAlgn="auto">
              <a:spcAft>
                <a:spcPts val="0"/>
              </a:spcAft>
              <a:buFont typeface="Arial" pitchFamily="34" charset="0"/>
              <a:buNone/>
              <a:defRPr/>
            </a:pPr>
            <a:r>
              <a:rPr lang="pl-PL" sz="6400" dirty="0" err="1" smtClean="0">
                <a:solidFill>
                  <a:schemeClr val="bg1"/>
                </a:solidFill>
                <a:latin typeface="Blackadder ITC" pitchFamily="82" charset="0"/>
              </a:rPr>
              <a:t>Monarch</a:t>
            </a:r>
            <a:endParaRPr lang="pl-PL" sz="6400" dirty="0" smtClean="0">
              <a:solidFill>
                <a:schemeClr val="bg1"/>
              </a:solidFill>
              <a:latin typeface="Blackadder ITC" pitchFamily="82" charset="0"/>
            </a:endParaRPr>
          </a:p>
          <a:p>
            <a:pPr fontAlgn="auto">
              <a:spcAft>
                <a:spcPts val="0"/>
              </a:spcAft>
              <a:buFont typeface="Arial" pitchFamily="34" charset="0"/>
              <a:buChar char="•"/>
              <a:defRPr/>
            </a:pPr>
            <a:r>
              <a:rPr lang="pl-PL" dirty="0" smtClean="0">
                <a:solidFill>
                  <a:schemeClr val="bg1"/>
                </a:solidFill>
              </a:rPr>
              <a:t>Elizabeth II</a:t>
            </a:r>
          </a:p>
          <a:p>
            <a:pPr fontAlgn="auto">
              <a:spcAft>
                <a:spcPts val="0"/>
              </a:spcAft>
              <a:buFont typeface="Arial" pitchFamily="34" charset="0"/>
              <a:buChar char="•"/>
              <a:defRPr/>
            </a:pPr>
            <a:r>
              <a:rPr lang="pl-PL" dirty="0" err="1" smtClean="0">
                <a:solidFill>
                  <a:schemeClr val="bg1"/>
                </a:solidFill>
              </a:rPr>
              <a:t>Governor</a:t>
            </a:r>
            <a:r>
              <a:rPr lang="pl-PL" dirty="0" smtClean="0">
                <a:solidFill>
                  <a:schemeClr val="bg1"/>
                </a:solidFill>
              </a:rPr>
              <a:t> General</a:t>
            </a:r>
          </a:p>
          <a:p>
            <a:pPr fontAlgn="auto">
              <a:spcAft>
                <a:spcPts val="0"/>
              </a:spcAft>
              <a:buFont typeface="Arial" pitchFamily="34" charset="0"/>
              <a:buChar char="•"/>
              <a:defRPr/>
            </a:pPr>
            <a:r>
              <a:rPr lang="pl-PL" dirty="0" smtClean="0">
                <a:solidFill>
                  <a:schemeClr val="bg1"/>
                </a:solidFill>
              </a:rPr>
              <a:t>David Johnston</a:t>
            </a:r>
          </a:p>
          <a:p>
            <a:pPr fontAlgn="auto">
              <a:spcAft>
                <a:spcPts val="0"/>
              </a:spcAft>
              <a:buFont typeface="Arial" pitchFamily="34" charset="0"/>
              <a:buNone/>
              <a:defRPr/>
            </a:pPr>
            <a:endParaRPr lang="pl-PL" dirty="0" smtClean="0">
              <a:solidFill>
                <a:schemeClr val="bg1"/>
              </a:solidFill>
            </a:endParaRPr>
          </a:p>
          <a:p>
            <a:pPr fontAlgn="auto">
              <a:spcAft>
                <a:spcPts val="0"/>
              </a:spcAft>
              <a:buFont typeface="Arial" pitchFamily="34" charset="0"/>
              <a:buNone/>
              <a:defRPr/>
            </a:pPr>
            <a:r>
              <a:rPr lang="pl-PL" sz="8000" dirty="0" smtClean="0">
                <a:solidFill>
                  <a:schemeClr val="bg1"/>
                </a:solidFill>
                <a:latin typeface="Blackadder ITC" pitchFamily="82" charset="0"/>
              </a:rPr>
              <a:t>Minister</a:t>
            </a:r>
          </a:p>
          <a:p>
            <a:pPr fontAlgn="auto">
              <a:spcAft>
                <a:spcPts val="0"/>
              </a:spcAft>
              <a:buFont typeface="Arial" pitchFamily="34" charset="0"/>
              <a:buChar char="•"/>
              <a:defRPr/>
            </a:pPr>
            <a:r>
              <a:rPr lang="pl-PL" dirty="0" smtClean="0">
                <a:solidFill>
                  <a:schemeClr val="bg1"/>
                </a:solidFill>
              </a:rPr>
              <a:t>Stephen Harper</a:t>
            </a:r>
          </a:p>
          <a:p>
            <a:pPr fontAlgn="auto">
              <a:spcAft>
                <a:spcPts val="0"/>
              </a:spcAft>
              <a:buFont typeface="Arial" pitchFamily="34" charset="0"/>
              <a:buChar char="•"/>
              <a:defRPr/>
            </a:pPr>
            <a:endParaRPr lang="pl-PL" dirty="0">
              <a:solidFill>
                <a:schemeClr val="bg1"/>
              </a:solidFill>
            </a:endParaRPr>
          </a:p>
        </p:txBody>
      </p:sp>
      <p:sp>
        <p:nvSpPr>
          <p:cNvPr id="23554" name="pole tekstowe 3"/>
          <p:cNvSpPr txBox="1">
            <a:spLocks noChangeArrowheads="1"/>
          </p:cNvSpPr>
          <p:nvPr/>
        </p:nvSpPr>
        <p:spPr bwMode="auto">
          <a:xfrm>
            <a:off x="3857625" y="1785938"/>
            <a:ext cx="184150" cy="369887"/>
          </a:xfrm>
          <a:prstGeom prst="rect">
            <a:avLst/>
          </a:prstGeom>
          <a:noFill/>
          <a:ln w="9525">
            <a:noFill/>
            <a:miter lim="800000"/>
            <a:headEnd/>
            <a:tailEnd/>
          </a:ln>
        </p:spPr>
        <p:txBody>
          <a:bodyPr wrap="none">
            <a:spAutoFit/>
          </a:bodyPr>
          <a:lstStyle/>
          <a:p>
            <a:endParaRPr lang="pl-PL">
              <a:latin typeface="Calibri" pitchFamily="34" charset="0"/>
            </a:endParaRPr>
          </a:p>
        </p:txBody>
      </p:sp>
      <p:pic>
        <p:nvPicPr>
          <p:cNvPr id="3075" name="Picture 3" descr="H:\Kanada projekt\Elizabeth II.jpg"/>
          <p:cNvPicPr>
            <a:picLocks noChangeAspect="1" noChangeArrowheads="1"/>
          </p:cNvPicPr>
          <p:nvPr/>
        </p:nvPicPr>
        <p:blipFill>
          <a:blip r:embed="rId2" cstate="print"/>
          <a:srcRect/>
          <a:stretch>
            <a:fillRect/>
          </a:stretch>
        </p:blipFill>
        <p:spPr bwMode="auto">
          <a:xfrm>
            <a:off x="3539067" y="2194632"/>
            <a:ext cx="1928826" cy="2668283"/>
          </a:xfrm>
          <a:prstGeom prst="rect">
            <a:avLst/>
          </a:prstGeom>
          <a:ln>
            <a:noFill/>
          </a:ln>
          <a:effectLst>
            <a:softEdge rad="112500"/>
          </a:effectLst>
        </p:spPr>
      </p:pic>
      <p:pic>
        <p:nvPicPr>
          <p:cNvPr id="3076" name="Picture 4" descr="H:\Kanada projekt\The Supreme Court of Canadain Ottawa.jpg"/>
          <p:cNvPicPr>
            <a:picLocks noChangeAspect="1" noChangeArrowheads="1"/>
          </p:cNvPicPr>
          <p:nvPr/>
        </p:nvPicPr>
        <p:blipFill>
          <a:blip r:embed="rId3" cstate="print"/>
          <a:srcRect/>
          <a:stretch>
            <a:fillRect/>
          </a:stretch>
        </p:blipFill>
        <p:spPr bwMode="auto">
          <a:xfrm>
            <a:off x="5342598" y="4286256"/>
            <a:ext cx="3643914" cy="2373099"/>
          </a:xfrm>
          <a:prstGeom prst="rect">
            <a:avLst/>
          </a:prstGeom>
          <a:ln>
            <a:noFill/>
          </a:ln>
          <a:effectLst>
            <a:softEdge rad="112500"/>
          </a:effectLst>
        </p:spPr>
      </p:pic>
      <p:pic>
        <p:nvPicPr>
          <p:cNvPr id="3077" name="Picture 5" descr="C:\Users\Natashi\Desktop\Kanada projekt\Parliament Hill in Ottawa.jpg"/>
          <p:cNvPicPr>
            <a:picLocks noChangeAspect="1" noChangeArrowheads="1"/>
          </p:cNvPicPr>
          <p:nvPr/>
        </p:nvPicPr>
        <p:blipFill>
          <a:blip r:embed="rId4" cstate="print"/>
          <a:srcRect/>
          <a:stretch>
            <a:fillRect/>
          </a:stretch>
        </p:blipFill>
        <p:spPr bwMode="auto">
          <a:xfrm>
            <a:off x="5783254" y="1500174"/>
            <a:ext cx="3048022" cy="2286016"/>
          </a:xfrm>
          <a:prstGeom prst="rect">
            <a:avLst/>
          </a:prstGeom>
          <a:ln>
            <a:noFill/>
          </a:ln>
          <a:effectLst>
            <a:softEdge rad="112500"/>
          </a:effectLst>
        </p:spPr>
      </p:pic>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ytuł 1"/>
          <p:cNvSpPr>
            <a:spLocks noGrp="1"/>
          </p:cNvSpPr>
          <p:nvPr>
            <p:ph type="title"/>
          </p:nvPr>
        </p:nvSpPr>
        <p:spPr/>
        <p:txBody>
          <a:bodyPr/>
          <a:lstStyle/>
          <a:p>
            <a:r>
              <a:rPr lang="pl-PL" sz="4800" smtClean="0">
                <a:solidFill>
                  <a:schemeClr val="bg1"/>
                </a:solidFill>
                <a:latin typeface="Blackadder ITC"/>
              </a:rPr>
              <a:t>Province and Populations</a:t>
            </a:r>
          </a:p>
        </p:txBody>
      </p:sp>
      <p:sp>
        <p:nvSpPr>
          <p:cNvPr id="3" name="Symbol zastępczy zawartości 2"/>
          <p:cNvSpPr>
            <a:spLocks noGrp="1"/>
          </p:cNvSpPr>
          <p:nvPr>
            <p:ph idx="1"/>
          </p:nvPr>
        </p:nvSpPr>
        <p:spPr>
          <a:xfrm>
            <a:off x="0" y="1500188"/>
            <a:ext cx="2971800" cy="4525962"/>
          </a:xfrm>
        </p:spPr>
        <p:txBody>
          <a:bodyPr rtlCol="0">
            <a:normAutofit fontScale="85000" lnSpcReduction="20000"/>
          </a:bodyPr>
          <a:lstStyle/>
          <a:p>
            <a:pPr fontAlgn="auto">
              <a:spcAft>
                <a:spcPts val="0"/>
              </a:spcAft>
              <a:buFont typeface="Arial" pitchFamily="34" charset="0"/>
              <a:buChar char="•"/>
              <a:defRPr/>
            </a:pPr>
            <a:r>
              <a:rPr lang="pl-PL" dirty="0" smtClean="0">
                <a:solidFill>
                  <a:schemeClr val="bg1"/>
                </a:solidFill>
              </a:rPr>
              <a:t>Ontario</a:t>
            </a:r>
          </a:p>
          <a:p>
            <a:pPr fontAlgn="auto">
              <a:spcAft>
                <a:spcPts val="0"/>
              </a:spcAft>
              <a:buFont typeface="Arial" pitchFamily="34" charset="0"/>
              <a:buChar char="•"/>
              <a:defRPr/>
            </a:pPr>
            <a:r>
              <a:rPr lang="pl-PL" dirty="0" smtClean="0">
                <a:solidFill>
                  <a:schemeClr val="bg1"/>
                </a:solidFill>
              </a:rPr>
              <a:t>5,583,064</a:t>
            </a:r>
          </a:p>
          <a:p>
            <a:pPr fontAlgn="auto">
              <a:spcAft>
                <a:spcPts val="0"/>
              </a:spcAft>
              <a:buFont typeface="Arial" pitchFamily="34" charset="0"/>
              <a:buChar char="•"/>
              <a:defRPr/>
            </a:pPr>
            <a:r>
              <a:rPr lang="pl-PL" dirty="0" err="1" smtClean="0">
                <a:solidFill>
                  <a:schemeClr val="bg1"/>
                </a:solidFill>
              </a:rPr>
              <a:t>Quebec</a:t>
            </a:r>
            <a:endParaRPr lang="pl-PL" dirty="0" smtClean="0">
              <a:solidFill>
                <a:schemeClr val="bg1"/>
              </a:solidFill>
            </a:endParaRPr>
          </a:p>
          <a:p>
            <a:pPr fontAlgn="auto">
              <a:spcAft>
                <a:spcPts val="0"/>
              </a:spcAft>
              <a:buFont typeface="Arial" pitchFamily="34" charset="0"/>
              <a:buChar char="•"/>
              <a:defRPr/>
            </a:pPr>
            <a:r>
              <a:rPr lang="pl-PL" dirty="0" smtClean="0">
                <a:solidFill>
                  <a:schemeClr val="bg1"/>
                </a:solidFill>
              </a:rPr>
              <a:t>3,824,221</a:t>
            </a:r>
          </a:p>
          <a:p>
            <a:pPr fontAlgn="auto">
              <a:spcAft>
                <a:spcPts val="0"/>
              </a:spcAft>
              <a:buFont typeface="Arial" pitchFamily="34" charset="0"/>
              <a:buChar char="•"/>
              <a:defRPr/>
            </a:pPr>
            <a:r>
              <a:rPr lang="pl-PL" dirty="0" smtClean="0">
                <a:solidFill>
                  <a:schemeClr val="bg1"/>
                </a:solidFill>
              </a:rPr>
              <a:t>British Columbia</a:t>
            </a:r>
          </a:p>
          <a:p>
            <a:pPr fontAlgn="auto">
              <a:spcAft>
                <a:spcPts val="0"/>
              </a:spcAft>
              <a:buFont typeface="Arial" pitchFamily="34" charset="0"/>
              <a:buChar char="•"/>
              <a:defRPr/>
            </a:pPr>
            <a:r>
              <a:rPr lang="pl-PL" dirty="0" smtClean="0">
                <a:solidFill>
                  <a:schemeClr val="bg1"/>
                </a:solidFill>
              </a:rPr>
              <a:t>2,313,328</a:t>
            </a:r>
          </a:p>
          <a:p>
            <a:pPr fontAlgn="auto">
              <a:spcAft>
                <a:spcPts val="0"/>
              </a:spcAft>
              <a:buFont typeface="Arial" pitchFamily="34" charset="0"/>
              <a:buChar char="•"/>
              <a:defRPr/>
            </a:pPr>
            <a:r>
              <a:rPr lang="pl-PL" dirty="0" err="1" smtClean="0">
                <a:solidFill>
                  <a:schemeClr val="bg1"/>
                </a:solidFill>
              </a:rPr>
              <a:t>Ontario–Quebec</a:t>
            </a:r>
            <a:endParaRPr lang="pl-PL" dirty="0" smtClean="0">
              <a:solidFill>
                <a:schemeClr val="bg1"/>
              </a:solidFill>
            </a:endParaRPr>
          </a:p>
          <a:p>
            <a:pPr fontAlgn="auto">
              <a:spcAft>
                <a:spcPts val="0"/>
              </a:spcAft>
              <a:buFont typeface="Arial" pitchFamily="34" charset="0"/>
              <a:buChar char="•"/>
              <a:defRPr/>
            </a:pPr>
            <a:r>
              <a:rPr lang="pl-PL" dirty="0" smtClean="0">
                <a:solidFill>
                  <a:schemeClr val="bg1"/>
                </a:solidFill>
              </a:rPr>
              <a:t>1,236,324</a:t>
            </a:r>
          </a:p>
          <a:p>
            <a:pPr fontAlgn="auto">
              <a:spcAft>
                <a:spcPts val="0"/>
              </a:spcAft>
              <a:buFont typeface="Arial" pitchFamily="34" charset="0"/>
              <a:buChar char="•"/>
              <a:defRPr/>
            </a:pPr>
            <a:r>
              <a:rPr lang="pl-PL" dirty="0" smtClean="0">
                <a:solidFill>
                  <a:schemeClr val="bg1"/>
                </a:solidFill>
              </a:rPr>
              <a:t>Alberta</a:t>
            </a:r>
          </a:p>
          <a:p>
            <a:pPr fontAlgn="auto">
              <a:spcAft>
                <a:spcPts val="0"/>
              </a:spcAft>
              <a:buFont typeface="Arial" pitchFamily="34" charset="0"/>
              <a:buChar char="•"/>
              <a:defRPr/>
            </a:pPr>
            <a:r>
              <a:rPr lang="pl-PL" dirty="0" smtClean="0">
                <a:solidFill>
                  <a:schemeClr val="bg1"/>
                </a:solidFill>
              </a:rPr>
              <a:t>1,214,839</a:t>
            </a:r>
          </a:p>
          <a:p>
            <a:pPr fontAlgn="auto">
              <a:spcAft>
                <a:spcPts val="0"/>
              </a:spcAft>
              <a:buFont typeface="Arial" pitchFamily="34" charset="0"/>
              <a:buChar char="•"/>
              <a:defRPr/>
            </a:pPr>
            <a:endParaRPr lang="pl-PL" dirty="0">
              <a:solidFill>
                <a:schemeClr val="bg1"/>
              </a:solidFill>
            </a:endParaRPr>
          </a:p>
        </p:txBody>
      </p:sp>
      <p:sp>
        <p:nvSpPr>
          <p:cNvPr id="24579" name="pole tekstowe 4"/>
          <p:cNvSpPr txBox="1">
            <a:spLocks noChangeArrowheads="1"/>
          </p:cNvSpPr>
          <p:nvPr/>
        </p:nvSpPr>
        <p:spPr bwMode="auto">
          <a:xfrm>
            <a:off x="7500938" y="1714500"/>
            <a:ext cx="3571875" cy="4062413"/>
          </a:xfrm>
          <a:prstGeom prst="rect">
            <a:avLst/>
          </a:prstGeom>
          <a:noFill/>
          <a:ln w="9525">
            <a:noFill/>
            <a:miter lim="800000"/>
            <a:headEnd/>
            <a:tailEnd/>
          </a:ln>
        </p:spPr>
        <p:txBody>
          <a:bodyPr>
            <a:spAutoFit/>
          </a:bodyPr>
          <a:lstStyle/>
          <a:p>
            <a:pPr>
              <a:buFont typeface="Arial" charset="0"/>
              <a:buChar char="•"/>
            </a:pPr>
            <a:r>
              <a:rPr lang="pl-PL" sz="2400">
                <a:solidFill>
                  <a:schemeClr val="bg1"/>
                </a:solidFill>
                <a:latin typeface="Calibri" pitchFamily="34" charset="0"/>
              </a:rPr>
              <a:t>Alberta</a:t>
            </a:r>
          </a:p>
          <a:p>
            <a:pPr>
              <a:buFont typeface="Arial" charset="0"/>
              <a:buChar char="•"/>
            </a:pPr>
            <a:r>
              <a:rPr lang="pl-PL" sz="2400">
                <a:solidFill>
                  <a:schemeClr val="bg1"/>
                </a:solidFill>
                <a:latin typeface="Calibri" pitchFamily="34" charset="0"/>
              </a:rPr>
              <a:t>1,159,869</a:t>
            </a:r>
          </a:p>
          <a:p>
            <a:pPr>
              <a:buFont typeface="Arial" charset="0"/>
              <a:buChar char="•"/>
            </a:pPr>
            <a:r>
              <a:rPr lang="pl-PL" sz="2400">
                <a:solidFill>
                  <a:schemeClr val="bg1"/>
                </a:solidFill>
                <a:latin typeface="Calibri" pitchFamily="34" charset="0"/>
              </a:rPr>
              <a:t>Quebec</a:t>
            </a:r>
          </a:p>
          <a:p>
            <a:pPr>
              <a:buFont typeface="Arial" charset="0"/>
              <a:buChar char="•"/>
            </a:pPr>
            <a:r>
              <a:rPr lang="pl-PL" sz="2400">
                <a:solidFill>
                  <a:schemeClr val="bg1"/>
                </a:solidFill>
                <a:latin typeface="Calibri" pitchFamily="34" charset="0"/>
              </a:rPr>
              <a:t>765,706</a:t>
            </a:r>
          </a:p>
          <a:p>
            <a:pPr>
              <a:buFont typeface="Arial" charset="0"/>
              <a:buChar char="•"/>
            </a:pPr>
            <a:r>
              <a:rPr lang="pl-PL" sz="2400">
                <a:solidFill>
                  <a:schemeClr val="bg1"/>
                </a:solidFill>
                <a:latin typeface="Calibri" pitchFamily="34" charset="0"/>
              </a:rPr>
              <a:t>Manitoba</a:t>
            </a:r>
          </a:p>
          <a:p>
            <a:pPr>
              <a:buFont typeface="Arial" charset="0"/>
              <a:buChar char="•"/>
            </a:pPr>
            <a:r>
              <a:rPr lang="pl-PL" sz="2400">
                <a:solidFill>
                  <a:schemeClr val="bg1"/>
                </a:solidFill>
                <a:latin typeface="Calibri" pitchFamily="34" charset="0"/>
              </a:rPr>
              <a:t>730,018</a:t>
            </a:r>
          </a:p>
          <a:p>
            <a:pPr>
              <a:buFont typeface="Arial" charset="0"/>
              <a:buChar char="•"/>
            </a:pPr>
            <a:r>
              <a:rPr lang="pl-PL" sz="2400">
                <a:solidFill>
                  <a:schemeClr val="bg1"/>
                </a:solidFill>
                <a:latin typeface="Calibri" pitchFamily="34" charset="0"/>
              </a:rPr>
              <a:t>Ontario</a:t>
            </a:r>
          </a:p>
          <a:p>
            <a:pPr>
              <a:buFont typeface="Arial" charset="0"/>
              <a:buChar char="•"/>
            </a:pPr>
            <a:r>
              <a:rPr lang="pl-PL" sz="2400">
                <a:solidFill>
                  <a:schemeClr val="bg1"/>
                </a:solidFill>
                <a:latin typeface="Calibri" pitchFamily="34" charset="0"/>
              </a:rPr>
              <a:t>721,053</a:t>
            </a:r>
          </a:p>
          <a:p>
            <a:pPr>
              <a:buFont typeface="Arial" charset="0"/>
              <a:buChar char="•"/>
            </a:pPr>
            <a:r>
              <a:rPr lang="pl-PL" sz="2400">
                <a:solidFill>
                  <a:schemeClr val="bg1"/>
                </a:solidFill>
                <a:latin typeface="Calibri" pitchFamily="34" charset="0"/>
              </a:rPr>
              <a:t>Ontario</a:t>
            </a:r>
          </a:p>
          <a:p>
            <a:pPr>
              <a:buFont typeface="Arial" charset="0"/>
              <a:buChar char="•"/>
            </a:pPr>
            <a:r>
              <a:rPr lang="pl-PL" sz="2400">
                <a:solidFill>
                  <a:schemeClr val="bg1"/>
                </a:solidFill>
                <a:latin typeface="Calibri" pitchFamily="34" charset="0"/>
              </a:rPr>
              <a:t>477,160</a:t>
            </a:r>
          </a:p>
          <a:p>
            <a:endParaRPr lang="pl-PL">
              <a:solidFill>
                <a:schemeClr val="bg1"/>
              </a:solidFill>
              <a:latin typeface="Calibri" pitchFamily="34" charset="0"/>
            </a:endParaRPr>
          </a:p>
        </p:txBody>
      </p:sp>
      <p:pic>
        <p:nvPicPr>
          <p:cNvPr id="24580" name="Picture 2" descr="H:\Kanada projekt\kanadaa.jpg"/>
          <p:cNvPicPr>
            <a:picLocks noChangeAspect="1" noChangeArrowheads="1"/>
          </p:cNvPicPr>
          <p:nvPr/>
        </p:nvPicPr>
        <p:blipFill>
          <a:blip r:embed="rId2" cstate="print"/>
          <a:srcRect/>
          <a:stretch>
            <a:fillRect/>
          </a:stretch>
        </p:blipFill>
        <p:spPr bwMode="auto">
          <a:xfrm>
            <a:off x="2928938" y="2071688"/>
            <a:ext cx="4429125" cy="3071812"/>
          </a:xfrm>
          <a:prstGeom prst="rect">
            <a:avLst/>
          </a:prstGeom>
          <a:noFill/>
          <a:ln w="9525">
            <a:noFill/>
            <a:miter lim="800000"/>
            <a:headEnd/>
            <a:tailEnd/>
          </a:ln>
        </p:spPr>
      </p:pic>
    </p:spTree>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ytuł 1"/>
          <p:cNvSpPr>
            <a:spLocks noGrp="1"/>
          </p:cNvSpPr>
          <p:nvPr>
            <p:ph type="title"/>
          </p:nvPr>
        </p:nvSpPr>
        <p:spPr/>
        <p:txBody>
          <a:bodyPr/>
          <a:lstStyle/>
          <a:p>
            <a:r>
              <a:rPr lang="pl-PL" sz="6000" b="1" smtClean="0">
                <a:solidFill>
                  <a:schemeClr val="bg1"/>
                </a:solidFill>
                <a:latin typeface="Blackadder ITC"/>
              </a:rPr>
              <a:t>The largest cities</a:t>
            </a:r>
            <a:r>
              <a:rPr lang="pl-PL" sz="6000" smtClean="0">
                <a:solidFill>
                  <a:schemeClr val="bg1"/>
                </a:solidFill>
                <a:latin typeface="Blackadder ITC"/>
              </a:rPr>
              <a:t/>
            </a:r>
            <a:br>
              <a:rPr lang="pl-PL" sz="6000" smtClean="0">
                <a:solidFill>
                  <a:schemeClr val="bg1"/>
                </a:solidFill>
                <a:latin typeface="Blackadder ITC"/>
              </a:rPr>
            </a:br>
            <a:endParaRPr lang="pl-PL" sz="6000" smtClean="0">
              <a:solidFill>
                <a:schemeClr val="bg1"/>
              </a:solidFill>
              <a:latin typeface="Blackadder ITC"/>
            </a:endParaRPr>
          </a:p>
        </p:txBody>
      </p:sp>
      <p:pic>
        <p:nvPicPr>
          <p:cNvPr id="25602" name="Picture 2" descr="C:\Users\Natashi\Desktop\Kanada projekt\Ottawa.jpg"/>
          <p:cNvPicPr>
            <a:picLocks noChangeAspect="1" noChangeArrowheads="1"/>
          </p:cNvPicPr>
          <p:nvPr/>
        </p:nvPicPr>
        <p:blipFill>
          <a:blip r:embed="rId2" cstate="print"/>
          <a:srcRect/>
          <a:stretch>
            <a:fillRect/>
          </a:stretch>
        </p:blipFill>
        <p:spPr bwMode="auto">
          <a:xfrm>
            <a:off x="214313" y="4660900"/>
            <a:ext cx="2857500" cy="2036763"/>
          </a:xfrm>
          <a:prstGeom prst="rect">
            <a:avLst/>
          </a:prstGeom>
          <a:noFill/>
          <a:ln w="9525">
            <a:noFill/>
            <a:miter lim="800000"/>
            <a:headEnd/>
            <a:tailEnd/>
          </a:ln>
        </p:spPr>
      </p:pic>
      <p:pic>
        <p:nvPicPr>
          <p:cNvPr id="25603" name="Picture 3" descr="C:\Users\Natashi\Desktop\Kanada projekt\Montreal.jpg"/>
          <p:cNvPicPr>
            <a:picLocks noChangeAspect="1" noChangeArrowheads="1"/>
          </p:cNvPicPr>
          <p:nvPr/>
        </p:nvPicPr>
        <p:blipFill>
          <a:blip r:embed="rId3" cstate="print"/>
          <a:srcRect/>
          <a:stretch>
            <a:fillRect/>
          </a:stretch>
        </p:blipFill>
        <p:spPr bwMode="auto">
          <a:xfrm>
            <a:off x="6013450" y="928688"/>
            <a:ext cx="3130550" cy="2071687"/>
          </a:xfrm>
          <a:prstGeom prst="rect">
            <a:avLst/>
          </a:prstGeom>
          <a:noFill/>
          <a:ln w="9525">
            <a:noFill/>
            <a:miter lim="800000"/>
            <a:headEnd/>
            <a:tailEnd/>
          </a:ln>
        </p:spPr>
      </p:pic>
      <p:pic>
        <p:nvPicPr>
          <p:cNvPr id="25604" name="Picture 4" descr="C:\Users\Natashi\Desktop\Kanada projekt\Toronto.jpg"/>
          <p:cNvPicPr>
            <a:picLocks noChangeAspect="1" noChangeArrowheads="1"/>
          </p:cNvPicPr>
          <p:nvPr/>
        </p:nvPicPr>
        <p:blipFill>
          <a:blip r:embed="rId4" cstate="print"/>
          <a:srcRect/>
          <a:stretch>
            <a:fillRect/>
          </a:stretch>
        </p:blipFill>
        <p:spPr bwMode="auto">
          <a:xfrm>
            <a:off x="214313" y="1000125"/>
            <a:ext cx="2928937" cy="1928813"/>
          </a:xfrm>
          <a:prstGeom prst="rect">
            <a:avLst/>
          </a:prstGeom>
          <a:noFill/>
          <a:ln w="9525">
            <a:noFill/>
            <a:miter lim="800000"/>
            <a:headEnd/>
            <a:tailEnd/>
          </a:ln>
        </p:spPr>
      </p:pic>
      <p:pic>
        <p:nvPicPr>
          <p:cNvPr id="25605" name="Picture 5" descr="C:\Users\Natashi\Desktop\Kanada projekt\Edmonton.jpg"/>
          <p:cNvPicPr>
            <a:picLocks noChangeAspect="1" noChangeArrowheads="1"/>
          </p:cNvPicPr>
          <p:nvPr/>
        </p:nvPicPr>
        <p:blipFill>
          <a:blip r:embed="rId5" cstate="print"/>
          <a:srcRect/>
          <a:stretch>
            <a:fillRect/>
          </a:stretch>
        </p:blipFill>
        <p:spPr bwMode="auto">
          <a:xfrm>
            <a:off x="5929313" y="4643438"/>
            <a:ext cx="3071812" cy="2043112"/>
          </a:xfrm>
          <a:prstGeom prst="rect">
            <a:avLst/>
          </a:prstGeom>
          <a:noFill/>
          <a:ln w="9525">
            <a:noFill/>
            <a:miter lim="800000"/>
            <a:headEnd/>
            <a:tailEnd/>
          </a:ln>
        </p:spPr>
      </p:pic>
      <p:pic>
        <p:nvPicPr>
          <p:cNvPr id="25606" name="Picture 6" descr="C:\Users\Natashi\Desktop\Kanada projekt\Calgary.jpg"/>
          <p:cNvPicPr>
            <a:picLocks noChangeAspect="1" noChangeArrowheads="1"/>
          </p:cNvPicPr>
          <p:nvPr/>
        </p:nvPicPr>
        <p:blipFill>
          <a:blip r:embed="rId6" cstate="print"/>
          <a:srcRect/>
          <a:stretch>
            <a:fillRect/>
          </a:stretch>
        </p:blipFill>
        <p:spPr bwMode="auto">
          <a:xfrm>
            <a:off x="3071813" y="2928938"/>
            <a:ext cx="2959100" cy="1763712"/>
          </a:xfrm>
          <a:prstGeom prst="rect">
            <a:avLst/>
          </a:prstGeom>
          <a:noFill/>
          <a:ln w="9525">
            <a:noFill/>
            <a:miter lim="800000"/>
            <a:headEnd/>
            <a:tailEnd/>
          </a:ln>
        </p:spPr>
      </p:pic>
      <p:sp>
        <p:nvSpPr>
          <p:cNvPr id="25607" name="pole tekstowe 8"/>
          <p:cNvSpPr txBox="1">
            <a:spLocks noChangeArrowheads="1"/>
          </p:cNvSpPr>
          <p:nvPr/>
        </p:nvSpPr>
        <p:spPr bwMode="auto">
          <a:xfrm>
            <a:off x="214313" y="2928938"/>
            <a:ext cx="2857500" cy="369887"/>
          </a:xfrm>
          <a:prstGeom prst="rect">
            <a:avLst/>
          </a:prstGeom>
          <a:noFill/>
          <a:ln w="9525">
            <a:noFill/>
            <a:miter lim="800000"/>
            <a:headEnd/>
            <a:tailEnd/>
          </a:ln>
        </p:spPr>
        <p:txBody>
          <a:bodyPr>
            <a:spAutoFit/>
          </a:bodyPr>
          <a:lstStyle/>
          <a:p>
            <a:r>
              <a:rPr lang="pl-PL">
                <a:solidFill>
                  <a:schemeClr val="bg1"/>
                </a:solidFill>
                <a:latin typeface="Calibri" pitchFamily="34" charset="0"/>
              </a:rPr>
              <a:t>Toronto</a:t>
            </a:r>
          </a:p>
        </p:txBody>
      </p:sp>
      <p:sp>
        <p:nvSpPr>
          <p:cNvPr id="25608" name="pole tekstowe 9"/>
          <p:cNvSpPr txBox="1">
            <a:spLocks noChangeArrowheads="1"/>
          </p:cNvSpPr>
          <p:nvPr/>
        </p:nvSpPr>
        <p:spPr bwMode="auto">
          <a:xfrm>
            <a:off x="6072188" y="3000375"/>
            <a:ext cx="2928937" cy="369888"/>
          </a:xfrm>
          <a:prstGeom prst="rect">
            <a:avLst/>
          </a:prstGeom>
          <a:noFill/>
          <a:ln w="9525">
            <a:noFill/>
            <a:miter lim="800000"/>
            <a:headEnd/>
            <a:tailEnd/>
          </a:ln>
        </p:spPr>
        <p:txBody>
          <a:bodyPr>
            <a:spAutoFit/>
          </a:bodyPr>
          <a:lstStyle/>
          <a:p>
            <a:r>
              <a:rPr lang="pl-PL">
                <a:solidFill>
                  <a:schemeClr val="bg1"/>
                </a:solidFill>
                <a:latin typeface="Calibri" pitchFamily="34" charset="0"/>
              </a:rPr>
              <a:t>Montreal</a:t>
            </a:r>
          </a:p>
        </p:txBody>
      </p:sp>
      <p:sp>
        <p:nvSpPr>
          <p:cNvPr id="25609" name="pole tekstowe 10"/>
          <p:cNvSpPr txBox="1">
            <a:spLocks noChangeArrowheads="1"/>
          </p:cNvSpPr>
          <p:nvPr/>
        </p:nvSpPr>
        <p:spPr bwMode="auto">
          <a:xfrm>
            <a:off x="3286125" y="4714875"/>
            <a:ext cx="2357438" cy="369888"/>
          </a:xfrm>
          <a:prstGeom prst="rect">
            <a:avLst/>
          </a:prstGeom>
          <a:noFill/>
          <a:ln w="9525">
            <a:noFill/>
            <a:miter lim="800000"/>
            <a:headEnd/>
            <a:tailEnd/>
          </a:ln>
        </p:spPr>
        <p:txBody>
          <a:bodyPr>
            <a:spAutoFit/>
          </a:bodyPr>
          <a:lstStyle/>
          <a:p>
            <a:r>
              <a:rPr lang="pl-PL">
                <a:solidFill>
                  <a:schemeClr val="bg1"/>
                </a:solidFill>
                <a:latin typeface="Calibri" pitchFamily="34" charset="0"/>
              </a:rPr>
              <a:t>Calgary</a:t>
            </a:r>
          </a:p>
        </p:txBody>
      </p:sp>
      <p:sp>
        <p:nvSpPr>
          <p:cNvPr id="25610" name="pole tekstowe 11"/>
          <p:cNvSpPr txBox="1">
            <a:spLocks noChangeArrowheads="1"/>
          </p:cNvSpPr>
          <p:nvPr/>
        </p:nvSpPr>
        <p:spPr bwMode="auto">
          <a:xfrm>
            <a:off x="214313" y="4357688"/>
            <a:ext cx="2357437" cy="369887"/>
          </a:xfrm>
          <a:prstGeom prst="rect">
            <a:avLst/>
          </a:prstGeom>
          <a:noFill/>
          <a:ln w="9525">
            <a:noFill/>
            <a:miter lim="800000"/>
            <a:headEnd/>
            <a:tailEnd/>
          </a:ln>
        </p:spPr>
        <p:txBody>
          <a:bodyPr>
            <a:spAutoFit/>
          </a:bodyPr>
          <a:lstStyle/>
          <a:p>
            <a:r>
              <a:rPr lang="pl-PL">
                <a:solidFill>
                  <a:schemeClr val="bg1"/>
                </a:solidFill>
                <a:latin typeface="Calibri" pitchFamily="34" charset="0"/>
              </a:rPr>
              <a:t>Ottawa</a:t>
            </a:r>
          </a:p>
        </p:txBody>
      </p:sp>
      <p:sp>
        <p:nvSpPr>
          <p:cNvPr id="25611" name="pole tekstowe 13"/>
          <p:cNvSpPr txBox="1">
            <a:spLocks noChangeArrowheads="1"/>
          </p:cNvSpPr>
          <p:nvPr/>
        </p:nvSpPr>
        <p:spPr bwMode="auto">
          <a:xfrm>
            <a:off x="6215063" y="4357688"/>
            <a:ext cx="2428875" cy="369887"/>
          </a:xfrm>
          <a:prstGeom prst="rect">
            <a:avLst/>
          </a:prstGeom>
          <a:noFill/>
          <a:ln w="9525">
            <a:noFill/>
            <a:miter lim="800000"/>
            <a:headEnd/>
            <a:tailEnd/>
          </a:ln>
        </p:spPr>
        <p:txBody>
          <a:bodyPr>
            <a:spAutoFit/>
          </a:bodyPr>
          <a:lstStyle/>
          <a:p>
            <a:r>
              <a:rPr lang="pl-PL">
                <a:solidFill>
                  <a:schemeClr val="bg1"/>
                </a:solidFill>
                <a:latin typeface="Calibri" pitchFamily="34" charset="0"/>
              </a:rPr>
              <a:t>Edminton</a:t>
            </a:r>
          </a:p>
        </p:txBody>
      </p:sp>
    </p:spTree>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ole tekstowe 2"/>
          <p:cNvSpPr txBox="1">
            <a:spLocks noChangeArrowheads="1"/>
          </p:cNvSpPr>
          <p:nvPr/>
        </p:nvSpPr>
        <p:spPr bwMode="auto">
          <a:xfrm>
            <a:off x="285750" y="2000250"/>
            <a:ext cx="3643313" cy="3970338"/>
          </a:xfrm>
          <a:prstGeom prst="rect">
            <a:avLst/>
          </a:prstGeom>
          <a:noFill/>
          <a:ln w="9525">
            <a:noFill/>
            <a:miter lim="800000"/>
            <a:headEnd/>
            <a:tailEnd/>
          </a:ln>
        </p:spPr>
        <p:txBody>
          <a:bodyPr>
            <a:spAutoFit/>
          </a:bodyPr>
          <a:lstStyle/>
          <a:p>
            <a:r>
              <a:rPr lang="pl-PL" sz="2800">
                <a:solidFill>
                  <a:schemeClr val="bg1"/>
                </a:solidFill>
                <a:latin typeface="Calibri" pitchFamily="34" charset="0"/>
              </a:rPr>
              <a:t> </a:t>
            </a:r>
            <a:r>
              <a:rPr lang="en-US" sz="2800">
                <a:solidFill>
                  <a:schemeClr val="bg1"/>
                </a:solidFill>
                <a:latin typeface="Calibri" pitchFamily="34" charset="0"/>
              </a:rPr>
              <a:t>Canada's largest city located in the southern part of the province of Ontario. The greatest attractions include the famous CN Tower, the Art Gallery of Ontario, Casa Loma</a:t>
            </a:r>
            <a:r>
              <a:rPr lang="pl-PL" sz="2800">
                <a:solidFill>
                  <a:schemeClr val="bg1"/>
                </a:solidFill>
                <a:latin typeface="Calibri" pitchFamily="34" charset="0"/>
              </a:rPr>
              <a:t>.</a:t>
            </a:r>
          </a:p>
          <a:p>
            <a:endParaRPr lang="pl-PL" sz="2800">
              <a:solidFill>
                <a:schemeClr val="bg1"/>
              </a:solidFill>
              <a:latin typeface="Calibri" pitchFamily="34" charset="0"/>
            </a:endParaRPr>
          </a:p>
        </p:txBody>
      </p:sp>
      <p:pic>
        <p:nvPicPr>
          <p:cNvPr id="5" name="Obraz 4" descr="Zabytki Kanada - Toronto fot. detsang http://www.flickr.com/photos/dtsang/2787066444/"/>
          <p:cNvPicPr/>
          <p:nvPr/>
        </p:nvPicPr>
        <p:blipFill>
          <a:blip r:embed="rId2" cstate="print"/>
          <a:srcRect/>
          <a:stretch>
            <a:fillRect/>
          </a:stretch>
        </p:blipFill>
        <p:spPr bwMode="auto">
          <a:xfrm>
            <a:off x="4214810" y="0"/>
            <a:ext cx="3834441" cy="2569838"/>
          </a:xfrm>
          <a:prstGeom prst="rect">
            <a:avLst/>
          </a:prstGeom>
          <a:ln>
            <a:noFill/>
          </a:ln>
          <a:effectLst>
            <a:softEdge rad="112500"/>
          </a:effectLst>
        </p:spPr>
      </p:pic>
      <p:sp>
        <p:nvSpPr>
          <p:cNvPr id="26627" name="Tytuł 6"/>
          <p:cNvSpPr>
            <a:spLocks noGrp="1"/>
          </p:cNvSpPr>
          <p:nvPr>
            <p:ph type="title"/>
          </p:nvPr>
        </p:nvSpPr>
        <p:spPr>
          <a:xfrm>
            <a:off x="-1714500" y="285750"/>
            <a:ext cx="8229600" cy="1143000"/>
          </a:xfrm>
        </p:spPr>
        <p:txBody>
          <a:bodyPr/>
          <a:lstStyle/>
          <a:p>
            <a:r>
              <a:rPr lang="pl-PL" sz="8000" smtClean="0">
                <a:solidFill>
                  <a:schemeClr val="bg1"/>
                </a:solidFill>
                <a:latin typeface="Blackadder ITC"/>
              </a:rPr>
              <a:t>Toronto</a:t>
            </a:r>
          </a:p>
        </p:txBody>
      </p:sp>
      <p:pic>
        <p:nvPicPr>
          <p:cNvPr id="9218" name="Picture 2" descr="Plik:Toronto - ON - CN Tower bei Nacht2.jpg"/>
          <p:cNvPicPr>
            <a:picLocks noChangeAspect="1" noChangeArrowheads="1"/>
          </p:cNvPicPr>
          <p:nvPr/>
        </p:nvPicPr>
        <p:blipFill>
          <a:blip r:embed="rId3" cstate="print"/>
          <a:srcRect/>
          <a:stretch>
            <a:fillRect/>
          </a:stretch>
        </p:blipFill>
        <p:spPr bwMode="auto">
          <a:xfrm>
            <a:off x="3786182" y="2643182"/>
            <a:ext cx="1857388" cy="2143140"/>
          </a:xfrm>
          <a:prstGeom prst="rect">
            <a:avLst/>
          </a:prstGeom>
          <a:ln>
            <a:noFill/>
          </a:ln>
          <a:effectLst>
            <a:softEdge rad="112500"/>
          </a:effectLst>
        </p:spPr>
      </p:pic>
      <p:pic>
        <p:nvPicPr>
          <p:cNvPr id="9220" name="Picture 4" descr="Plik:AGO at dusk.jpg"/>
          <p:cNvPicPr>
            <a:picLocks noChangeAspect="1" noChangeArrowheads="1"/>
          </p:cNvPicPr>
          <p:nvPr/>
        </p:nvPicPr>
        <p:blipFill>
          <a:blip r:embed="rId4" cstate="print"/>
          <a:srcRect/>
          <a:stretch>
            <a:fillRect/>
          </a:stretch>
        </p:blipFill>
        <p:spPr bwMode="auto">
          <a:xfrm>
            <a:off x="6072198" y="2714620"/>
            <a:ext cx="2428860" cy="2143140"/>
          </a:xfrm>
          <a:prstGeom prst="rect">
            <a:avLst/>
          </a:prstGeom>
          <a:ln>
            <a:noFill/>
          </a:ln>
          <a:effectLst>
            <a:softEdge rad="112500"/>
          </a:effectLst>
        </p:spPr>
      </p:pic>
      <p:pic>
        <p:nvPicPr>
          <p:cNvPr id="9222" name="Picture 6" descr="http://25.media.tumblr.com/tumblr_mab5s2JWFj1ry2nr0o1_500.jpg"/>
          <p:cNvPicPr>
            <a:picLocks noChangeAspect="1" noChangeArrowheads="1"/>
          </p:cNvPicPr>
          <p:nvPr/>
        </p:nvPicPr>
        <p:blipFill>
          <a:blip r:embed="rId5" cstate="print"/>
          <a:srcRect/>
          <a:stretch>
            <a:fillRect/>
          </a:stretch>
        </p:blipFill>
        <p:spPr bwMode="auto">
          <a:xfrm>
            <a:off x="4429124" y="4786298"/>
            <a:ext cx="3101350" cy="2071702"/>
          </a:xfrm>
          <a:prstGeom prst="rect">
            <a:avLst/>
          </a:prstGeom>
          <a:ln>
            <a:noFill/>
          </a:ln>
          <a:effectLst>
            <a:softEdge rad="112500"/>
          </a:effectLst>
        </p:spPr>
      </p:pic>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ytuł 1"/>
          <p:cNvSpPr>
            <a:spLocks noGrp="1"/>
          </p:cNvSpPr>
          <p:nvPr>
            <p:ph type="title"/>
          </p:nvPr>
        </p:nvSpPr>
        <p:spPr>
          <a:xfrm>
            <a:off x="-1143000" y="214313"/>
            <a:ext cx="8229600" cy="1143000"/>
          </a:xfrm>
        </p:spPr>
        <p:txBody>
          <a:bodyPr/>
          <a:lstStyle/>
          <a:p>
            <a:r>
              <a:rPr lang="pl-PL" sz="7200" smtClean="0">
                <a:solidFill>
                  <a:schemeClr val="bg1"/>
                </a:solidFill>
                <a:latin typeface="Blackadder ITC"/>
              </a:rPr>
              <a:t>Ottawa </a:t>
            </a:r>
          </a:p>
        </p:txBody>
      </p:sp>
      <p:sp>
        <p:nvSpPr>
          <p:cNvPr id="27650" name="pole tekstowe 2"/>
          <p:cNvSpPr txBox="1">
            <a:spLocks noChangeArrowheads="1"/>
          </p:cNvSpPr>
          <p:nvPr/>
        </p:nvSpPr>
        <p:spPr bwMode="auto">
          <a:xfrm>
            <a:off x="285750" y="1857375"/>
            <a:ext cx="5000625" cy="3046413"/>
          </a:xfrm>
          <a:prstGeom prst="rect">
            <a:avLst/>
          </a:prstGeom>
          <a:noFill/>
          <a:ln w="9525">
            <a:noFill/>
            <a:miter lim="800000"/>
            <a:headEnd/>
            <a:tailEnd/>
          </a:ln>
        </p:spPr>
        <p:txBody>
          <a:bodyPr>
            <a:spAutoFit/>
          </a:bodyPr>
          <a:lstStyle/>
          <a:p>
            <a:r>
              <a:rPr lang="en-US" sz="2400">
                <a:solidFill>
                  <a:schemeClr val="bg1"/>
                </a:solidFill>
                <a:latin typeface="Calibri" pitchFamily="34" charset="0"/>
              </a:rPr>
              <a:t> </a:t>
            </a:r>
            <a:r>
              <a:rPr lang="pl-PL" sz="2400">
                <a:solidFill>
                  <a:schemeClr val="bg1"/>
                </a:solidFill>
                <a:latin typeface="Calibri" pitchFamily="34" charset="0"/>
              </a:rPr>
              <a:t>T</a:t>
            </a:r>
            <a:r>
              <a:rPr lang="en-US" sz="2400">
                <a:solidFill>
                  <a:schemeClr val="bg1"/>
                </a:solidFill>
                <a:latin typeface="Calibri" pitchFamily="34" charset="0"/>
              </a:rPr>
              <a:t>he capital</a:t>
            </a:r>
            <a:r>
              <a:rPr lang="pl-PL" sz="2400">
                <a:solidFill>
                  <a:schemeClr val="bg1"/>
                </a:solidFill>
                <a:latin typeface="Calibri" pitchFamily="34" charset="0"/>
              </a:rPr>
              <a:t> </a:t>
            </a:r>
            <a:r>
              <a:rPr lang="en-US" sz="2400">
                <a:solidFill>
                  <a:schemeClr val="bg1"/>
                </a:solidFill>
                <a:latin typeface="Calibri" pitchFamily="34" charset="0"/>
              </a:rPr>
              <a:t>of Canada, and the fourth largest city in the country.</a:t>
            </a:r>
            <a:r>
              <a:rPr lang="pl-PL" sz="2400">
                <a:solidFill>
                  <a:schemeClr val="bg1"/>
                </a:solidFill>
                <a:latin typeface="Calibri" pitchFamily="34" charset="0"/>
              </a:rPr>
              <a:t> </a:t>
            </a:r>
            <a:r>
              <a:rPr lang="en-US" sz="2400">
                <a:solidFill>
                  <a:schemeClr val="bg1"/>
                </a:solidFill>
                <a:latin typeface="Calibri" pitchFamily="34" charset="0"/>
              </a:rPr>
              <a:t>The city is located on the south bank of the Ottawa River</a:t>
            </a:r>
            <a:r>
              <a:rPr lang="pl-PL" sz="2400">
                <a:solidFill>
                  <a:schemeClr val="bg1"/>
                </a:solidFill>
                <a:latin typeface="Calibri" pitchFamily="34" charset="0"/>
              </a:rPr>
              <a:t> </a:t>
            </a:r>
            <a:r>
              <a:rPr lang="en-US" sz="2400">
                <a:solidFill>
                  <a:schemeClr val="bg1"/>
                </a:solidFill>
                <a:latin typeface="Calibri" pitchFamily="34" charset="0"/>
              </a:rPr>
              <a:t>in the eastern portion of Southern Ontario. Ottawa borders Gatineau, Quebec, and together they form the National Capital Region </a:t>
            </a:r>
            <a:endParaRPr lang="pl-PL" sz="2400">
              <a:solidFill>
                <a:schemeClr val="bg1"/>
              </a:solidFill>
              <a:latin typeface="Calibri" pitchFamily="34" charset="0"/>
            </a:endParaRPr>
          </a:p>
        </p:txBody>
      </p:sp>
      <p:pic>
        <p:nvPicPr>
          <p:cNvPr id="27651" name="Obraz 3" descr="Plik: OttawaCollage.png"/>
          <p:cNvPicPr>
            <a:picLocks noChangeAspect="1" noChangeArrowheads="1"/>
          </p:cNvPicPr>
          <p:nvPr/>
        </p:nvPicPr>
        <p:blipFill>
          <a:blip r:embed="rId2" cstate="print"/>
          <a:srcRect/>
          <a:stretch>
            <a:fillRect/>
          </a:stretch>
        </p:blipFill>
        <p:spPr bwMode="auto">
          <a:xfrm>
            <a:off x="5429250" y="1000125"/>
            <a:ext cx="3571875" cy="5494338"/>
          </a:xfrm>
          <a:prstGeom prst="rect">
            <a:avLst/>
          </a:prstGeom>
          <a:noFill/>
          <a:ln w="9525">
            <a:noFill/>
            <a:miter lim="800000"/>
            <a:headEnd/>
            <a:tailEnd/>
          </a:ln>
        </p:spPr>
      </p:pic>
    </p:spTree>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ytuł 1"/>
          <p:cNvSpPr>
            <a:spLocks noGrp="1"/>
          </p:cNvSpPr>
          <p:nvPr>
            <p:ph type="title"/>
          </p:nvPr>
        </p:nvSpPr>
        <p:spPr/>
        <p:txBody>
          <a:bodyPr/>
          <a:lstStyle/>
          <a:p>
            <a:r>
              <a:rPr lang="pl-PL" sz="6000" smtClean="0">
                <a:solidFill>
                  <a:schemeClr val="bg1"/>
                </a:solidFill>
                <a:latin typeface="Blackadder ITC"/>
              </a:rPr>
              <a:t>Niagara Falls </a:t>
            </a:r>
          </a:p>
        </p:txBody>
      </p:sp>
      <p:sp>
        <p:nvSpPr>
          <p:cNvPr id="28674" name="pole tekstowe 2"/>
          <p:cNvSpPr txBox="1">
            <a:spLocks noChangeArrowheads="1"/>
          </p:cNvSpPr>
          <p:nvPr/>
        </p:nvSpPr>
        <p:spPr bwMode="auto">
          <a:xfrm>
            <a:off x="1214438" y="2143125"/>
            <a:ext cx="184150" cy="369888"/>
          </a:xfrm>
          <a:prstGeom prst="rect">
            <a:avLst/>
          </a:prstGeom>
          <a:noFill/>
          <a:ln w="9525">
            <a:noFill/>
            <a:miter lim="800000"/>
            <a:headEnd/>
            <a:tailEnd/>
          </a:ln>
        </p:spPr>
        <p:txBody>
          <a:bodyPr wrap="none">
            <a:spAutoFit/>
          </a:bodyPr>
          <a:lstStyle/>
          <a:p>
            <a:endParaRPr lang="pl-PL">
              <a:latin typeface="Calibri" pitchFamily="34" charset="0"/>
            </a:endParaRPr>
          </a:p>
        </p:txBody>
      </p:sp>
      <p:sp>
        <p:nvSpPr>
          <p:cNvPr id="28675" name="pole tekstowe 3"/>
          <p:cNvSpPr txBox="1">
            <a:spLocks noChangeArrowheads="1"/>
          </p:cNvSpPr>
          <p:nvPr/>
        </p:nvSpPr>
        <p:spPr bwMode="auto">
          <a:xfrm>
            <a:off x="3214688" y="1779588"/>
            <a:ext cx="2857500" cy="5078412"/>
          </a:xfrm>
          <a:prstGeom prst="rect">
            <a:avLst/>
          </a:prstGeom>
          <a:noFill/>
          <a:ln w="9525">
            <a:noFill/>
            <a:miter lim="800000"/>
            <a:headEnd/>
            <a:tailEnd/>
          </a:ln>
        </p:spPr>
        <p:txBody>
          <a:bodyPr>
            <a:spAutoFit/>
          </a:bodyPr>
          <a:lstStyle/>
          <a:p>
            <a:r>
              <a:rPr lang="pl-PL" b="1">
                <a:solidFill>
                  <a:schemeClr val="bg1"/>
                </a:solidFill>
                <a:latin typeface="Calibri" pitchFamily="34" charset="0"/>
              </a:rPr>
              <a:t>W</a:t>
            </a:r>
            <a:r>
              <a:rPr lang="en-US" b="1">
                <a:solidFill>
                  <a:schemeClr val="bg1"/>
                </a:solidFill>
                <a:latin typeface="Calibri" pitchFamily="34" charset="0"/>
              </a:rPr>
              <a:t>aterfall on the Niagara River on the border between Canada and the United States.</a:t>
            </a:r>
            <a:r>
              <a:rPr lang="en-US">
                <a:solidFill>
                  <a:schemeClr val="bg1"/>
                </a:solidFill>
                <a:latin typeface="Calibri" pitchFamily="34" charset="0"/>
              </a:rPr>
              <a:t> One part lies entirely within the United States. Its waterfalls, American and Bridal Veil (Veil Bride, 51 and 60 m in height, a total of approximately 300 m wide), separated by a narrow island Luna Island (40 m wide and 100 m long). The second part of the "Canadian" Horseshoe (Horseshoe, 49 m high and 900 wide).</a:t>
            </a:r>
            <a:endParaRPr lang="pl-PL">
              <a:solidFill>
                <a:schemeClr val="bg1"/>
              </a:solidFill>
              <a:latin typeface="Calibri" pitchFamily="34" charset="0"/>
            </a:endParaRPr>
          </a:p>
          <a:p>
            <a:endParaRPr lang="pl-PL">
              <a:solidFill>
                <a:schemeClr val="bg1"/>
              </a:solidFill>
              <a:latin typeface="Calibri" pitchFamily="34" charset="0"/>
            </a:endParaRPr>
          </a:p>
        </p:txBody>
      </p:sp>
      <p:pic>
        <p:nvPicPr>
          <p:cNvPr id="5" name="Obraz 4" descr="Plik: 3Falls Niagara.jpg"/>
          <p:cNvPicPr/>
          <p:nvPr/>
        </p:nvPicPr>
        <p:blipFill>
          <a:blip r:embed="rId2" cstate="print"/>
          <a:srcRect/>
          <a:stretch>
            <a:fillRect/>
          </a:stretch>
        </p:blipFill>
        <p:spPr bwMode="auto">
          <a:xfrm>
            <a:off x="0" y="2214554"/>
            <a:ext cx="3357554" cy="3571900"/>
          </a:xfrm>
          <a:prstGeom prst="rect">
            <a:avLst/>
          </a:prstGeom>
          <a:ln>
            <a:noFill/>
          </a:ln>
          <a:effectLst>
            <a:softEdge rad="112500"/>
          </a:effectLst>
        </p:spPr>
      </p:pic>
      <p:pic>
        <p:nvPicPr>
          <p:cNvPr id="7170" name="Picture 2" descr="http://travelbeautifulplace.com/uploads/places/images/full/Aerial_View_of_Niagara_Falls__Ontario__Canad__a.jpg"/>
          <p:cNvPicPr>
            <a:picLocks noChangeAspect="1" noChangeArrowheads="1"/>
          </p:cNvPicPr>
          <p:nvPr/>
        </p:nvPicPr>
        <p:blipFill>
          <a:blip r:embed="rId3" cstate="print"/>
          <a:srcRect/>
          <a:stretch>
            <a:fillRect/>
          </a:stretch>
        </p:blipFill>
        <p:spPr bwMode="auto">
          <a:xfrm>
            <a:off x="6000760" y="2143116"/>
            <a:ext cx="3143240" cy="3643338"/>
          </a:xfrm>
          <a:prstGeom prst="rect">
            <a:avLst/>
          </a:prstGeom>
          <a:ln>
            <a:noFill/>
          </a:ln>
          <a:effectLst>
            <a:softEdge rad="112500"/>
          </a:effectLst>
        </p:spPr>
      </p:pic>
    </p:spTree>
  </p:cSld>
  <p:clrMapOvr>
    <a:masterClrMapping/>
  </p:clrMapOvr>
  <p:transition spd="med">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ytuł 1"/>
          <p:cNvSpPr>
            <a:spLocks noGrp="1"/>
          </p:cNvSpPr>
          <p:nvPr>
            <p:ph type="title"/>
          </p:nvPr>
        </p:nvSpPr>
        <p:spPr/>
        <p:txBody>
          <a:bodyPr/>
          <a:lstStyle/>
          <a:p>
            <a:r>
              <a:rPr lang="en-US" sz="5400" smtClean="0">
                <a:solidFill>
                  <a:schemeClr val="bg1"/>
                </a:solidFill>
                <a:latin typeface="Blackadder ITC"/>
              </a:rPr>
              <a:t>Manitoulin Island </a:t>
            </a:r>
            <a:endParaRPr lang="pl-PL" sz="5400" smtClean="0">
              <a:solidFill>
                <a:schemeClr val="bg1"/>
              </a:solidFill>
              <a:latin typeface="Blackadder ITC"/>
            </a:endParaRPr>
          </a:p>
        </p:txBody>
      </p:sp>
      <p:sp>
        <p:nvSpPr>
          <p:cNvPr id="29698" name="pole tekstowe 2"/>
          <p:cNvSpPr txBox="1">
            <a:spLocks noChangeArrowheads="1"/>
          </p:cNvSpPr>
          <p:nvPr/>
        </p:nvSpPr>
        <p:spPr bwMode="auto">
          <a:xfrm>
            <a:off x="357188" y="1785938"/>
            <a:ext cx="3571875" cy="3970337"/>
          </a:xfrm>
          <a:prstGeom prst="rect">
            <a:avLst/>
          </a:prstGeom>
          <a:noFill/>
          <a:ln w="9525">
            <a:noFill/>
            <a:miter lim="800000"/>
            <a:headEnd/>
            <a:tailEnd/>
          </a:ln>
        </p:spPr>
        <p:txBody>
          <a:bodyPr>
            <a:spAutoFit/>
          </a:bodyPr>
          <a:lstStyle/>
          <a:p>
            <a:r>
              <a:rPr lang="pl-PL" sz="2800" b="1">
                <a:solidFill>
                  <a:schemeClr val="bg1"/>
                </a:solidFill>
                <a:latin typeface="Calibri" pitchFamily="34" charset="0"/>
              </a:rPr>
              <a:t>T</a:t>
            </a:r>
            <a:r>
              <a:rPr lang="en-US" sz="2800" b="1">
                <a:solidFill>
                  <a:schemeClr val="bg1"/>
                </a:solidFill>
                <a:latin typeface="Calibri" pitchFamily="34" charset="0"/>
              </a:rPr>
              <a:t>he largest island in the world, which is located on the lake. It is located in Canada, in the northern part of the province of Ontario and Lake Huron</a:t>
            </a:r>
            <a:endParaRPr lang="pl-PL" sz="2800">
              <a:solidFill>
                <a:schemeClr val="bg1"/>
              </a:solidFill>
              <a:latin typeface="Calibri" pitchFamily="34" charset="0"/>
            </a:endParaRPr>
          </a:p>
          <a:p>
            <a:endParaRPr lang="pl-PL" sz="2800">
              <a:solidFill>
                <a:schemeClr val="bg1"/>
              </a:solidFill>
              <a:latin typeface="Calibri" pitchFamily="34" charset="0"/>
            </a:endParaRPr>
          </a:p>
        </p:txBody>
      </p:sp>
      <p:pic>
        <p:nvPicPr>
          <p:cNvPr id="5" name="Obraz 4" descr="http://manitoulincottage.com/swingbridge2.jpg"/>
          <p:cNvPicPr/>
          <p:nvPr/>
        </p:nvPicPr>
        <p:blipFill>
          <a:blip r:embed="rId2" cstate="print"/>
          <a:srcRect/>
          <a:stretch>
            <a:fillRect/>
          </a:stretch>
        </p:blipFill>
        <p:spPr bwMode="auto">
          <a:xfrm>
            <a:off x="4214810" y="1643050"/>
            <a:ext cx="4689150" cy="4597793"/>
          </a:xfrm>
          <a:prstGeom prst="rect">
            <a:avLst/>
          </a:prstGeom>
          <a:ln>
            <a:noFill/>
          </a:ln>
          <a:effectLst>
            <a:softEdge rad="112500"/>
          </a:effec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ytuł 1"/>
          <p:cNvSpPr>
            <a:spLocks noGrp="1"/>
          </p:cNvSpPr>
          <p:nvPr>
            <p:ph type="title"/>
          </p:nvPr>
        </p:nvSpPr>
        <p:spPr/>
        <p:txBody>
          <a:bodyPr/>
          <a:lstStyle/>
          <a:p>
            <a:r>
              <a:rPr lang="pl-PL" sz="5400" smtClean="0">
                <a:solidFill>
                  <a:schemeClr val="bg1"/>
                </a:solidFill>
                <a:latin typeface="Blackadder ITC"/>
              </a:rPr>
              <a:t>Prince Edward Island</a:t>
            </a:r>
          </a:p>
        </p:txBody>
      </p:sp>
      <p:sp>
        <p:nvSpPr>
          <p:cNvPr id="30722" name="pole tekstowe 2"/>
          <p:cNvSpPr txBox="1">
            <a:spLocks noChangeArrowheads="1"/>
          </p:cNvSpPr>
          <p:nvPr/>
        </p:nvSpPr>
        <p:spPr bwMode="auto">
          <a:xfrm>
            <a:off x="0" y="1785938"/>
            <a:ext cx="5572125" cy="3785652"/>
          </a:xfrm>
          <a:prstGeom prst="rect">
            <a:avLst/>
          </a:prstGeom>
          <a:noFill/>
          <a:ln w="9525">
            <a:noFill/>
            <a:miter lim="800000"/>
            <a:headEnd/>
            <a:tailEnd/>
          </a:ln>
        </p:spPr>
        <p:txBody>
          <a:bodyPr>
            <a:spAutoFit/>
          </a:bodyPr>
          <a:lstStyle/>
          <a:p>
            <a:r>
              <a:rPr lang="en-US" sz="2400" b="1" dirty="0">
                <a:solidFill>
                  <a:schemeClr val="bg1"/>
                </a:solidFill>
                <a:latin typeface="Calibri" pitchFamily="34" charset="0"/>
              </a:rPr>
              <a:t> </a:t>
            </a:r>
            <a:r>
              <a:rPr lang="pl-PL" sz="2400" b="1" dirty="0">
                <a:solidFill>
                  <a:schemeClr val="bg1"/>
                </a:solidFill>
                <a:latin typeface="Calibri" pitchFamily="34" charset="0"/>
              </a:rPr>
              <a:t>T</a:t>
            </a:r>
            <a:r>
              <a:rPr lang="en-US" sz="2400" b="1" dirty="0">
                <a:solidFill>
                  <a:schemeClr val="bg1"/>
                </a:solidFill>
                <a:latin typeface="Calibri" pitchFamily="34" charset="0"/>
              </a:rPr>
              <a:t>he smallest and least populous, but also the most densely populated (25.3 pp. / 1 km ²) in the province of Canada.</a:t>
            </a:r>
            <a:endParaRPr lang="pl-PL" sz="2400" dirty="0">
              <a:solidFill>
                <a:schemeClr val="bg1"/>
              </a:solidFill>
              <a:latin typeface="Calibri" pitchFamily="34" charset="0"/>
            </a:endParaRPr>
          </a:p>
          <a:p>
            <a:r>
              <a:rPr lang="en-US" sz="2400" b="1" dirty="0" smtClean="0">
                <a:solidFill>
                  <a:schemeClr val="bg1"/>
                </a:solidFill>
                <a:latin typeface="Calibri" pitchFamily="34" charset="0"/>
              </a:rPr>
              <a:t>Lucy </a:t>
            </a:r>
            <a:r>
              <a:rPr lang="en-US" sz="2400" b="1" dirty="0">
                <a:solidFill>
                  <a:schemeClr val="bg1"/>
                </a:solidFill>
                <a:latin typeface="Calibri" pitchFamily="34" charset="0"/>
              </a:rPr>
              <a:t>Maud </a:t>
            </a:r>
            <a:r>
              <a:rPr lang="en-US" sz="2400" b="1" dirty="0" smtClean="0">
                <a:solidFill>
                  <a:schemeClr val="bg1"/>
                </a:solidFill>
                <a:latin typeface="Calibri" pitchFamily="34" charset="0"/>
              </a:rPr>
              <a:t>Montgomery </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the</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author</a:t>
            </a:r>
            <a:r>
              <a:rPr lang="pl-PL" sz="2400" b="1" dirty="0" smtClean="0">
                <a:solidFill>
                  <a:schemeClr val="bg1"/>
                </a:solidFill>
                <a:latin typeface="Calibri" pitchFamily="34" charset="0"/>
              </a:rPr>
              <a:t> of „</a:t>
            </a:r>
            <a:r>
              <a:rPr lang="pl-PL" sz="2400" b="1" dirty="0" err="1" smtClean="0">
                <a:solidFill>
                  <a:schemeClr val="bg1"/>
                </a:solidFill>
                <a:latin typeface="Calibri" pitchFamily="34" charset="0"/>
              </a:rPr>
              <a:t>Anne</a:t>
            </a:r>
            <a:r>
              <a:rPr lang="pl-PL" sz="2400" b="1" dirty="0" smtClean="0">
                <a:solidFill>
                  <a:schemeClr val="bg1"/>
                </a:solidFill>
                <a:latin typeface="Calibri" pitchFamily="34" charset="0"/>
              </a:rPr>
              <a:t> of Green </a:t>
            </a:r>
            <a:r>
              <a:rPr lang="pl-PL" sz="2400" b="1" dirty="0" err="1" smtClean="0">
                <a:solidFill>
                  <a:schemeClr val="bg1"/>
                </a:solidFill>
                <a:latin typeface="Calibri" pitchFamily="34" charset="0"/>
              </a:rPr>
              <a:t>Gables</a:t>
            </a:r>
            <a:r>
              <a:rPr lang="pl-PL" sz="2400" b="1" dirty="0" smtClean="0">
                <a:solidFill>
                  <a:schemeClr val="bg1"/>
                </a:solidFill>
                <a:latin typeface="Calibri" pitchFamily="34" charset="0"/>
              </a:rPr>
              <a:t>” </a:t>
            </a:r>
            <a:r>
              <a:rPr lang="en-US" sz="2400" b="1" dirty="0" smtClean="0">
                <a:solidFill>
                  <a:schemeClr val="bg1"/>
                </a:solidFill>
                <a:latin typeface="Calibri" pitchFamily="34" charset="0"/>
              </a:rPr>
              <a:t>was </a:t>
            </a:r>
            <a:r>
              <a:rPr lang="en-US" sz="2400" b="1" dirty="0" smtClean="0">
                <a:solidFill>
                  <a:schemeClr val="bg1"/>
                </a:solidFill>
                <a:latin typeface="Calibri" pitchFamily="34" charset="0"/>
              </a:rPr>
              <a:t>born there. </a:t>
            </a:r>
            <a:r>
              <a:rPr lang="en-US" sz="2400" b="1" dirty="0">
                <a:solidFill>
                  <a:schemeClr val="bg1"/>
                </a:solidFill>
                <a:latin typeface="Calibri" pitchFamily="34" charset="0"/>
              </a:rPr>
              <a:t>The action of her most popular novel, </a:t>
            </a:r>
            <a:r>
              <a:rPr lang="pl-PL" sz="2400" b="1" dirty="0" err="1" smtClean="0">
                <a:solidFill>
                  <a:schemeClr val="bg1"/>
                </a:solidFill>
                <a:latin typeface="Calibri" pitchFamily="34" charset="0"/>
              </a:rPr>
              <a:t>takes</a:t>
            </a:r>
            <a:r>
              <a:rPr lang="pl-PL" sz="2400" b="1" dirty="0" smtClean="0">
                <a:solidFill>
                  <a:schemeClr val="bg1"/>
                </a:solidFill>
                <a:latin typeface="Calibri" pitchFamily="34" charset="0"/>
              </a:rPr>
              <a:t> place </a:t>
            </a:r>
            <a:r>
              <a:rPr lang="en-US" sz="2400" b="1" dirty="0" smtClean="0">
                <a:solidFill>
                  <a:schemeClr val="bg1"/>
                </a:solidFill>
                <a:latin typeface="Calibri" pitchFamily="34" charset="0"/>
              </a:rPr>
              <a:t>there</a:t>
            </a:r>
            <a:r>
              <a:rPr lang="en-US" sz="2400" b="1" dirty="0">
                <a:solidFill>
                  <a:schemeClr val="bg1"/>
                </a:solidFill>
                <a:latin typeface="Calibri" pitchFamily="34" charset="0"/>
              </a:rPr>
              <a:t>. Currently, you can </a:t>
            </a:r>
            <a:r>
              <a:rPr lang="pl-PL" sz="2400" b="1" dirty="0" err="1" smtClean="0">
                <a:solidFill>
                  <a:schemeClr val="bg1"/>
                </a:solidFill>
                <a:latin typeface="Calibri" pitchFamily="34" charset="0"/>
              </a:rPr>
              <a:t>visit</a:t>
            </a:r>
            <a:r>
              <a:rPr lang="en-US" sz="2400" b="1" dirty="0" smtClean="0">
                <a:solidFill>
                  <a:schemeClr val="bg1"/>
                </a:solidFill>
                <a:latin typeface="Calibri" pitchFamily="34" charset="0"/>
              </a:rPr>
              <a:t> </a:t>
            </a:r>
            <a:r>
              <a:rPr lang="en-US" sz="2400" b="1" dirty="0">
                <a:solidFill>
                  <a:schemeClr val="bg1"/>
                </a:solidFill>
                <a:latin typeface="Calibri" pitchFamily="34" charset="0"/>
              </a:rPr>
              <a:t>the farm, </a:t>
            </a:r>
            <a:r>
              <a:rPr lang="en-US" sz="2400" b="1" dirty="0" smtClean="0">
                <a:solidFill>
                  <a:schemeClr val="bg1"/>
                </a:solidFill>
                <a:latin typeface="Calibri" pitchFamily="34" charset="0"/>
              </a:rPr>
              <a:t>Green Hill </a:t>
            </a:r>
            <a:r>
              <a:rPr lang="pl-PL" sz="2400" b="1" dirty="0" smtClean="0">
                <a:solidFill>
                  <a:schemeClr val="bg1"/>
                </a:solidFill>
                <a:latin typeface="Calibri" pitchFamily="34" charset="0"/>
              </a:rPr>
              <a:t>, </a:t>
            </a:r>
            <a:r>
              <a:rPr lang="en-US" sz="2400" b="1" dirty="0" err="1" smtClean="0">
                <a:solidFill>
                  <a:schemeClr val="bg1"/>
                </a:solidFill>
                <a:latin typeface="Calibri" pitchFamily="34" charset="0"/>
              </a:rPr>
              <a:t>wh</a:t>
            </a:r>
            <a:r>
              <a:rPr lang="pl-PL" sz="2400" b="1" dirty="0" err="1" smtClean="0">
                <a:solidFill>
                  <a:schemeClr val="bg1"/>
                </a:solidFill>
                <a:latin typeface="Calibri" pitchFamily="34" charset="0"/>
              </a:rPr>
              <a:t>ere</a:t>
            </a:r>
            <a:r>
              <a:rPr lang="en-US" sz="2400" b="1" dirty="0" smtClean="0">
                <a:solidFill>
                  <a:schemeClr val="bg1"/>
                </a:solidFill>
                <a:latin typeface="Calibri" pitchFamily="34" charset="0"/>
              </a:rPr>
              <a:t> </a:t>
            </a:r>
            <a:r>
              <a:rPr lang="en-US" sz="2400" b="1" dirty="0">
                <a:solidFill>
                  <a:schemeClr val="bg1"/>
                </a:solidFill>
                <a:latin typeface="Calibri" pitchFamily="34" charset="0"/>
              </a:rPr>
              <a:t>the writer </a:t>
            </a:r>
            <a:r>
              <a:rPr lang="pl-PL" sz="2400" b="1" dirty="0" err="1" smtClean="0">
                <a:solidFill>
                  <a:schemeClr val="bg1"/>
                </a:solidFill>
                <a:latin typeface="Calibri" pitchFamily="34" charset="0"/>
              </a:rPr>
              <a:t>wrote</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the</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book</a:t>
            </a:r>
            <a:r>
              <a:rPr lang="pl-PL" sz="2400" b="1" dirty="0" smtClean="0">
                <a:solidFill>
                  <a:schemeClr val="bg1"/>
                </a:solidFill>
                <a:latin typeface="Calibri" pitchFamily="34" charset="0"/>
              </a:rPr>
              <a:t>.</a:t>
            </a:r>
            <a:endParaRPr lang="pl-PL" sz="2400" dirty="0">
              <a:solidFill>
                <a:schemeClr val="bg1"/>
              </a:solidFill>
              <a:latin typeface="Calibri" pitchFamily="34" charset="0"/>
            </a:endParaRPr>
          </a:p>
          <a:p>
            <a:endParaRPr lang="pl-PL" sz="2400" dirty="0">
              <a:solidFill>
                <a:schemeClr val="bg1"/>
              </a:solidFill>
              <a:latin typeface="Calibri" pitchFamily="34" charset="0"/>
            </a:endParaRPr>
          </a:p>
        </p:txBody>
      </p:sp>
      <p:pic>
        <p:nvPicPr>
          <p:cNvPr id="4" name="Obraz 3" descr="Plik:PEI, Canada.svg"/>
          <p:cNvPicPr/>
          <p:nvPr/>
        </p:nvPicPr>
        <p:blipFill>
          <a:blip r:embed="rId2" cstate="print"/>
          <a:srcRect/>
          <a:stretch>
            <a:fillRect/>
          </a:stretch>
        </p:blipFill>
        <p:spPr bwMode="auto">
          <a:xfrm>
            <a:off x="5643570" y="1571612"/>
            <a:ext cx="3308988" cy="4159269"/>
          </a:xfrm>
          <a:prstGeom prst="rect">
            <a:avLst/>
          </a:prstGeom>
          <a:ln>
            <a:noFill/>
          </a:ln>
          <a:effectLst>
            <a:softEdge rad="112500"/>
          </a:effec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ytuł 1"/>
          <p:cNvSpPr>
            <a:spLocks noGrp="1"/>
          </p:cNvSpPr>
          <p:nvPr>
            <p:ph type="title"/>
          </p:nvPr>
        </p:nvSpPr>
        <p:spPr/>
        <p:txBody>
          <a:bodyPr/>
          <a:lstStyle/>
          <a:p>
            <a:r>
              <a:rPr lang="pl-PL" sz="6600" smtClean="0">
                <a:solidFill>
                  <a:schemeClr val="bg1"/>
                </a:solidFill>
                <a:latin typeface="Blackadder ITC"/>
              </a:rPr>
              <a:t>Ontario</a:t>
            </a:r>
          </a:p>
        </p:txBody>
      </p:sp>
      <p:sp>
        <p:nvSpPr>
          <p:cNvPr id="31746" name="pole tekstowe 3"/>
          <p:cNvSpPr txBox="1">
            <a:spLocks noChangeArrowheads="1"/>
          </p:cNvSpPr>
          <p:nvPr/>
        </p:nvSpPr>
        <p:spPr bwMode="auto">
          <a:xfrm>
            <a:off x="214313" y="1643063"/>
            <a:ext cx="3857625" cy="4093428"/>
          </a:xfrm>
          <a:prstGeom prst="rect">
            <a:avLst/>
          </a:prstGeom>
          <a:noFill/>
          <a:ln w="9525">
            <a:noFill/>
            <a:miter lim="800000"/>
            <a:headEnd/>
            <a:tailEnd/>
          </a:ln>
        </p:spPr>
        <p:txBody>
          <a:bodyPr>
            <a:spAutoFit/>
          </a:bodyPr>
          <a:lstStyle/>
          <a:p>
            <a:r>
              <a:rPr lang="pl-PL" sz="2000" dirty="0">
                <a:solidFill>
                  <a:schemeClr val="bg1"/>
                </a:solidFill>
                <a:latin typeface="Calibri" pitchFamily="34" charset="0"/>
              </a:rPr>
              <a:t>I</a:t>
            </a:r>
            <a:r>
              <a:rPr lang="en-US" sz="2000" dirty="0">
                <a:solidFill>
                  <a:schemeClr val="bg1"/>
                </a:solidFill>
                <a:latin typeface="Calibri" pitchFamily="34" charset="0"/>
              </a:rPr>
              <a:t>s one of the provinces of Canada, located in east-central </a:t>
            </a:r>
            <a:r>
              <a:rPr lang="en-US" sz="2000" dirty="0" err="1">
                <a:solidFill>
                  <a:schemeClr val="bg1"/>
                </a:solidFill>
                <a:latin typeface="Calibri" pitchFamily="34" charset="0"/>
              </a:rPr>
              <a:t>Canada.It</a:t>
            </a:r>
            <a:r>
              <a:rPr lang="en-US" sz="2000" dirty="0">
                <a:solidFill>
                  <a:schemeClr val="bg1"/>
                </a:solidFill>
                <a:latin typeface="Calibri" pitchFamily="34" charset="0"/>
              </a:rPr>
              <a:t> is Canada's most populous province or territory</a:t>
            </a:r>
            <a:r>
              <a:rPr lang="pl-PL" sz="2000" baseline="30000" dirty="0">
                <a:solidFill>
                  <a:schemeClr val="bg1"/>
                </a:solidFill>
                <a:latin typeface="Calibri" pitchFamily="34" charset="0"/>
              </a:rPr>
              <a:t> </a:t>
            </a:r>
            <a:r>
              <a:rPr lang="en-US" sz="2000" dirty="0">
                <a:solidFill>
                  <a:schemeClr val="bg1"/>
                </a:solidFill>
                <a:latin typeface="Calibri" pitchFamily="34" charset="0"/>
              </a:rPr>
              <a:t> and second largest province in total area. Ontario is fourth largest in total area when the territories of The Northwest Territories and Nunavut are </a:t>
            </a:r>
            <a:r>
              <a:rPr lang="en-US" sz="2000" dirty="0" err="1">
                <a:solidFill>
                  <a:schemeClr val="bg1"/>
                </a:solidFill>
                <a:latin typeface="Calibri" pitchFamily="34" charset="0"/>
              </a:rPr>
              <a:t>included.It</a:t>
            </a:r>
            <a:r>
              <a:rPr lang="en-US" sz="2000" dirty="0">
                <a:solidFill>
                  <a:schemeClr val="bg1"/>
                </a:solidFill>
                <a:latin typeface="Calibri" pitchFamily="34" charset="0"/>
              </a:rPr>
              <a:t> is home to the nation's capital city, Ottawa, and the nation's most populous city</a:t>
            </a:r>
            <a:r>
              <a:rPr lang="en-US" sz="2000" dirty="0" smtClean="0">
                <a:solidFill>
                  <a:schemeClr val="bg1"/>
                </a:solidFill>
                <a:latin typeface="Calibri" pitchFamily="34" charset="0"/>
              </a:rPr>
              <a:t>,</a:t>
            </a:r>
            <a:r>
              <a:rPr lang="pl-PL" sz="2000" smtClean="0">
                <a:solidFill>
                  <a:schemeClr val="bg1"/>
                </a:solidFill>
                <a:latin typeface="Calibri" pitchFamily="34" charset="0"/>
              </a:rPr>
              <a:t> Toronto</a:t>
            </a:r>
            <a:r>
              <a:rPr lang="pl-PL" sz="2000" smtClean="0">
                <a:solidFill>
                  <a:schemeClr val="bg1"/>
                </a:solidFill>
                <a:latin typeface="Calibri" pitchFamily="34" charset="0"/>
              </a:rPr>
              <a:t>.</a:t>
            </a:r>
            <a:endParaRPr lang="pl-PL" sz="2000" dirty="0">
              <a:solidFill>
                <a:schemeClr val="bg1"/>
              </a:solidFill>
              <a:latin typeface="Calibri" pitchFamily="34" charset="0"/>
            </a:endParaRPr>
          </a:p>
          <a:p>
            <a:endParaRPr lang="pl-PL" sz="2000" dirty="0">
              <a:solidFill>
                <a:schemeClr val="bg1"/>
              </a:solidFill>
              <a:latin typeface="Calibri" pitchFamily="34" charset="0"/>
            </a:endParaRPr>
          </a:p>
        </p:txBody>
      </p:sp>
      <p:pic>
        <p:nvPicPr>
          <p:cNvPr id="29698" name="Picture 2" descr="http://upload.wikimedia.org/wikipedia/commons/thumb/5/5c/Ontario_in_Canada.svg/290px-Ontario_in_Canada.svg.png"/>
          <p:cNvPicPr>
            <a:picLocks noChangeAspect="1" noChangeArrowheads="1"/>
          </p:cNvPicPr>
          <p:nvPr/>
        </p:nvPicPr>
        <p:blipFill>
          <a:blip r:embed="rId2" cstate="print"/>
          <a:srcRect/>
          <a:stretch>
            <a:fillRect/>
          </a:stretch>
        </p:blipFill>
        <p:spPr bwMode="auto">
          <a:xfrm>
            <a:off x="4143372" y="1571612"/>
            <a:ext cx="4547637" cy="3857652"/>
          </a:xfrm>
          <a:prstGeom prst="rect">
            <a:avLst/>
          </a:prstGeom>
          <a:ln>
            <a:noFill/>
          </a:ln>
          <a:effectLst>
            <a:softEdge rad="112500"/>
          </a:effectLst>
        </p:spPr>
      </p:pic>
    </p:spTree>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p:cNvSpPr>
            <a:spLocks noGrp="1"/>
          </p:cNvSpPr>
          <p:nvPr>
            <p:ph type="title"/>
          </p:nvPr>
        </p:nvSpPr>
        <p:spPr/>
        <p:txBody>
          <a:bodyPr/>
          <a:lstStyle/>
          <a:p>
            <a:r>
              <a:rPr lang="pl-PL" sz="7200" smtClean="0">
                <a:solidFill>
                  <a:schemeClr val="bg1"/>
                </a:solidFill>
                <a:latin typeface="Blackadder ITC"/>
              </a:rPr>
              <a:t>Canada</a:t>
            </a:r>
          </a:p>
        </p:txBody>
      </p:sp>
      <p:sp>
        <p:nvSpPr>
          <p:cNvPr id="14338" name="Symbol zastępczy zawartości 2"/>
          <p:cNvSpPr>
            <a:spLocks noGrp="1"/>
          </p:cNvSpPr>
          <p:nvPr>
            <p:ph idx="1"/>
          </p:nvPr>
        </p:nvSpPr>
        <p:spPr/>
        <p:txBody>
          <a:bodyPr/>
          <a:lstStyle/>
          <a:p>
            <a:r>
              <a:rPr lang="pl-PL" sz="2000" b="1" smtClean="0">
                <a:solidFill>
                  <a:schemeClr val="bg1"/>
                </a:solidFill>
              </a:rPr>
              <a:t>I</a:t>
            </a:r>
            <a:r>
              <a:rPr lang="en-US" sz="2000" smtClean="0">
                <a:solidFill>
                  <a:schemeClr val="bg1"/>
                </a:solidFill>
              </a:rPr>
              <a:t>s a North American country consisting of ten provinces and three territories. Located in the northern part of the continent, it extends from the Atlantic to the Pacific and northward into the Arctic Ocean. Canada is the world's second-largest country by total area, and its common border with the United States is the world's longest land border shared by the same two countries.</a:t>
            </a:r>
            <a:endParaRPr lang="pl-PL" sz="2000" smtClean="0">
              <a:solidFill>
                <a:schemeClr val="bg1"/>
              </a:solidFill>
            </a:endParaRPr>
          </a:p>
          <a:p>
            <a:endParaRPr lang="pl-PL" smtClean="0"/>
          </a:p>
        </p:txBody>
      </p:sp>
      <p:pic>
        <p:nvPicPr>
          <p:cNvPr id="14339" name="Picture 2" descr="H:\Kanada projekt\Canada.png"/>
          <p:cNvPicPr>
            <a:picLocks noChangeAspect="1" noChangeArrowheads="1"/>
          </p:cNvPicPr>
          <p:nvPr/>
        </p:nvPicPr>
        <p:blipFill>
          <a:blip r:embed="rId2" cstate="print"/>
          <a:srcRect/>
          <a:stretch>
            <a:fillRect/>
          </a:stretch>
        </p:blipFill>
        <p:spPr bwMode="auto">
          <a:xfrm>
            <a:off x="4286250" y="3286125"/>
            <a:ext cx="3444875" cy="3444875"/>
          </a:xfrm>
          <a:prstGeom prst="rect">
            <a:avLst/>
          </a:prstGeom>
          <a:noFill/>
          <a:ln w="9525">
            <a:noFill/>
            <a:miter lim="800000"/>
            <a:headEnd/>
            <a:tailEnd/>
          </a:ln>
        </p:spPr>
      </p:pic>
    </p:spTree>
  </p:cSld>
  <p:clrMapOvr>
    <a:masterClrMapping/>
  </p:clrMapOvr>
  <p:transition spd="slow">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ytuł 1"/>
          <p:cNvSpPr>
            <a:spLocks noGrp="1"/>
          </p:cNvSpPr>
          <p:nvPr>
            <p:ph type="title"/>
          </p:nvPr>
        </p:nvSpPr>
        <p:spPr/>
        <p:txBody>
          <a:bodyPr/>
          <a:lstStyle/>
          <a:p>
            <a:r>
              <a:rPr lang="pl-PL" sz="8000" smtClean="0">
                <a:solidFill>
                  <a:schemeClr val="bg1"/>
                </a:solidFill>
                <a:latin typeface="Blackadder ITC"/>
              </a:rPr>
              <a:t>Quebeck</a:t>
            </a:r>
          </a:p>
        </p:txBody>
      </p:sp>
      <p:sp>
        <p:nvSpPr>
          <p:cNvPr id="32770" name="pole tekstowe 2"/>
          <p:cNvSpPr txBox="1">
            <a:spLocks noChangeArrowheads="1"/>
          </p:cNvSpPr>
          <p:nvPr/>
        </p:nvSpPr>
        <p:spPr bwMode="auto">
          <a:xfrm>
            <a:off x="201613" y="1779588"/>
            <a:ext cx="4500562" cy="3970337"/>
          </a:xfrm>
          <a:prstGeom prst="rect">
            <a:avLst/>
          </a:prstGeom>
          <a:noFill/>
          <a:ln w="9525">
            <a:noFill/>
            <a:miter lim="800000"/>
            <a:headEnd/>
            <a:tailEnd/>
          </a:ln>
        </p:spPr>
        <p:txBody>
          <a:bodyPr>
            <a:spAutoFit/>
          </a:bodyPr>
          <a:lstStyle/>
          <a:p>
            <a:r>
              <a:rPr lang="pl-PL" sz="2800">
                <a:solidFill>
                  <a:schemeClr val="bg1"/>
                </a:solidFill>
                <a:latin typeface="Calibri" pitchFamily="34" charset="0"/>
              </a:rPr>
              <a:t>I</a:t>
            </a:r>
            <a:r>
              <a:rPr lang="en-US" sz="2800">
                <a:solidFill>
                  <a:schemeClr val="bg1"/>
                </a:solidFill>
                <a:latin typeface="Calibri" pitchFamily="34" charset="0"/>
              </a:rPr>
              <a:t>s a province in east-central Canada.</a:t>
            </a:r>
            <a:r>
              <a:rPr lang="pl-PL" sz="2800">
                <a:solidFill>
                  <a:schemeClr val="bg1"/>
                </a:solidFill>
                <a:latin typeface="Calibri" pitchFamily="34" charset="0"/>
              </a:rPr>
              <a:t> It </a:t>
            </a:r>
            <a:r>
              <a:rPr lang="en-US" sz="2800">
                <a:solidFill>
                  <a:schemeClr val="bg1"/>
                </a:solidFill>
                <a:latin typeface="Calibri" pitchFamily="34" charset="0"/>
              </a:rPr>
              <a:t>is the only Canadian province that has a predominantly French </a:t>
            </a:r>
            <a:r>
              <a:rPr lang="pl-PL" sz="2800">
                <a:solidFill>
                  <a:schemeClr val="bg1"/>
                </a:solidFill>
                <a:latin typeface="Calibri" pitchFamily="34" charset="0"/>
              </a:rPr>
              <a:t>            </a:t>
            </a:r>
            <a:r>
              <a:rPr lang="en-US" sz="2800">
                <a:solidFill>
                  <a:schemeClr val="bg1"/>
                </a:solidFill>
                <a:latin typeface="Calibri" pitchFamily="34" charset="0"/>
              </a:rPr>
              <a:t>speaking population and French as the sole official language at the provincial level.</a:t>
            </a:r>
            <a:endParaRPr lang="pl-PL" sz="2800">
              <a:solidFill>
                <a:schemeClr val="bg1"/>
              </a:solidFill>
              <a:latin typeface="Calibri" pitchFamily="34" charset="0"/>
            </a:endParaRPr>
          </a:p>
          <a:p>
            <a:endParaRPr lang="pl-PL" sz="2800">
              <a:solidFill>
                <a:schemeClr val="bg1"/>
              </a:solidFill>
              <a:latin typeface="Calibri" pitchFamily="34" charset="0"/>
            </a:endParaRPr>
          </a:p>
        </p:txBody>
      </p:sp>
      <p:pic>
        <p:nvPicPr>
          <p:cNvPr id="4" name="Obraz 3" descr="Plik: Quebec w Canada.svg"/>
          <p:cNvPicPr/>
          <p:nvPr/>
        </p:nvPicPr>
        <p:blipFill>
          <a:blip r:embed="rId2" cstate="print"/>
          <a:srcRect/>
          <a:stretch>
            <a:fillRect/>
          </a:stretch>
        </p:blipFill>
        <p:spPr bwMode="auto">
          <a:xfrm>
            <a:off x="4714876" y="1643050"/>
            <a:ext cx="3880492" cy="3873517"/>
          </a:xfrm>
          <a:prstGeom prst="rect">
            <a:avLst/>
          </a:prstGeom>
          <a:ln>
            <a:noFill/>
          </a:ln>
          <a:effectLst>
            <a:softEdge rad="112500"/>
          </a:effectLst>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ytuł 1"/>
          <p:cNvSpPr>
            <a:spLocks noGrp="1"/>
          </p:cNvSpPr>
          <p:nvPr>
            <p:ph type="title"/>
          </p:nvPr>
        </p:nvSpPr>
        <p:spPr>
          <a:xfrm>
            <a:off x="3071813" y="0"/>
            <a:ext cx="8229600" cy="1143000"/>
          </a:xfrm>
        </p:spPr>
        <p:txBody>
          <a:bodyPr/>
          <a:lstStyle/>
          <a:p>
            <a:r>
              <a:rPr lang="pl-PL" sz="7200" smtClean="0">
                <a:solidFill>
                  <a:schemeClr val="bg1"/>
                </a:solidFill>
                <a:latin typeface="Blackadder ITC"/>
              </a:rPr>
              <a:t>Climate</a:t>
            </a:r>
          </a:p>
        </p:txBody>
      </p:sp>
      <p:sp>
        <p:nvSpPr>
          <p:cNvPr id="33794" name="Symbol zastępczy zawartości 2"/>
          <p:cNvSpPr>
            <a:spLocks noGrp="1"/>
          </p:cNvSpPr>
          <p:nvPr>
            <p:ph idx="1"/>
          </p:nvPr>
        </p:nvSpPr>
        <p:spPr>
          <a:xfrm>
            <a:off x="5743575" y="1428750"/>
            <a:ext cx="3400425" cy="4525963"/>
          </a:xfrm>
        </p:spPr>
        <p:txBody>
          <a:bodyPr/>
          <a:lstStyle/>
          <a:p>
            <a:pPr>
              <a:buNone/>
            </a:pPr>
            <a:r>
              <a:rPr lang="pl-PL" sz="2000" b="1" dirty="0" smtClean="0">
                <a:solidFill>
                  <a:schemeClr val="bg1"/>
                </a:solidFill>
              </a:rPr>
              <a:t>       </a:t>
            </a:r>
            <a:r>
              <a:rPr lang="en-US" sz="2000" dirty="0" smtClean="0">
                <a:solidFill>
                  <a:schemeClr val="bg1"/>
                </a:solidFill>
              </a:rPr>
              <a:t>The climate in Canada </a:t>
            </a:r>
            <a:r>
              <a:rPr lang="en-US" sz="2000" dirty="0" smtClean="0">
                <a:solidFill>
                  <a:schemeClr val="bg1"/>
                </a:solidFill>
              </a:rPr>
              <a:t>is</a:t>
            </a:r>
            <a:r>
              <a:rPr lang="pl-PL" sz="2000" dirty="0" smtClean="0">
                <a:solidFill>
                  <a:schemeClr val="bg1"/>
                </a:solidFill>
              </a:rPr>
              <a:t> </a:t>
            </a:r>
            <a:r>
              <a:rPr lang="pl-PL" sz="2000" dirty="0" err="1" smtClean="0">
                <a:solidFill>
                  <a:schemeClr val="bg1"/>
                </a:solidFill>
              </a:rPr>
              <a:t>various</a:t>
            </a:r>
            <a:r>
              <a:rPr lang="en-US" sz="2000" dirty="0" smtClean="0">
                <a:solidFill>
                  <a:schemeClr val="bg1"/>
                </a:solidFill>
              </a:rPr>
              <a:t> </a:t>
            </a:r>
            <a:r>
              <a:rPr lang="en-US" sz="2000" dirty="0" smtClean="0">
                <a:solidFill>
                  <a:schemeClr val="bg1"/>
                </a:solidFill>
              </a:rPr>
              <a:t>and depends on the latitude. In the north of Canada </a:t>
            </a:r>
            <a:r>
              <a:rPr lang="pl-PL" sz="2000" dirty="0" err="1" smtClean="0">
                <a:solidFill>
                  <a:schemeClr val="bg1"/>
                </a:solidFill>
              </a:rPr>
              <a:t>the</a:t>
            </a:r>
            <a:r>
              <a:rPr lang="pl-PL" sz="2000" dirty="0" smtClean="0">
                <a:solidFill>
                  <a:schemeClr val="bg1"/>
                </a:solidFill>
              </a:rPr>
              <a:t> </a:t>
            </a:r>
            <a:r>
              <a:rPr lang="en-US" sz="2000" dirty="0" smtClean="0">
                <a:solidFill>
                  <a:schemeClr val="bg1"/>
                </a:solidFill>
              </a:rPr>
              <a:t>climate </a:t>
            </a:r>
            <a:r>
              <a:rPr lang="en-US" sz="2000" dirty="0" smtClean="0">
                <a:solidFill>
                  <a:schemeClr val="bg1"/>
                </a:solidFill>
              </a:rPr>
              <a:t>is </a:t>
            </a:r>
            <a:r>
              <a:rPr lang="en-US" sz="2000" dirty="0" err="1" smtClean="0">
                <a:solidFill>
                  <a:schemeClr val="bg1"/>
                </a:solidFill>
              </a:rPr>
              <a:t>subpolar</a:t>
            </a:r>
            <a:r>
              <a:rPr lang="pl-PL" sz="2000" dirty="0" smtClean="0">
                <a:solidFill>
                  <a:schemeClr val="bg1"/>
                </a:solidFill>
              </a:rPr>
              <a:t> </a:t>
            </a:r>
            <a:r>
              <a:rPr lang="en-US" sz="2000" dirty="0" smtClean="0">
                <a:solidFill>
                  <a:schemeClr val="bg1"/>
                </a:solidFill>
              </a:rPr>
              <a:t>and polar. </a:t>
            </a:r>
            <a:r>
              <a:rPr lang="en-US" sz="2000" dirty="0" smtClean="0">
                <a:solidFill>
                  <a:schemeClr val="bg1"/>
                </a:solidFill>
              </a:rPr>
              <a:t>In the center of the country </a:t>
            </a:r>
            <a:r>
              <a:rPr lang="pl-PL" sz="2000" dirty="0" smtClean="0">
                <a:solidFill>
                  <a:schemeClr val="bg1"/>
                </a:solidFill>
              </a:rPr>
              <a:t> </a:t>
            </a:r>
            <a:r>
              <a:rPr lang="pl-PL" sz="2000" dirty="0" err="1" smtClean="0">
                <a:solidFill>
                  <a:schemeClr val="bg1"/>
                </a:solidFill>
              </a:rPr>
              <a:t>it</a:t>
            </a:r>
            <a:r>
              <a:rPr lang="pl-PL" sz="2000" dirty="0" smtClean="0">
                <a:solidFill>
                  <a:schemeClr val="bg1"/>
                </a:solidFill>
              </a:rPr>
              <a:t> </a:t>
            </a:r>
            <a:r>
              <a:rPr lang="en-US" sz="2000" dirty="0" smtClean="0">
                <a:solidFill>
                  <a:schemeClr val="bg1"/>
                </a:solidFill>
              </a:rPr>
              <a:t>is</a:t>
            </a:r>
            <a:r>
              <a:rPr lang="pl-PL" sz="2000" dirty="0" smtClean="0">
                <a:solidFill>
                  <a:schemeClr val="bg1"/>
                </a:solidFill>
              </a:rPr>
              <a:t> </a:t>
            </a:r>
            <a:r>
              <a:rPr lang="en-US" sz="2000" dirty="0" smtClean="0">
                <a:solidFill>
                  <a:schemeClr val="bg1"/>
                </a:solidFill>
              </a:rPr>
              <a:t>cold</a:t>
            </a:r>
            <a:r>
              <a:rPr lang="pl-PL" sz="2000" dirty="0" smtClean="0">
                <a:solidFill>
                  <a:schemeClr val="bg1"/>
                </a:solidFill>
              </a:rPr>
              <a:t> </a:t>
            </a:r>
            <a:r>
              <a:rPr lang="en-US" sz="2000" dirty="0" smtClean="0">
                <a:solidFill>
                  <a:schemeClr val="bg1"/>
                </a:solidFill>
              </a:rPr>
              <a:t>continental</a:t>
            </a:r>
            <a:r>
              <a:rPr lang="pl-PL" sz="2000" dirty="0" smtClean="0">
                <a:solidFill>
                  <a:schemeClr val="bg1"/>
                </a:solidFill>
              </a:rPr>
              <a:t> </a:t>
            </a:r>
            <a:r>
              <a:rPr lang="en-US" sz="2000" dirty="0" smtClean="0">
                <a:solidFill>
                  <a:schemeClr val="bg1"/>
                </a:solidFill>
              </a:rPr>
              <a:t>climate</a:t>
            </a:r>
            <a:r>
              <a:rPr lang="en-US" sz="2000" dirty="0" smtClean="0">
                <a:solidFill>
                  <a:schemeClr val="bg1"/>
                </a:solidFill>
              </a:rPr>
              <a:t>, </a:t>
            </a:r>
            <a:r>
              <a:rPr lang="en-US" sz="2000" dirty="0" smtClean="0">
                <a:solidFill>
                  <a:schemeClr val="bg1"/>
                </a:solidFill>
              </a:rPr>
              <a:t>while</a:t>
            </a:r>
            <a:r>
              <a:rPr lang="pl-PL" sz="2000" dirty="0" smtClean="0">
                <a:solidFill>
                  <a:schemeClr val="bg1"/>
                </a:solidFill>
              </a:rPr>
              <a:t> </a:t>
            </a:r>
            <a:r>
              <a:rPr lang="pl-PL" sz="2000" dirty="0" err="1" smtClean="0">
                <a:solidFill>
                  <a:schemeClr val="bg1"/>
                </a:solidFill>
              </a:rPr>
              <a:t>in</a:t>
            </a:r>
            <a:r>
              <a:rPr lang="en-US" sz="2000" dirty="0" smtClean="0">
                <a:solidFill>
                  <a:schemeClr val="bg1"/>
                </a:solidFill>
              </a:rPr>
              <a:t> </a:t>
            </a:r>
            <a:r>
              <a:rPr lang="en-US" sz="2000" dirty="0" smtClean="0">
                <a:solidFill>
                  <a:schemeClr val="bg1"/>
                </a:solidFill>
              </a:rPr>
              <a:t>the </a:t>
            </a:r>
            <a:r>
              <a:rPr lang="en-US" sz="2000" dirty="0" smtClean="0">
                <a:solidFill>
                  <a:schemeClr val="bg1"/>
                </a:solidFill>
              </a:rPr>
              <a:t>south</a:t>
            </a:r>
            <a:r>
              <a:rPr lang="pl-PL" sz="2000" dirty="0" smtClean="0">
                <a:solidFill>
                  <a:schemeClr val="bg1"/>
                </a:solidFill>
              </a:rPr>
              <a:t> </a:t>
            </a:r>
            <a:r>
              <a:rPr lang="pl-PL" sz="2000" dirty="0" err="1" smtClean="0">
                <a:solidFill>
                  <a:schemeClr val="bg1"/>
                </a:solidFill>
              </a:rPr>
              <a:t>it</a:t>
            </a:r>
            <a:r>
              <a:rPr lang="pl-PL" sz="2000" dirty="0" smtClean="0">
                <a:solidFill>
                  <a:schemeClr val="bg1"/>
                </a:solidFill>
              </a:rPr>
              <a:t> </a:t>
            </a:r>
            <a:r>
              <a:rPr lang="en-US" sz="2000" dirty="0" smtClean="0">
                <a:solidFill>
                  <a:schemeClr val="bg1"/>
                </a:solidFill>
              </a:rPr>
              <a:t>is</a:t>
            </a:r>
            <a:r>
              <a:rPr lang="pl-PL" sz="2000" dirty="0" smtClean="0">
                <a:solidFill>
                  <a:schemeClr val="bg1"/>
                </a:solidFill>
              </a:rPr>
              <a:t> </a:t>
            </a:r>
            <a:r>
              <a:rPr lang="en-US" sz="2000" dirty="0" smtClean="0">
                <a:solidFill>
                  <a:schemeClr val="bg1"/>
                </a:solidFill>
              </a:rPr>
              <a:t>moderately</a:t>
            </a:r>
            <a:r>
              <a:rPr lang="pl-PL" sz="2000" dirty="0" smtClean="0">
                <a:solidFill>
                  <a:schemeClr val="bg1"/>
                </a:solidFill>
              </a:rPr>
              <a:t> </a:t>
            </a:r>
            <a:r>
              <a:rPr lang="en-US" sz="2000" dirty="0" smtClean="0">
                <a:solidFill>
                  <a:schemeClr val="bg1"/>
                </a:solidFill>
              </a:rPr>
              <a:t>warm</a:t>
            </a:r>
            <a:r>
              <a:rPr lang="en-US" sz="2000" dirty="0" smtClean="0">
                <a:solidFill>
                  <a:schemeClr val="bg1"/>
                </a:solidFill>
              </a:rPr>
              <a:t>. In the area of ​​the Cordillera Mountains </a:t>
            </a:r>
            <a:r>
              <a:rPr lang="pl-PL" sz="2000" dirty="0" err="1" smtClean="0">
                <a:solidFill>
                  <a:schemeClr val="bg1"/>
                </a:solidFill>
              </a:rPr>
              <a:t>it</a:t>
            </a:r>
            <a:r>
              <a:rPr lang="pl-PL" sz="2000" dirty="0" smtClean="0">
                <a:solidFill>
                  <a:schemeClr val="bg1"/>
                </a:solidFill>
              </a:rPr>
              <a:t> </a:t>
            </a:r>
            <a:r>
              <a:rPr lang="pl-PL" sz="2000" dirty="0" err="1" smtClean="0">
                <a:solidFill>
                  <a:schemeClr val="bg1"/>
                </a:solidFill>
              </a:rPr>
              <a:t>becomes</a:t>
            </a:r>
            <a:endParaRPr lang="pl-PL" sz="2000" dirty="0" smtClean="0">
              <a:solidFill>
                <a:schemeClr val="bg1"/>
              </a:solidFill>
            </a:endParaRPr>
          </a:p>
          <a:p>
            <a:pPr>
              <a:buNone/>
            </a:pPr>
            <a:r>
              <a:rPr lang="en-US" sz="2000" dirty="0" smtClean="0">
                <a:solidFill>
                  <a:schemeClr val="bg1"/>
                </a:solidFill>
              </a:rPr>
              <a:t> </a:t>
            </a:r>
            <a:r>
              <a:rPr lang="en-US" sz="2000" dirty="0" smtClean="0">
                <a:solidFill>
                  <a:schemeClr val="bg1"/>
                </a:solidFill>
              </a:rPr>
              <a:t>the </a:t>
            </a:r>
            <a:r>
              <a:rPr lang="en-US" sz="2000" dirty="0" smtClean="0">
                <a:solidFill>
                  <a:schemeClr val="bg1"/>
                </a:solidFill>
              </a:rPr>
              <a:t>mountain</a:t>
            </a:r>
            <a:r>
              <a:rPr lang="pl-PL" sz="2000" dirty="0" smtClean="0">
                <a:solidFill>
                  <a:schemeClr val="bg1"/>
                </a:solidFill>
              </a:rPr>
              <a:t> </a:t>
            </a:r>
            <a:r>
              <a:rPr lang="en-US" sz="2000" dirty="0" smtClean="0">
                <a:solidFill>
                  <a:schemeClr val="bg1"/>
                </a:solidFill>
              </a:rPr>
              <a:t>climate</a:t>
            </a:r>
            <a:r>
              <a:rPr lang="en-US" sz="2000" dirty="0" smtClean="0">
                <a:solidFill>
                  <a:schemeClr val="bg1"/>
                </a:solidFill>
              </a:rPr>
              <a:t>.</a:t>
            </a:r>
            <a:endParaRPr lang="pl-PL" sz="2000" dirty="0" smtClean="0">
              <a:solidFill>
                <a:schemeClr val="bg1"/>
              </a:solidFill>
            </a:endParaRPr>
          </a:p>
          <a:p>
            <a:endParaRPr lang="pl-PL" sz="2800" dirty="0" smtClean="0">
              <a:solidFill>
                <a:schemeClr val="bg1"/>
              </a:solidFill>
            </a:endParaRPr>
          </a:p>
        </p:txBody>
      </p:sp>
      <p:pic>
        <p:nvPicPr>
          <p:cNvPr id="33795" name="Picture 2" descr="C:\Users\Natashi\Desktop\Kanada projekt\kanada Łąka.jpg"/>
          <p:cNvPicPr>
            <a:picLocks noChangeAspect="1" noChangeArrowheads="1"/>
          </p:cNvPicPr>
          <p:nvPr/>
        </p:nvPicPr>
        <p:blipFill>
          <a:blip r:embed="rId2" cstate="print"/>
          <a:srcRect/>
          <a:stretch>
            <a:fillRect/>
          </a:stretch>
        </p:blipFill>
        <p:spPr bwMode="auto">
          <a:xfrm>
            <a:off x="0" y="0"/>
            <a:ext cx="5572125" cy="6858000"/>
          </a:xfrm>
          <a:prstGeom prst="rect">
            <a:avLst/>
          </a:prstGeom>
          <a:noFill/>
          <a:ln w="9525">
            <a:noFill/>
            <a:miter lim="800000"/>
            <a:headEnd/>
            <a:tailEnd/>
          </a:ln>
        </p:spPr>
      </p:pic>
    </p:spTree>
  </p:cSld>
  <p:clrMapOvr>
    <a:masterClrMapping/>
  </p:clrMapOvr>
  <p:transition spd="slow">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ytuł 1"/>
          <p:cNvSpPr>
            <a:spLocks noGrp="1"/>
          </p:cNvSpPr>
          <p:nvPr>
            <p:ph type="title"/>
          </p:nvPr>
        </p:nvSpPr>
        <p:spPr>
          <a:xfrm>
            <a:off x="141288" y="4148138"/>
            <a:ext cx="8229600" cy="1143000"/>
          </a:xfrm>
        </p:spPr>
        <p:txBody>
          <a:bodyPr wrap="none"/>
          <a:lstStyle/>
          <a:p>
            <a:r>
              <a:rPr lang="pl-PL" sz="2800" smtClean="0"/>
              <a:t/>
            </a:r>
            <a:br>
              <a:rPr lang="pl-PL" sz="2800" smtClean="0"/>
            </a:br>
            <a:r>
              <a:rPr lang="pl-PL" sz="2800" smtClean="0">
                <a:solidFill>
                  <a:schemeClr val="bg1"/>
                </a:solidFill>
              </a:rPr>
              <a:t>Natalia Józwiak </a:t>
            </a:r>
            <a:br>
              <a:rPr lang="pl-PL" sz="2800" smtClean="0">
                <a:solidFill>
                  <a:schemeClr val="bg1"/>
                </a:solidFill>
              </a:rPr>
            </a:br>
            <a:r>
              <a:rPr lang="pl-PL" sz="2800" smtClean="0">
                <a:solidFill>
                  <a:schemeClr val="bg1"/>
                </a:solidFill>
              </a:rPr>
              <a:t>Mateusz Jędrzejec</a:t>
            </a:r>
            <a:br>
              <a:rPr lang="pl-PL" sz="2800" smtClean="0">
                <a:solidFill>
                  <a:schemeClr val="bg1"/>
                </a:solidFill>
              </a:rPr>
            </a:br>
            <a:r>
              <a:rPr lang="pl-PL" sz="2800" smtClean="0">
                <a:solidFill>
                  <a:schemeClr val="bg1"/>
                </a:solidFill>
              </a:rPr>
              <a:t>Natalia Sołtysiak</a:t>
            </a:r>
            <a:r>
              <a:rPr lang="pl-PL" sz="2800" smtClean="0"/>
              <a:t/>
            </a:r>
            <a:br>
              <a:rPr lang="pl-PL" sz="2800" smtClean="0"/>
            </a:br>
            <a:r>
              <a:rPr lang="pl-PL" sz="2800" smtClean="0"/>
              <a:t> </a:t>
            </a:r>
          </a:p>
        </p:txBody>
      </p:sp>
      <p:sp>
        <p:nvSpPr>
          <p:cNvPr id="34818" name="pole tekstowe 2"/>
          <p:cNvSpPr txBox="1">
            <a:spLocks noChangeArrowheads="1"/>
          </p:cNvSpPr>
          <p:nvPr/>
        </p:nvSpPr>
        <p:spPr bwMode="auto">
          <a:xfrm>
            <a:off x="1000125" y="1785938"/>
            <a:ext cx="7286625" cy="2124075"/>
          </a:xfrm>
          <a:prstGeom prst="rect">
            <a:avLst/>
          </a:prstGeom>
          <a:noFill/>
          <a:ln w="9525">
            <a:noFill/>
            <a:miter lim="800000"/>
            <a:headEnd/>
            <a:tailEnd/>
          </a:ln>
        </p:spPr>
        <p:txBody>
          <a:bodyPr>
            <a:spAutoFit/>
          </a:bodyPr>
          <a:lstStyle/>
          <a:p>
            <a:pPr algn="ctr"/>
            <a:r>
              <a:rPr lang="pl-PL" sz="9600" dirty="0" err="1">
                <a:solidFill>
                  <a:schemeClr val="bg1"/>
                </a:solidFill>
                <a:latin typeface="Blackadder ITC"/>
              </a:rPr>
              <a:t>The</a:t>
            </a:r>
            <a:r>
              <a:rPr lang="pl-PL" sz="9600" dirty="0">
                <a:solidFill>
                  <a:schemeClr val="bg1"/>
                </a:solidFill>
                <a:latin typeface="Blackadder ITC"/>
              </a:rPr>
              <a:t> </a:t>
            </a:r>
            <a:r>
              <a:rPr lang="pl-PL" sz="9600" dirty="0" err="1">
                <a:solidFill>
                  <a:schemeClr val="bg1"/>
                </a:solidFill>
                <a:latin typeface="Blackadder ITC"/>
              </a:rPr>
              <a:t>End</a:t>
            </a:r>
            <a:r>
              <a:rPr lang="pl-PL" sz="9600" dirty="0">
                <a:latin typeface="Calibri" pitchFamily="34" charset="0"/>
              </a:rPr>
              <a:t> </a:t>
            </a:r>
          </a:p>
          <a:p>
            <a:r>
              <a:rPr lang="pl-PL" sz="3600" dirty="0" err="1">
                <a:solidFill>
                  <a:schemeClr val="bg1"/>
                </a:solidFill>
                <a:latin typeface="Calibri" pitchFamily="34" charset="0"/>
              </a:rPr>
              <a:t>The</a:t>
            </a:r>
            <a:r>
              <a:rPr lang="pl-PL" sz="3600" dirty="0">
                <a:solidFill>
                  <a:schemeClr val="bg1"/>
                </a:solidFill>
                <a:latin typeface="Calibri" pitchFamily="34" charset="0"/>
              </a:rPr>
              <a:t> </a:t>
            </a:r>
            <a:r>
              <a:rPr lang="pl-PL" sz="3600" dirty="0" err="1">
                <a:solidFill>
                  <a:schemeClr val="bg1"/>
                </a:solidFill>
                <a:latin typeface="Calibri" pitchFamily="34" charset="0"/>
              </a:rPr>
              <a:t>presentation</a:t>
            </a:r>
            <a:r>
              <a:rPr lang="pl-PL" sz="3600" dirty="0">
                <a:solidFill>
                  <a:schemeClr val="bg1"/>
                </a:solidFill>
                <a:latin typeface="Calibri" pitchFamily="34" charset="0"/>
              </a:rPr>
              <a:t> </a:t>
            </a:r>
            <a:r>
              <a:rPr lang="pl-PL" sz="3600" dirty="0" smtClean="0">
                <a:solidFill>
                  <a:schemeClr val="bg1"/>
                </a:solidFill>
                <a:latin typeface="Calibri" pitchFamily="34" charset="0"/>
              </a:rPr>
              <a:t>was </a:t>
            </a:r>
            <a:r>
              <a:rPr lang="pl-PL" sz="3600" dirty="0" err="1" smtClean="0">
                <a:solidFill>
                  <a:schemeClr val="bg1"/>
                </a:solidFill>
                <a:latin typeface="Calibri" pitchFamily="34" charset="0"/>
              </a:rPr>
              <a:t>created</a:t>
            </a:r>
            <a:r>
              <a:rPr lang="pl-PL" sz="3600" dirty="0" smtClean="0">
                <a:solidFill>
                  <a:schemeClr val="bg1"/>
                </a:solidFill>
                <a:latin typeface="Calibri" pitchFamily="34" charset="0"/>
              </a:rPr>
              <a:t> </a:t>
            </a:r>
            <a:r>
              <a:rPr lang="pl-PL" sz="3600" dirty="0">
                <a:solidFill>
                  <a:schemeClr val="bg1"/>
                </a:solidFill>
                <a:latin typeface="Calibri" pitchFamily="34" charset="0"/>
              </a:rPr>
              <a:t>by:</a:t>
            </a:r>
            <a:r>
              <a:rPr lang="pl-PL" sz="3600" dirty="0">
                <a:solidFill>
                  <a:schemeClr val="bg1"/>
                </a:solidFill>
                <a:latin typeface="Blackadder ITC"/>
              </a:rPr>
              <a:t> </a:t>
            </a:r>
          </a:p>
        </p:txBody>
      </p:sp>
    </p:spTree>
  </p:cSld>
  <p:clrMapOvr>
    <a:masterClrMapping/>
  </p:clrMapOvr>
  <p:transition spd="slow">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shi\Desktop\Kanada projekt\KAnada.jpg"/>
          <p:cNvPicPr>
            <a:picLocks noChangeAspect="1" noChangeArrowheads="1"/>
          </p:cNvPicPr>
          <p:nvPr/>
        </p:nvPicPr>
        <p:blipFill>
          <a:blip r:embed="rId2" cstate="print"/>
          <a:srcRect/>
          <a:stretch>
            <a:fillRect/>
          </a:stretch>
        </p:blipFill>
        <p:spPr bwMode="auto">
          <a:xfrm>
            <a:off x="4000495" y="285728"/>
            <a:ext cx="4816881" cy="3786214"/>
          </a:xfrm>
          <a:prstGeom prst="rect">
            <a:avLst/>
          </a:prstGeom>
          <a:ln>
            <a:noFill/>
          </a:ln>
          <a:effectLst>
            <a:softEdge rad="112500"/>
          </a:effectLst>
        </p:spPr>
      </p:pic>
      <p:sp>
        <p:nvSpPr>
          <p:cNvPr id="15362" name="Symbol zastępczy zawartości 2"/>
          <p:cNvSpPr>
            <a:spLocks noGrp="1"/>
          </p:cNvSpPr>
          <p:nvPr>
            <p:ph idx="1"/>
          </p:nvPr>
        </p:nvSpPr>
        <p:spPr>
          <a:xfrm>
            <a:off x="428625" y="357188"/>
            <a:ext cx="8229600" cy="6500812"/>
          </a:xfrm>
        </p:spPr>
        <p:txBody>
          <a:bodyPr/>
          <a:lstStyle/>
          <a:p>
            <a:pPr>
              <a:buFont typeface="Arial" charset="0"/>
              <a:buNone/>
            </a:pPr>
            <a:r>
              <a:rPr lang="pl-PL" sz="4800" b="1" smtClean="0">
                <a:solidFill>
                  <a:schemeClr val="bg1"/>
                </a:solidFill>
                <a:latin typeface="Blackadder ITC"/>
              </a:rPr>
              <a:t>Capital</a:t>
            </a:r>
            <a:endParaRPr lang="pl-PL" sz="4800" smtClean="0">
              <a:solidFill>
                <a:schemeClr val="bg1"/>
              </a:solidFill>
              <a:latin typeface="Blackadder ITC"/>
            </a:endParaRPr>
          </a:p>
          <a:p>
            <a:r>
              <a:rPr lang="pl-PL" smtClean="0">
                <a:solidFill>
                  <a:schemeClr val="bg1"/>
                </a:solidFill>
              </a:rPr>
              <a:t>Ottawa</a:t>
            </a:r>
          </a:p>
          <a:p>
            <a:pPr>
              <a:buFont typeface="Arial" charset="0"/>
              <a:buNone/>
            </a:pPr>
            <a:r>
              <a:rPr lang="pl-PL" sz="4000" b="1" smtClean="0">
                <a:solidFill>
                  <a:schemeClr val="bg1"/>
                </a:solidFill>
                <a:latin typeface="Blackadder ITC"/>
              </a:rPr>
              <a:t>Official languages</a:t>
            </a:r>
          </a:p>
          <a:p>
            <a:r>
              <a:rPr lang="pl-PL" smtClean="0">
                <a:solidFill>
                  <a:schemeClr val="bg1"/>
                </a:solidFill>
              </a:rPr>
              <a:t>English</a:t>
            </a:r>
          </a:p>
          <a:p>
            <a:r>
              <a:rPr lang="pl-PL" smtClean="0">
                <a:solidFill>
                  <a:schemeClr val="bg1"/>
                </a:solidFill>
              </a:rPr>
              <a:t>French </a:t>
            </a:r>
          </a:p>
          <a:p>
            <a:pPr>
              <a:buFont typeface="Arial" charset="0"/>
              <a:buNone/>
            </a:pPr>
            <a:r>
              <a:rPr lang="pl-PL" sz="4000" smtClean="0">
                <a:solidFill>
                  <a:schemeClr val="bg1"/>
                </a:solidFill>
                <a:latin typeface="Blackadder ITC"/>
              </a:rPr>
              <a:t>Area</a:t>
            </a:r>
            <a:r>
              <a:rPr lang="pl-PL" smtClean="0">
                <a:solidFill>
                  <a:schemeClr val="bg1"/>
                </a:solidFill>
                <a:latin typeface="Brush Script MT"/>
              </a:rPr>
              <a:t> </a:t>
            </a:r>
            <a:r>
              <a:rPr lang="pl-PL" smtClean="0">
                <a:solidFill>
                  <a:schemeClr val="bg1"/>
                </a:solidFill>
              </a:rPr>
              <a:t>-9,984,670 km2</a:t>
            </a:r>
          </a:p>
          <a:p>
            <a:pPr>
              <a:buFont typeface="Arial" charset="0"/>
              <a:buNone/>
            </a:pPr>
            <a:r>
              <a:rPr lang="pl-PL" sz="4000" smtClean="0">
                <a:solidFill>
                  <a:schemeClr val="bg1"/>
                </a:solidFill>
                <a:latin typeface="Blackadder ITC"/>
              </a:rPr>
              <a:t>Population</a:t>
            </a:r>
            <a:r>
              <a:rPr lang="pl-PL" smtClean="0">
                <a:solidFill>
                  <a:schemeClr val="bg1"/>
                </a:solidFill>
                <a:latin typeface="Brush Script MT"/>
              </a:rPr>
              <a:t> </a:t>
            </a:r>
            <a:r>
              <a:rPr lang="pl-PL" smtClean="0">
                <a:solidFill>
                  <a:schemeClr val="bg1"/>
                </a:solidFill>
              </a:rPr>
              <a:t>-33,476,688</a:t>
            </a:r>
          </a:p>
          <a:p>
            <a:pPr>
              <a:buFont typeface="Arial" charset="0"/>
              <a:buNone/>
            </a:pPr>
            <a:r>
              <a:rPr lang="pl-PL" sz="4000" smtClean="0">
                <a:solidFill>
                  <a:schemeClr val="bg1"/>
                </a:solidFill>
                <a:latin typeface="Blackadder ITC"/>
              </a:rPr>
              <a:t>Currency</a:t>
            </a:r>
            <a:r>
              <a:rPr lang="pl-PL" b="1" smtClean="0">
                <a:solidFill>
                  <a:schemeClr val="bg1"/>
                </a:solidFill>
              </a:rPr>
              <a:t> -</a:t>
            </a:r>
            <a:r>
              <a:rPr lang="pl-PL" smtClean="0">
                <a:solidFill>
                  <a:schemeClr val="bg1"/>
                </a:solidFill>
              </a:rPr>
              <a:t>Canadian dollar</a:t>
            </a:r>
          </a:p>
          <a:p>
            <a:endParaRPr lang="pl-PL" smtClean="0">
              <a:solidFill>
                <a:schemeClr val="bg1"/>
              </a:solidFill>
            </a:endParaRPr>
          </a:p>
        </p:txBody>
      </p:sp>
      <p:pic>
        <p:nvPicPr>
          <p:cNvPr id="2050" name="Picture 2" descr="H:\Kanada projekt\dolar 20.gif"/>
          <p:cNvPicPr>
            <a:picLocks noChangeAspect="1" noChangeArrowheads="1"/>
          </p:cNvPicPr>
          <p:nvPr/>
        </p:nvPicPr>
        <p:blipFill>
          <a:blip r:embed="rId3" cstate="print"/>
          <a:srcRect/>
          <a:stretch>
            <a:fillRect/>
          </a:stretch>
        </p:blipFill>
        <p:spPr bwMode="auto">
          <a:xfrm>
            <a:off x="5143504" y="4857760"/>
            <a:ext cx="3639595" cy="1738314"/>
          </a:xfrm>
          <a:prstGeom prst="rect">
            <a:avLst/>
          </a:prstGeom>
          <a:ln>
            <a:noFill/>
          </a:ln>
          <a:effectLst>
            <a:softEdge rad="112500"/>
          </a:effectLst>
        </p:spPr>
      </p:pic>
    </p:spTree>
  </p:cSld>
  <p:clrMapOvr>
    <a:masterClrMapping/>
  </p:clrMapOvr>
  <p:transition spd="slow">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500063" y="0"/>
            <a:ext cx="8229600" cy="1143000"/>
          </a:xfrm>
        </p:spPr>
        <p:txBody>
          <a:bodyPr/>
          <a:lstStyle/>
          <a:p>
            <a:r>
              <a:rPr lang="pl-PL" sz="7200" smtClean="0">
                <a:solidFill>
                  <a:schemeClr val="bg1"/>
                </a:solidFill>
                <a:latin typeface="Blackadder ITC"/>
              </a:rPr>
              <a:t>Flag</a:t>
            </a:r>
          </a:p>
        </p:txBody>
      </p:sp>
      <p:sp>
        <p:nvSpPr>
          <p:cNvPr id="16386" name="pole tekstowe 5"/>
          <p:cNvSpPr txBox="1">
            <a:spLocks noChangeArrowheads="1"/>
          </p:cNvSpPr>
          <p:nvPr/>
        </p:nvSpPr>
        <p:spPr bwMode="auto">
          <a:xfrm>
            <a:off x="161925" y="214313"/>
            <a:ext cx="8982075" cy="2954655"/>
          </a:xfrm>
          <a:prstGeom prst="rect">
            <a:avLst/>
          </a:prstGeom>
          <a:noFill/>
          <a:ln w="9525">
            <a:noFill/>
            <a:miter lim="800000"/>
            <a:headEnd/>
            <a:tailEnd/>
          </a:ln>
        </p:spPr>
        <p:txBody>
          <a:bodyPr>
            <a:spAutoFit/>
          </a:bodyPr>
          <a:lstStyle/>
          <a:p>
            <a:endParaRPr lang="pl-PL" sz="2400" dirty="0">
              <a:solidFill>
                <a:schemeClr val="bg1"/>
              </a:solidFill>
              <a:latin typeface="Calibri" pitchFamily="34" charset="0"/>
            </a:endParaRPr>
          </a:p>
          <a:p>
            <a:r>
              <a:rPr lang="en-US" sz="2400" dirty="0">
                <a:solidFill>
                  <a:schemeClr val="bg1"/>
                </a:solidFill>
                <a:latin typeface="Calibri" pitchFamily="34" charset="0"/>
              </a:rPr>
              <a:t/>
            </a:r>
            <a:br>
              <a:rPr lang="en-US" sz="2400" dirty="0">
                <a:solidFill>
                  <a:schemeClr val="bg1"/>
                </a:solidFill>
                <a:latin typeface="Calibri" pitchFamily="34" charset="0"/>
              </a:rPr>
            </a:br>
            <a:r>
              <a:rPr lang="en-US" sz="2400" dirty="0">
                <a:solidFill>
                  <a:schemeClr val="bg1"/>
                </a:solidFill>
                <a:latin typeface="Calibri" pitchFamily="34" charset="0"/>
              </a:rPr>
              <a:t>The national flag of Canada is the work of several people. Jacques St. Cyr introduced the stylized maple leaf, George </a:t>
            </a:r>
            <a:r>
              <a:rPr lang="en-US" sz="2400" dirty="0" err="1">
                <a:solidFill>
                  <a:schemeClr val="bg1"/>
                </a:solidFill>
                <a:latin typeface="Calibri" pitchFamily="34" charset="0"/>
              </a:rPr>
              <a:t>Bist</a:t>
            </a:r>
            <a:r>
              <a:rPr lang="en-US" sz="2400" dirty="0">
                <a:solidFill>
                  <a:schemeClr val="bg1"/>
                </a:solidFill>
                <a:latin typeface="Calibri" pitchFamily="34" charset="0"/>
              </a:rPr>
              <a:t> </a:t>
            </a:r>
            <a:r>
              <a:rPr lang="pl-PL" sz="2400" dirty="0" smtClean="0">
                <a:solidFill>
                  <a:schemeClr val="bg1"/>
                </a:solidFill>
                <a:latin typeface="Calibri" pitchFamily="34" charset="0"/>
              </a:rPr>
              <a:t> set  </a:t>
            </a:r>
            <a:r>
              <a:rPr lang="en-US" sz="2400" dirty="0" smtClean="0">
                <a:solidFill>
                  <a:schemeClr val="bg1"/>
                </a:solidFill>
                <a:latin typeface="Calibri" pitchFamily="34" charset="0"/>
              </a:rPr>
              <a:t>the </a:t>
            </a:r>
            <a:r>
              <a:rPr lang="en-US" sz="2400" dirty="0">
                <a:solidFill>
                  <a:schemeClr val="bg1"/>
                </a:solidFill>
                <a:latin typeface="Calibri" pitchFamily="34" charset="0"/>
              </a:rPr>
              <a:t>proportions </a:t>
            </a:r>
            <a:r>
              <a:rPr lang="en-US" sz="2400" dirty="0" smtClean="0">
                <a:solidFill>
                  <a:schemeClr val="bg1"/>
                </a:solidFill>
                <a:latin typeface="Calibri" pitchFamily="34" charset="0"/>
              </a:rPr>
              <a:t>and </a:t>
            </a:r>
            <a:r>
              <a:rPr lang="en-US" sz="2400" dirty="0">
                <a:solidFill>
                  <a:schemeClr val="bg1"/>
                </a:solidFill>
                <a:latin typeface="Calibri" pitchFamily="34" charset="0"/>
              </a:rPr>
              <a:t>Gunter </a:t>
            </a:r>
            <a:r>
              <a:rPr lang="en-US" sz="2400" dirty="0" err="1">
                <a:solidFill>
                  <a:schemeClr val="bg1"/>
                </a:solidFill>
                <a:latin typeface="Calibri" pitchFamily="34" charset="0"/>
              </a:rPr>
              <a:t>Wyszecki</a:t>
            </a:r>
            <a:r>
              <a:rPr lang="en-US" sz="2400" dirty="0">
                <a:solidFill>
                  <a:schemeClr val="bg1"/>
                </a:solidFill>
                <a:latin typeface="Calibri" pitchFamily="34" charset="0"/>
              </a:rPr>
              <a:t> </a:t>
            </a:r>
            <a:r>
              <a:rPr lang="pl-PL" sz="2400" dirty="0" err="1" smtClean="0">
                <a:solidFill>
                  <a:schemeClr val="bg1"/>
                </a:solidFill>
                <a:latin typeface="Calibri" pitchFamily="34" charset="0"/>
              </a:rPr>
              <a:t>chose</a:t>
            </a:r>
            <a:r>
              <a:rPr lang="en-US" sz="2400" dirty="0" smtClean="0">
                <a:solidFill>
                  <a:schemeClr val="bg1"/>
                </a:solidFill>
                <a:latin typeface="Calibri" pitchFamily="34" charset="0"/>
              </a:rPr>
              <a:t> </a:t>
            </a:r>
            <a:r>
              <a:rPr lang="en-US" sz="2400" dirty="0">
                <a:solidFill>
                  <a:schemeClr val="bg1"/>
                </a:solidFill>
                <a:latin typeface="Calibri" pitchFamily="34" charset="0"/>
              </a:rPr>
              <a:t>the color. The final appearance of the flag </a:t>
            </a:r>
            <a:r>
              <a:rPr lang="pl-PL" sz="2400" dirty="0" smtClean="0">
                <a:solidFill>
                  <a:schemeClr val="bg1"/>
                </a:solidFill>
                <a:latin typeface="Calibri" pitchFamily="34" charset="0"/>
              </a:rPr>
              <a:t>was </a:t>
            </a:r>
            <a:r>
              <a:rPr lang="pl-PL" sz="2400" dirty="0" err="1" smtClean="0">
                <a:solidFill>
                  <a:schemeClr val="bg1"/>
                </a:solidFill>
                <a:latin typeface="Calibri" pitchFamily="34" charset="0"/>
              </a:rPr>
              <a:t>aproved</a:t>
            </a:r>
            <a:r>
              <a:rPr lang="en-US" sz="2400" dirty="0" smtClean="0">
                <a:solidFill>
                  <a:schemeClr val="bg1"/>
                </a:solidFill>
                <a:latin typeface="Calibri" pitchFamily="34" charset="0"/>
              </a:rPr>
              <a:t> </a:t>
            </a:r>
            <a:r>
              <a:rPr lang="pl-PL" sz="2400" dirty="0" smtClean="0">
                <a:solidFill>
                  <a:schemeClr val="bg1"/>
                </a:solidFill>
                <a:latin typeface="Calibri" pitchFamily="34" charset="0"/>
              </a:rPr>
              <a:t>by </a:t>
            </a:r>
            <a:r>
              <a:rPr lang="pl-PL" sz="2400" dirty="0" err="1" smtClean="0">
                <a:solidFill>
                  <a:schemeClr val="bg1"/>
                </a:solidFill>
                <a:latin typeface="Calibri" pitchFamily="34" charset="0"/>
              </a:rPr>
              <a:t>the</a:t>
            </a:r>
            <a:r>
              <a:rPr lang="pl-PL" sz="2400" dirty="0" smtClean="0">
                <a:solidFill>
                  <a:schemeClr val="bg1"/>
                </a:solidFill>
                <a:latin typeface="Calibri" pitchFamily="34" charset="0"/>
              </a:rPr>
              <a:t> </a:t>
            </a:r>
            <a:r>
              <a:rPr lang="en-US" sz="2400" dirty="0" smtClean="0">
                <a:solidFill>
                  <a:schemeClr val="bg1"/>
                </a:solidFill>
                <a:latin typeface="Calibri" pitchFamily="34" charset="0"/>
              </a:rPr>
              <a:t>15-person committee</a:t>
            </a:r>
            <a:r>
              <a:rPr lang="pl-PL" sz="2400" dirty="0" smtClean="0">
                <a:solidFill>
                  <a:schemeClr val="bg1"/>
                </a:solidFill>
                <a:latin typeface="Calibri" pitchFamily="34" charset="0"/>
              </a:rPr>
              <a:t>. </a:t>
            </a:r>
            <a:r>
              <a:rPr lang="en-US" sz="2400" dirty="0" smtClean="0">
                <a:solidFill>
                  <a:schemeClr val="bg1"/>
                </a:solidFill>
                <a:latin typeface="Calibri" pitchFamily="34" charset="0"/>
              </a:rPr>
              <a:t>Officially</a:t>
            </a:r>
            <a:r>
              <a:rPr lang="en-US" sz="2400" dirty="0">
                <a:solidFill>
                  <a:schemeClr val="bg1"/>
                </a:solidFill>
                <a:latin typeface="Calibri" pitchFamily="34" charset="0"/>
              </a:rPr>
              <a:t>, it became the national flag </a:t>
            </a:r>
            <a:r>
              <a:rPr lang="pl-PL" sz="2400" dirty="0" smtClean="0">
                <a:solidFill>
                  <a:schemeClr val="bg1"/>
                </a:solidFill>
                <a:latin typeface="Calibri" pitchFamily="34" charset="0"/>
              </a:rPr>
              <a:t> of Canada on </a:t>
            </a:r>
            <a:r>
              <a:rPr lang="en-US" sz="2400" dirty="0" smtClean="0">
                <a:solidFill>
                  <a:schemeClr val="bg1"/>
                </a:solidFill>
                <a:latin typeface="Calibri" pitchFamily="34" charset="0"/>
              </a:rPr>
              <a:t>15</a:t>
            </a:r>
            <a:r>
              <a:rPr lang="pl-PL" sz="2400" dirty="0" err="1" smtClean="0">
                <a:solidFill>
                  <a:schemeClr val="bg1"/>
                </a:solidFill>
                <a:latin typeface="Calibri" pitchFamily="34" charset="0"/>
              </a:rPr>
              <a:t>th</a:t>
            </a:r>
            <a:r>
              <a:rPr lang="en-US" sz="2400" dirty="0" smtClean="0">
                <a:solidFill>
                  <a:schemeClr val="bg1"/>
                </a:solidFill>
                <a:latin typeface="Calibri" pitchFamily="34" charset="0"/>
              </a:rPr>
              <a:t> </a:t>
            </a:r>
            <a:r>
              <a:rPr lang="en-US" sz="2400" dirty="0">
                <a:solidFill>
                  <a:schemeClr val="bg1"/>
                </a:solidFill>
                <a:latin typeface="Calibri" pitchFamily="34" charset="0"/>
              </a:rPr>
              <a:t>February </a:t>
            </a:r>
            <a:r>
              <a:rPr lang="en-US" sz="2400" dirty="0" smtClean="0">
                <a:solidFill>
                  <a:schemeClr val="bg1"/>
                </a:solidFill>
                <a:latin typeface="Calibri" pitchFamily="34" charset="0"/>
              </a:rPr>
              <a:t>1965.</a:t>
            </a:r>
            <a:endParaRPr lang="pl-PL" sz="2400" dirty="0">
              <a:solidFill>
                <a:schemeClr val="bg1"/>
              </a:solidFill>
              <a:latin typeface="Calibri" pitchFamily="34" charset="0"/>
            </a:endParaRPr>
          </a:p>
          <a:p>
            <a:endParaRPr lang="pl-PL" dirty="0">
              <a:solidFill>
                <a:schemeClr val="bg1"/>
              </a:solidFill>
              <a:latin typeface="Calibri" pitchFamily="34" charset="0"/>
            </a:endParaRPr>
          </a:p>
        </p:txBody>
      </p:sp>
      <p:pic>
        <p:nvPicPr>
          <p:cNvPr id="7170" name="Picture 2" descr="C:\Users\Natashi\Desktop\Kanada projekt\Flag of Canada.png"/>
          <p:cNvPicPr>
            <a:picLocks noChangeAspect="1" noChangeArrowheads="1"/>
          </p:cNvPicPr>
          <p:nvPr/>
        </p:nvPicPr>
        <p:blipFill>
          <a:blip r:embed="rId2" cstate="print"/>
          <a:srcRect/>
          <a:stretch>
            <a:fillRect/>
          </a:stretch>
        </p:blipFill>
        <p:spPr bwMode="auto">
          <a:xfrm>
            <a:off x="714348" y="3429000"/>
            <a:ext cx="7620000"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ytuł 1"/>
          <p:cNvSpPr>
            <a:spLocks noGrp="1"/>
          </p:cNvSpPr>
          <p:nvPr>
            <p:ph type="title"/>
          </p:nvPr>
        </p:nvSpPr>
        <p:spPr>
          <a:xfrm>
            <a:off x="0" y="285750"/>
            <a:ext cx="8229600" cy="1143000"/>
          </a:xfrm>
        </p:spPr>
        <p:txBody>
          <a:bodyPr/>
          <a:lstStyle/>
          <a:p>
            <a:r>
              <a:rPr lang="pl-PL" sz="8800" smtClean="0">
                <a:solidFill>
                  <a:schemeClr val="bg1"/>
                </a:solidFill>
                <a:latin typeface="Blackadder ITC"/>
              </a:rPr>
              <a:t>Anthem</a:t>
            </a:r>
          </a:p>
        </p:txBody>
      </p:sp>
      <p:sp>
        <p:nvSpPr>
          <p:cNvPr id="17410" name="pole tekstowe 12"/>
          <p:cNvSpPr txBox="1">
            <a:spLocks noChangeArrowheads="1"/>
          </p:cNvSpPr>
          <p:nvPr/>
        </p:nvSpPr>
        <p:spPr bwMode="auto">
          <a:xfrm rot="10800000" flipH="1" flipV="1">
            <a:off x="142875" y="1857643"/>
            <a:ext cx="3857625" cy="3785652"/>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The song “O Canada” was composed in 1880 by </a:t>
            </a:r>
            <a:r>
              <a:rPr lang="en-US" sz="2400" dirty="0" err="1">
                <a:solidFill>
                  <a:schemeClr val="bg1"/>
                </a:solidFill>
                <a:latin typeface="Calibri" pitchFamily="34" charset="0"/>
              </a:rPr>
              <a:t>Calixa</a:t>
            </a:r>
            <a:r>
              <a:rPr lang="pl-PL" sz="2400" dirty="0">
                <a:solidFill>
                  <a:schemeClr val="bg1"/>
                </a:solidFill>
                <a:latin typeface="Calibri" pitchFamily="34" charset="0"/>
              </a:rPr>
              <a:t> </a:t>
            </a:r>
            <a:r>
              <a:rPr lang="en-US" sz="2400" dirty="0" err="1">
                <a:solidFill>
                  <a:schemeClr val="bg1"/>
                </a:solidFill>
                <a:latin typeface="Calibri" pitchFamily="34" charset="0"/>
              </a:rPr>
              <a:t>Lavallee</a:t>
            </a:r>
            <a:r>
              <a:rPr lang="en-US" sz="2400" dirty="0">
                <a:solidFill>
                  <a:schemeClr val="bg1"/>
                </a:solidFill>
                <a:latin typeface="Calibri" pitchFamily="34" charset="0"/>
              </a:rPr>
              <a:t> to the words of Judge </a:t>
            </a:r>
            <a:r>
              <a:rPr lang="en-US" sz="2400" dirty="0" err="1" smtClean="0">
                <a:solidFill>
                  <a:schemeClr val="bg1"/>
                </a:solidFill>
                <a:latin typeface="Calibri" pitchFamily="34" charset="0"/>
              </a:rPr>
              <a:t>Adolphe-Basile</a:t>
            </a:r>
            <a:r>
              <a:rPr lang="pl-PL" sz="2400" dirty="0" smtClean="0">
                <a:solidFill>
                  <a:schemeClr val="bg1"/>
                </a:solidFill>
                <a:latin typeface="Calibri" pitchFamily="34" charset="0"/>
              </a:rPr>
              <a:t> </a:t>
            </a:r>
            <a:r>
              <a:rPr lang="en-US" sz="2400" dirty="0" err="1" smtClean="0">
                <a:solidFill>
                  <a:schemeClr val="bg1"/>
                </a:solidFill>
                <a:latin typeface="Calibri" pitchFamily="34" charset="0"/>
              </a:rPr>
              <a:t>Routhier</a:t>
            </a:r>
            <a:r>
              <a:rPr lang="en-US" sz="2400" dirty="0">
                <a:solidFill>
                  <a:schemeClr val="bg1"/>
                </a:solidFill>
                <a:latin typeface="Calibri" pitchFamily="34" charset="0"/>
              </a:rPr>
              <a:t>. </a:t>
            </a:r>
            <a:endParaRPr lang="pl-PL" sz="2400" dirty="0" smtClean="0">
              <a:solidFill>
                <a:schemeClr val="bg1"/>
              </a:solidFill>
              <a:latin typeface="Calibri" pitchFamily="34" charset="0"/>
            </a:endParaRPr>
          </a:p>
          <a:p>
            <a:r>
              <a:rPr lang="en-US" sz="2400" dirty="0" smtClean="0">
                <a:solidFill>
                  <a:schemeClr val="bg1"/>
                </a:solidFill>
                <a:latin typeface="Calibri" pitchFamily="34" charset="0"/>
              </a:rPr>
              <a:t>A</a:t>
            </a:r>
            <a:r>
              <a:rPr lang="pl-PL" sz="2400" dirty="0" smtClean="0">
                <a:solidFill>
                  <a:schemeClr val="bg1"/>
                </a:solidFill>
                <a:latin typeface="Calibri" pitchFamily="34" charset="0"/>
              </a:rPr>
              <a:t> </a:t>
            </a:r>
            <a:r>
              <a:rPr lang="en-US" sz="2400" dirty="0" smtClean="0">
                <a:solidFill>
                  <a:schemeClr val="bg1"/>
                </a:solidFill>
                <a:latin typeface="Calibri" pitchFamily="34" charset="0"/>
              </a:rPr>
              <a:t>century </a:t>
            </a:r>
            <a:r>
              <a:rPr lang="pl-PL" sz="2400" dirty="0" smtClean="0">
                <a:solidFill>
                  <a:schemeClr val="bg1"/>
                </a:solidFill>
                <a:latin typeface="Calibri" pitchFamily="34" charset="0"/>
              </a:rPr>
              <a:t> </a:t>
            </a:r>
            <a:r>
              <a:rPr lang="pl-PL" sz="2400" dirty="0" err="1" smtClean="0">
                <a:solidFill>
                  <a:schemeClr val="bg1"/>
                </a:solidFill>
                <a:latin typeface="Calibri" pitchFamily="34" charset="0"/>
              </a:rPr>
              <a:t>after</a:t>
            </a:r>
            <a:r>
              <a:rPr lang="en-US" sz="2400" dirty="0" smtClean="0">
                <a:solidFill>
                  <a:schemeClr val="bg1"/>
                </a:solidFill>
                <a:latin typeface="Calibri" pitchFamily="34" charset="0"/>
              </a:rPr>
              <a:t> </a:t>
            </a:r>
            <a:r>
              <a:rPr lang="en-US" sz="2400" dirty="0">
                <a:solidFill>
                  <a:schemeClr val="bg1"/>
                </a:solidFill>
                <a:latin typeface="Calibri" pitchFamily="34" charset="0"/>
              </a:rPr>
              <a:t>its premiere, </a:t>
            </a:r>
            <a:r>
              <a:rPr lang="pl-PL" sz="2400" dirty="0" smtClean="0">
                <a:solidFill>
                  <a:schemeClr val="bg1"/>
                </a:solidFill>
                <a:latin typeface="Calibri" pitchFamily="34" charset="0"/>
              </a:rPr>
              <a:t>on  1st </a:t>
            </a:r>
            <a:r>
              <a:rPr lang="en-US" sz="2400" dirty="0" smtClean="0">
                <a:solidFill>
                  <a:schemeClr val="bg1"/>
                </a:solidFill>
                <a:latin typeface="Calibri" pitchFamily="34" charset="0"/>
              </a:rPr>
              <a:t>July  </a:t>
            </a:r>
            <a:r>
              <a:rPr lang="en-US" sz="2400" dirty="0">
                <a:solidFill>
                  <a:schemeClr val="bg1"/>
                </a:solidFill>
                <a:latin typeface="Calibri" pitchFamily="34" charset="0"/>
              </a:rPr>
              <a:t>1980, the song “O Canada” was proclaimed the national anthem.</a:t>
            </a:r>
            <a:endParaRPr lang="pl-PL" sz="2400" dirty="0">
              <a:solidFill>
                <a:schemeClr val="bg1"/>
              </a:solidFill>
              <a:latin typeface="Calibri" pitchFamily="34" charset="0"/>
            </a:endParaRPr>
          </a:p>
          <a:p>
            <a:endParaRPr lang="pl-PL" sz="2400" dirty="0">
              <a:solidFill>
                <a:schemeClr val="bg1"/>
              </a:solidFill>
              <a:latin typeface="Calibri" pitchFamily="34" charset="0"/>
            </a:endParaRPr>
          </a:p>
        </p:txBody>
      </p:sp>
      <p:pic>
        <p:nvPicPr>
          <p:cNvPr id="17411" name="Picture 3" descr="C:\Users\Natashi\Desktop\Kanada projekt\Coat of arms of Canada.png"/>
          <p:cNvPicPr>
            <a:picLocks noChangeAspect="1" noChangeArrowheads="1"/>
          </p:cNvPicPr>
          <p:nvPr/>
        </p:nvPicPr>
        <p:blipFill>
          <a:blip r:embed="rId3" cstate="print"/>
          <a:srcRect/>
          <a:stretch>
            <a:fillRect/>
          </a:stretch>
        </p:blipFill>
        <p:spPr bwMode="auto">
          <a:xfrm>
            <a:off x="4572000" y="642938"/>
            <a:ext cx="4257675" cy="5715000"/>
          </a:xfrm>
          <a:prstGeom prst="rect">
            <a:avLst/>
          </a:prstGeom>
          <a:noFill/>
          <a:ln w="9525">
            <a:noFill/>
            <a:miter lim="800000"/>
            <a:headEnd/>
            <a:tailEnd/>
          </a:ln>
        </p:spPr>
      </p:pic>
      <p:pic>
        <p:nvPicPr>
          <p:cNvPr id="6" name="Hymn_Kanady.mp3">
            <a:hlinkClick r:id="" action="ppaction://media"/>
          </p:cNvPr>
          <p:cNvPicPr>
            <a:picLocks noRot="1" noChangeAspect="1"/>
          </p:cNvPicPr>
          <p:nvPr>
            <a:audioFile r:link="rId1"/>
          </p:nvPr>
        </p:nvPicPr>
        <p:blipFill>
          <a:blip r:embed="rId4" cstate="print"/>
          <a:srcRect/>
          <a:stretch>
            <a:fillRect/>
          </a:stretch>
        </p:blipFill>
        <p:spPr bwMode="auto">
          <a:xfrm>
            <a:off x="8001000" y="6215063"/>
            <a:ext cx="304800" cy="3048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ctrTitle"/>
          </p:nvPr>
        </p:nvSpPr>
        <p:spPr>
          <a:xfrm>
            <a:off x="755650" y="-1325563"/>
            <a:ext cx="7556500" cy="3675063"/>
          </a:xfrm>
        </p:spPr>
        <p:txBody>
          <a:bodyPr/>
          <a:lstStyle/>
          <a:p>
            <a:r>
              <a:rPr lang="pl-PL" sz="6600" smtClean="0">
                <a:solidFill>
                  <a:schemeClr val="bg1"/>
                </a:solidFill>
                <a:latin typeface="Blackadder ITC"/>
              </a:rPr>
              <a:t>History of Canada</a:t>
            </a:r>
          </a:p>
        </p:txBody>
      </p:sp>
      <p:pic>
        <p:nvPicPr>
          <p:cNvPr id="1026" name="Picture 2"/>
          <p:cNvPicPr>
            <a:picLocks noChangeAspect="1" noChangeArrowheads="1"/>
          </p:cNvPicPr>
          <p:nvPr/>
        </p:nvPicPr>
        <p:blipFill>
          <a:blip r:embed="rId2" cstate="print">
            <a:extLst>
              <a:ext uri="{28A0092B-C50C-407E-A947-70E740481C1C}"/>
            </a:extLst>
          </a:blip>
          <a:srcRect/>
          <a:stretch>
            <a:fillRect/>
          </a:stretch>
        </p:blipFill>
        <p:spPr bwMode="auto">
          <a:xfrm>
            <a:off x="1142976" y="1071546"/>
            <a:ext cx="7200800" cy="5400600"/>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625" y="214313"/>
            <a:ext cx="8229600" cy="1143000"/>
          </a:xfrm>
        </p:spPr>
        <p:txBody>
          <a:bodyPr rtlCol="0">
            <a:normAutofit/>
          </a:bodyPr>
          <a:lstStyle/>
          <a:p>
            <a:pPr fontAlgn="auto">
              <a:spcAft>
                <a:spcPts val="0"/>
              </a:spcAft>
              <a:defRPr/>
            </a:pPr>
            <a:r>
              <a:rPr lang="pl-PL" sz="6600" dirty="0" err="1" smtClean="0">
                <a:solidFill>
                  <a:schemeClr val="bg1">
                    <a:lumMod val="95000"/>
                  </a:schemeClr>
                </a:solidFill>
                <a:latin typeface="Blackadder ITC" pitchFamily="82" charset="0"/>
              </a:rPr>
              <a:t>Before</a:t>
            </a:r>
            <a:r>
              <a:rPr lang="pl-PL" sz="6600" dirty="0" smtClean="0">
                <a:solidFill>
                  <a:schemeClr val="bg1">
                    <a:lumMod val="95000"/>
                  </a:schemeClr>
                </a:solidFill>
                <a:latin typeface="Blackadder ITC" pitchFamily="82" charset="0"/>
              </a:rPr>
              <a:t> Columbus</a:t>
            </a:r>
            <a:endParaRPr lang="pl-PL" sz="6600" dirty="0">
              <a:solidFill>
                <a:schemeClr val="bg1">
                  <a:lumMod val="95000"/>
                </a:schemeClr>
              </a:solidFill>
              <a:latin typeface="Blackadder ITC" pitchFamily="82" charset="0"/>
            </a:endParaRPr>
          </a:p>
        </p:txBody>
      </p:sp>
      <p:sp>
        <p:nvSpPr>
          <p:cNvPr id="3" name="Symbol zastępczy zawartości 2"/>
          <p:cNvSpPr>
            <a:spLocks noGrp="1"/>
          </p:cNvSpPr>
          <p:nvPr>
            <p:ph idx="1"/>
          </p:nvPr>
        </p:nvSpPr>
        <p:spPr>
          <a:xfrm>
            <a:off x="-107950" y="1500188"/>
            <a:ext cx="5040313" cy="5357812"/>
          </a:xfrm>
        </p:spPr>
        <p:txBody>
          <a:bodyPr rtlCol="0">
            <a:normAutofit fontScale="70000" lnSpcReduction="20000"/>
          </a:bodyPr>
          <a:lstStyle/>
          <a:p>
            <a:pPr fontAlgn="auto">
              <a:lnSpc>
                <a:spcPct val="115000"/>
              </a:lnSpc>
              <a:spcAft>
                <a:spcPts val="1000"/>
              </a:spcAft>
              <a:buFont typeface="Arial" pitchFamily="34" charset="0"/>
              <a:buChar char="•"/>
              <a:defRPr/>
            </a:pPr>
            <a:r>
              <a:rPr lang="pl-PL" dirty="0">
                <a:solidFill>
                  <a:schemeClr val="bg1"/>
                </a:solidFill>
                <a:ea typeface="Calibri"/>
                <a:cs typeface="Times New Roman"/>
              </a:rPr>
              <a:t>The </a:t>
            </a:r>
            <a:r>
              <a:rPr lang="pl-PL" dirty="0" err="1">
                <a:solidFill>
                  <a:schemeClr val="bg1"/>
                </a:solidFill>
                <a:ea typeface="Calibri"/>
                <a:cs typeface="Times New Roman"/>
              </a:rPr>
              <a:t>history</a:t>
            </a:r>
            <a:r>
              <a:rPr lang="pl-PL" dirty="0">
                <a:solidFill>
                  <a:schemeClr val="bg1"/>
                </a:solidFill>
                <a:ea typeface="Calibri"/>
                <a:cs typeface="Times New Roman"/>
              </a:rPr>
              <a:t> of Canada </a:t>
            </a:r>
            <a:r>
              <a:rPr lang="pl-PL" dirty="0" err="1">
                <a:solidFill>
                  <a:schemeClr val="bg1"/>
                </a:solidFill>
                <a:ea typeface="Calibri"/>
                <a:cs typeface="Times New Roman"/>
              </a:rPr>
              <a:t>covers</a:t>
            </a:r>
            <a:r>
              <a:rPr lang="pl-PL" dirty="0">
                <a:solidFill>
                  <a:schemeClr val="bg1"/>
                </a:solidFill>
                <a:ea typeface="Calibri"/>
                <a:cs typeface="Times New Roman"/>
              </a:rPr>
              <a:t> the period from the </a:t>
            </a:r>
            <a:r>
              <a:rPr lang="pl-PL" dirty="0" err="1">
                <a:solidFill>
                  <a:schemeClr val="bg1"/>
                </a:solidFill>
                <a:ea typeface="Calibri"/>
                <a:cs typeface="Times New Roman"/>
              </a:rPr>
              <a:t>arrival</a:t>
            </a:r>
            <a:r>
              <a:rPr lang="pl-PL" dirty="0">
                <a:solidFill>
                  <a:schemeClr val="bg1"/>
                </a:solidFill>
                <a:ea typeface="Calibri"/>
                <a:cs typeface="Times New Roman"/>
              </a:rPr>
              <a:t> of </a:t>
            </a:r>
            <a:r>
              <a:rPr lang="pl-PL" dirty="0" err="1">
                <a:solidFill>
                  <a:schemeClr val="bg1"/>
                </a:solidFill>
                <a:ea typeface="Calibri"/>
                <a:cs typeface="Times New Roman"/>
              </a:rPr>
              <a:t>Paleo-Indians</a:t>
            </a:r>
            <a:r>
              <a:rPr lang="pl-PL" dirty="0">
                <a:solidFill>
                  <a:schemeClr val="bg1"/>
                </a:solidFill>
                <a:ea typeface="Calibri"/>
                <a:cs typeface="Times New Roman"/>
              </a:rPr>
              <a:t> </a:t>
            </a:r>
            <a:r>
              <a:rPr lang="pl-PL" dirty="0" err="1">
                <a:solidFill>
                  <a:schemeClr val="bg1"/>
                </a:solidFill>
                <a:ea typeface="Calibri"/>
                <a:cs typeface="Times New Roman"/>
              </a:rPr>
              <a:t>thousands</a:t>
            </a:r>
            <a:r>
              <a:rPr lang="pl-PL" dirty="0">
                <a:solidFill>
                  <a:schemeClr val="bg1"/>
                </a:solidFill>
                <a:ea typeface="Calibri"/>
                <a:cs typeface="Times New Roman"/>
              </a:rPr>
              <a:t> of </a:t>
            </a:r>
            <a:r>
              <a:rPr lang="pl-PL" dirty="0" err="1">
                <a:solidFill>
                  <a:schemeClr val="bg1"/>
                </a:solidFill>
                <a:ea typeface="Calibri"/>
                <a:cs typeface="Times New Roman"/>
              </a:rPr>
              <a:t>years</a:t>
            </a:r>
            <a:r>
              <a:rPr lang="pl-PL" dirty="0">
                <a:solidFill>
                  <a:schemeClr val="bg1"/>
                </a:solidFill>
                <a:ea typeface="Calibri"/>
                <a:cs typeface="Times New Roman"/>
              </a:rPr>
              <a:t> ago to the </a:t>
            </a:r>
            <a:r>
              <a:rPr lang="pl-PL" dirty="0" err="1">
                <a:solidFill>
                  <a:schemeClr val="bg1"/>
                </a:solidFill>
                <a:ea typeface="Calibri"/>
                <a:cs typeface="Times New Roman"/>
              </a:rPr>
              <a:t>present</a:t>
            </a:r>
            <a:r>
              <a:rPr lang="pl-PL" dirty="0">
                <a:solidFill>
                  <a:schemeClr val="bg1"/>
                </a:solidFill>
                <a:ea typeface="Calibri"/>
                <a:cs typeface="Times New Roman"/>
              </a:rPr>
              <a:t> </a:t>
            </a:r>
            <a:r>
              <a:rPr lang="pl-PL" dirty="0" err="1">
                <a:solidFill>
                  <a:schemeClr val="bg1"/>
                </a:solidFill>
                <a:ea typeface="Calibri"/>
                <a:cs typeface="Times New Roman"/>
              </a:rPr>
              <a:t>day</a:t>
            </a:r>
            <a:r>
              <a:rPr lang="pl-PL" dirty="0">
                <a:solidFill>
                  <a:schemeClr val="bg1"/>
                </a:solidFill>
                <a:ea typeface="Calibri"/>
                <a:cs typeface="Times New Roman"/>
              </a:rPr>
              <a:t>. Canada </a:t>
            </a:r>
            <a:r>
              <a:rPr lang="pl-PL" dirty="0" err="1">
                <a:solidFill>
                  <a:schemeClr val="bg1"/>
                </a:solidFill>
                <a:ea typeface="Calibri"/>
                <a:cs typeface="Times New Roman"/>
              </a:rPr>
              <a:t>has</a:t>
            </a:r>
            <a:r>
              <a:rPr lang="pl-PL" dirty="0">
                <a:solidFill>
                  <a:schemeClr val="bg1"/>
                </a:solidFill>
                <a:ea typeface="Calibri"/>
                <a:cs typeface="Times New Roman"/>
              </a:rPr>
              <a:t> </a:t>
            </a:r>
            <a:r>
              <a:rPr lang="pl-PL" dirty="0" err="1">
                <a:solidFill>
                  <a:schemeClr val="bg1"/>
                </a:solidFill>
                <a:ea typeface="Calibri"/>
                <a:cs typeface="Times New Roman"/>
              </a:rPr>
              <a:t>been</a:t>
            </a:r>
            <a:r>
              <a:rPr lang="pl-PL" dirty="0">
                <a:solidFill>
                  <a:schemeClr val="bg1"/>
                </a:solidFill>
                <a:ea typeface="Calibri"/>
                <a:cs typeface="Times New Roman"/>
              </a:rPr>
              <a:t> </a:t>
            </a:r>
            <a:r>
              <a:rPr lang="pl-PL" dirty="0" err="1">
                <a:solidFill>
                  <a:schemeClr val="bg1"/>
                </a:solidFill>
                <a:ea typeface="Calibri"/>
                <a:cs typeface="Times New Roman"/>
              </a:rPr>
              <a:t>inhabited</a:t>
            </a:r>
            <a:r>
              <a:rPr lang="pl-PL" dirty="0">
                <a:solidFill>
                  <a:schemeClr val="bg1"/>
                </a:solidFill>
                <a:ea typeface="Calibri"/>
                <a:cs typeface="Times New Roman"/>
              </a:rPr>
              <a:t> for millennia by </a:t>
            </a:r>
            <a:r>
              <a:rPr lang="pl-PL" dirty="0" err="1">
                <a:solidFill>
                  <a:schemeClr val="bg1"/>
                </a:solidFill>
                <a:ea typeface="Calibri"/>
                <a:cs typeface="Times New Roman"/>
              </a:rPr>
              <a:t>distinctive</a:t>
            </a:r>
            <a:r>
              <a:rPr lang="pl-PL" dirty="0">
                <a:solidFill>
                  <a:schemeClr val="bg1"/>
                </a:solidFill>
                <a:ea typeface="Calibri"/>
                <a:cs typeface="Times New Roman"/>
              </a:rPr>
              <a:t> </a:t>
            </a:r>
            <a:r>
              <a:rPr lang="pl-PL" dirty="0" err="1">
                <a:solidFill>
                  <a:schemeClr val="bg1"/>
                </a:solidFill>
                <a:ea typeface="Calibri"/>
                <a:cs typeface="Times New Roman"/>
              </a:rPr>
              <a:t>groups</a:t>
            </a:r>
            <a:r>
              <a:rPr lang="pl-PL" dirty="0">
                <a:solidFill>
                  <a:schemeClr val="bg1"/>
                </a:solidFill>
                <a:ea typeface="Calibri"/>
                <a:cs typeface="Times New Roman"/>
              </a:rPr>
              <a:t> of </a:t>
            </a:r>
            <a:r>
              <a:rPr lang="pl-PL" dirty="0" err="1">
                <a:solidFill>
                  <a:schemeClr val="bg1"/>
                </a:solidFill>
                <a:ea typeface="Calibri"/>
                <a:cs typeface="Times New Roman"/>
              </a:rPr>
              <a:t>Aboriginal</a:t>
            </a:r>
            <a:r>
              <a:rPr lang="pl-PL" dirty="0">
                <a:solidFill>
                  <a:schemeClr val="bg1"/>
                </a:solidFill>
                <a:ea typeface="Calibri"/>
                <a:cs typeface="Times New Roman"/>
              </a:rPr>
              <a:t> </a:t>
            </a:r>
            <a:r>
              <a:rPr lang="pl-PL" dirty="0" err="1">
                <a:solidFill>
                  <a:schemeClr val="bg1"/>
                </a:solidFill>
                <a:ea typeface="Calibri"/>
                <a:cs typeface="Times New Roman"/>
              </a:rPr>
              <a:t>peoples</a:t>
            </a:r>
            <a:r>
              <a:rPr lang="pl-PL" dirty="0">
                <a:solidFill>
                  <a:schemeClr val="bg1"/>
                </a:solidFill>
                <a:ea typeface="Calibri"/>
                <a:cs typeface="Times New Roman"/>
              </a:rPr>
              <a:t>, with </a:t>
            </a:r>
            <a:r>
              <a:rPr lang="pl-PL" dirty="0" err="1">
                <a:solidFill>
                  <a:schemeClr val="bg1"/>
                </a:solidFill>
                <a:ea typeface="Calibri"/>
                <a:cs typeface="Times New Roman"/>
              </a:rPr>
              <a:t>distinct</a:t>
            </a:r>
            <a:r>
              <a:rPr lang="pl-PL" dirty="0">
                <a:solidFill>
                  <a:schemeClr val="bg1"/>
                </a:solidFill>
                <a:ea typeface="Calibri"/>
                <a:cs typeface="Times New Roman"/>
              </a:rPr>
              <a:t> trade networks, </a:t>
            </a:r>
            <a:r>
              <a:rPr lang="pl-PL" dirty="0" err="1">
                <a:solidFill>
                  <a:schemeClr val="bg1"/>
                </a:solidFill>
                <a:ea typeface="Calibri"/>
                <a:cs typeface="Times New Roman"/>
              </a:rPr>
              <a:t>spiritual</a:t>
            </a:r>
            <a:r>
              <a:rPr lang="pl-PL" dirty="0">
                <a:solidFill>
                  <a:schemeClr val="bg1"/>
                </a:solidFill>
                <a:ea typeface="Calibri"/>
                <a:cs typeface="Times New Roman"/>
              </a:rPr>
              <a:t> </a:t>
            </a:r>
            <a:r>
              <a:rPr lang="pl-PL" dirty="0" err="1">
                <a:solidFill>
                  <a:schemeClr val="bg1"/>
                </a:solidFill>
                <a:ea typeface="Calibri"/>
                <a:cs typeface="Times New Roman"/>
              </a:rPr>
              <a:t>beliefs</a:t>
            </a:r>
            <a:r>
              <a:rPr lang="pl-PL" dirty="0">
                <a:solidFill>
                  <a:schemeClr val="bg1"/>
                </a:solidFill>
                <a:ea typeface="Calibri"/>
                <a:cs typeface="Times New Roman"/>
              </a:rPr>
              <a:t>, and </a:t>
            </a:r>
            <a:r>
              <a:rPr lang="pl-PL" dirty="0" err="1">
                <a:solidFill>
                  <a:schemeClr val="bg1"/>
                </a:solidFill>
                <a:ea typeface="Calibri"/>
                <a:cs typeface="Times New Roman"/>
              </a:rPr>
              <a:t>social</a:t>
            </a:r>
            <a:r>
              <a:rPr lang="pl-PL" dirty="0">
                <a:solidFill>
                  <a:schemeClr val="bg1"/>
                </a:solidFill>
                <a:ea typeface="Calibri"/>
                <a:cs typeface="Times New Roman"/>
              </a:rPr>
              <a:t> </a:t>
            </a:r>
            <a:r>
              <a:rPr lang="pl-PL" dirty="0" err="1">
                <a:solidFill>
                  <a:schemeClr val="bg1"/>
                </a:solidFill>
                <a:ea typeface="Calibri"/>
                <a:cs typeface="Times New Roman"/>
              </a:rPr>
              <a:t>hierarchies</a:t>
            </a:r>
            <a:r>
              <a:rPr lang="pl-PL" dirty="0">
                <a:solidFill>
                  <a:schemeClr val="bg1"/>
                </a:solidFill>
                <a:ea typeface="Calibri"/>
                <a:cs typeface="Times New Roman"/>
              </a:rPr>
              <a:t>. </a:t>
            </a:r>
            <a:r>
              <a:rPr lang="pl-PL" dirty="0" err="1">
                <a:solidFill>
                  <a:schemeClr val="bg1"/>
                </a:solidFill>
                <a:ea typeface="Calibri"/>
                <a:cs typeface="Times New Roman"/>
              </a:rPr>
              <a:t>Some</a:t>
            </a:r>
            <a:r>
              <a:rPr lang="pl-PL" dirty="0">
                <a:solidFill>
                  <a:schemeClr val="bg1"/>
                </a:solidFill>
                <a:ea typeface="Calibri"/>
                <a:cs typeface="Times New Roman"/>
              </a:rPr>
              <a:t> of </a:t>
            </a:r>
            <a:r>
              <a:rPr lang="pl-PL" dirty="0" err="1">
                <a:solidFill>
                  <a:schemeClr val="bg1"/>
                </a:solidFill>
                <a:ea typeface="Calibri"/>
                <a:cs typeface="Times New Roman"/>
              </a:rPr>
              <a:t>these</a:t>
            </a:r>
            <a:r>
              <a:rPr lang="pl-PL" dirty="0">
                <a:solidFill>
                  <a:schemeClr val="bg1"/>
                </a:solidFill>
                <a:ea typeface="Calibri"/>
                <a:cs typeface="Times New Roman"/>
              </a:rPr>
              <a:t> </a:t>
            </a:r>
            <a:r>
              <a:rPr lang="pl-PL" dirty="0" err="1">
                <a:solidFill>
                  <a:schemeClr val="bg1"/>
                </a:solidFill>
                <a:ea typeface="Calibri"/>
                <a:cs typeface="Times New Roman"/>
              </a:rPr>
              <a:t>civilizations</a:t>
            </a:r>
            <a:r>
              <a:rPr lang="pl-PL" dirty="0">
                <a:solidFill>
                  <a:schemeClr val="bg1"/>
                </a:solidFill>
                <a:ea typeface="Calibri"/>
                <a:cs typeface="Times New Roman"/>
              </a:rPr>
              <a:t> </a:t>
            </a:r>
            <a:r>
              <a:rPr lang="pl-PL" dirty="0" err="1">
                <a:solidFill>
                  <a:schemeClr val="bg1"/>
                </a:solidFill>
                <a:ea typeface="Calibri"/>
                <a:cs typeface="Times New Roman"/>
              </a:rPr>
              <a:t>had</a:t>
            </a:r>
            <a:r>
              <a:rPr lang="pl-PL" dirty="0">
                <a:solidFill>
                  <a:schemeClr val="bg1"/>
                </a:solidFill>
                <a:ea typeface="Calibri"/>
                <a:cs typeface="Times New Roman"/>
              </a:rPr>
              <a:t> </a:t>
            </a:r>
            <a:r>
              <a:rPr lang="pl-PL" dirty="0" err="1">
                <a:solidFill>
                  <a:schemeClr val="bg1"/>
                </a:solidFill>
                <a:ea typeface="Calibri"/>
                <a:cs typeface="Times New Roman"/>
              </a:rPr>
              <a:t>long</a:t>
            </a:r>
            <a:r>
              <a:rPr lang="pl-PL" dirty="0">
                <a:solidFill>
                  <a:schemeClr val="bg1"/>
                </a:solidFill>
                <a:ea typeface="Calibri"/>
                <a:cs typeface="Times New Roman"/>
              </a:rPr>
              <a:t> </a:t>
            </a:r>
            <a:r>
              <a:rPr lang="pl-PL" dirty="0" err="1">
                <a:solidFill>
                  <a:schemeClr val="bg1"/>
                </a:solidFill>
                <a:ea typeface="Calibri"/>
                <a:cs typeface="Times New Roman"/>
              </a:rPr>
              <a:t>faded</a:t>
            </a:r>
            <a:r>
              <a:rPr lang="pl-PL" dirty="0">
                <a:solidFill>
                  <a:schemeClr val="bg1"/>
                </a:solidFill>
                <a:ea typeface="Calibri"/>
                <a:cs typeface="Times New Roman"/>
              </a:rPr>
              <a:t> by the </a:t>
            </a:r>
            <a:r>
              <a:rPr lang="pl-PL" dirty="0" err="1">
                <a:solidFill>
                  <a:schemeClr val="bg1"/>
                </a:solidFill>
                <a:ea typeface="Calibri"/>
                <a:cs typeface="Times New Roman"/>
              </a:rPr>
              <a:t>time</a:t>
            </a:r>
            <a:r>
              <a:rPr lang="pl-PL" dirty="0">
                <a:solidFill>
                  <a:schemeClr val="bg1"/>
                </a:solidFill>
                <a:ea typeface="Calibri"/>
                <a:cs typeface="Times New Roman"/>
              </a:rPr>
              <a:t> of the </a:t>
            </a:r>
            <a:r>
              <a:rPr lang="pl-PL" dirty="0" err="1">
                <a:solidFill>
                  <a:schemeClr val="bg1"/>
                </a:solidFill>
                <a:ea typeface="Calibri"/>
                <a:cs typeface="Times New Roman"/>
              </a:rPr>
              <a:t>first</a:t>
            </a:r>
            <a:r>
              <a:rPr lang="pl-PL" dirty="0">
                <a:solidFill>
                  <a:schemeClr val="bg1"/>
                </a:solidFill>
                <a:ea typeface="Calibri"/>
                <a:cs typeface="Times New Roman"/>
              </a:rPr>
              <a:t> </a:t>
            </a:r>
            <a:r>
              <a:rPr lang="pl-PL" dirty="0" err="1">
                <a:solidFill>
                  <a:schemeClr val="bg1"/>
                </a:solidFill>
                <a:ea typeface="Calibri"/>
                <a:cs typeface="Times New Roman"/>
              </a:rPr>
              <a:t>European</a:t>
            </a:r>
            <a:r>
              <a:rPr lang="pl-PL" dirty="0">
                <a:solidFill>
                  <a:schemeClr val="bg1"/>
                </a:solidFill>
                <a:ea typeface="Calibri"/>
                <a:cs typeface="Times New Roman"/>
              </a:rPr>
              <a:t> </a:t>
            </a:r>
            <a:r>
              <a:rPr lang="pl-PL" dirty="0" err="1">
                <a:solidFill>
                  <a:schemeClr val="bg1"/>
                </a:solidFill>
                <a:ea typeface="Calibri"/>
                <a:cs typeface="Times New Roman"/>
              </a:rPr>
              <a:t>arrivals</a:t>
            </a:r>
            <a:r>
              <a:rPr lang="pl-PL" dirty="0">
                <a:solidFill>
                  <a:schemeClr val="bg1"/>
                </a:solidFill>
                <a:ea typeface="Calibri"/>
                <a:cs typeface="Times New Roman"/>
              </a:rPr>
              <a:t> and </a:t>
            </a:r>
            <a:r>
              <a:rPr lang="pl-PL" dirty="0" err="1">
                <a:solidFill>
                  <a:schemeClr val="bg1"/>
                </a:solidFill>
                <a:ea typeface="Calibri"/>
                <a:cs typeface="Times New Roman"/>
              </a:rPr>
              <a:t>have</a:t>
            </a:r>
            <a:r>
              <a:rPr lang="pl-PL" dirty="0">
                <a:solidFill>
                  <a:schemeClr val="bg1"/>
                </a:solidFill>
                <a:ea typeface="Calibri"/>
                <a:cs typeface="Times New Roman"/>
              </a:rPr>
              <a:t> </a:t>
            </a:r>
            <a:r>
              <a:rPr lang="pl-PL" dirty="0" err="1">
                <a:solidFill>
                  <a:schemeClr val="bg1"/>
                </a:solidFill>
                <a:ea typeface="Calibri"/>
                <a:cs typeface="Times New Roman"/>
              </a:rPr>
              <a:t>been</a:t>
            </a:r>
            <a:r>
              <a:rPr lang="pl-PL" dirty="0">
                <a:solidFill>
                  <a:schemeClr val="bg1"/>
                </a:solidFill>
                <a:ea typeface="Calibri"/>
                <a:cs typeface="Times New Roman"/>
              </a:rPr>
              <a:t> </a:t>
            </a:r>
            <a:r>
              <a:rPr lang="pl-PL" dirty="0" err="1">
                <a:solidFill>
                  <a:schemeClr val="bg1"/>
                </a:solidFill>
                <a:ea typeface="Calibri"/>
                <a:cs typeface="Times New Roman"/>
              </a:rPr>
              <a:t>discovered</a:t>
            </a:r>
            <a:r>
              <a:rPr lang="pl-PL" dirty="0">
                <a:solidFill>
                  <a:schemeClr val="bg1"/>
                </a:solidFill>
                <a:ea typeface="Calibri"/>
                <a:cs typeface="Times New Roman"/>
              </a:rPr>
              <a:t> </a:t>
            </a:r>
            <a:r>
              <a:rPr lang="pl-PL" dirty="0" err="1">
                <a:solidFill>
                  <a:schemeClr val="bg1"/>
                </a:solidFill>
                <a:ea typeface="Calibri"/>
                <a:cs typeface="Times New Roman"/>
              </a:rPr>
              <a:t>through</a:t>
            </a:r>
            <a:r>
              <a:rPr lang="pl-PL" dirty="0">
                <a:solidFill>
                  <a:schemeClr val="bg1"/>
                </a:solidFill>
                <a:ea typeface="Calibri"/>
                <a:cs typeface="Times New Roman"/>
              </a:rPr>
              <a:t> </a:t>
            </a:r>
            <a:r>
              <a:rPr lang="pl-PL" dirty="0" err="1">
                <a:solidFill>
                  <a:schemeClr val="bg1"/>
                </a:solidFill>
                <a:ea typeface="Calibri"/>
                <a:cs typeface="Times New Roman"/>
              </a:rPr>
              <a:t>archaeological</a:t>
            </a:r>
            <a:r>
              <a:rPr lang="pl-PL" dirty="0">
                <a:solidFill>
                  <a:schemeClr val="bg1"/>
                </a:solidFill>
                <a:ea typeface="Calibri"/>
                <a:cs typeface="Times New Roman"/>
              </a:rPr>
              <a:t> </a:t>
            </a:r>
            <a:r>
              <a:rPr lang="pl-PL" dirty="0" err="1">
                <a:solidFill>
                  <a:schemeClr val="bg1"/>
                </a:solidFill>
                <a:ea typeface="Calibri"/>
                <a:cs typeface="Times New Roman"/>
              </a:rPr>
              <a:t>investigations</a:t>
            </a:r>
            <a:r>
              <a:rPr lang="pl-PL" dirty="0">
                <a:solidFill>
                  <a:schemeClr val="bg1"/>
                </a:solidFill>
                <a:ea typeface="Calibri"/>
                <a:cs typeface="Times New Roman"/>
              </a:rPr>
              <a:t>. </a:t>
            </a:r>
            <a:r>
              <a:rPr lang="pl-PL" dirty="0" err="1">
                <a:solidFill>
                  <a:schemeClr val="bg1"/>
                </a:solidFill>
                <a:ea typeface="Calibri"/>
                <a:cs typeface="Times New Roman"/>
              </a:rPr>
              <a:t>Various</a:t>
            </a:r>
            <a:r>
              <a:rPr lang="pl-PL" dirty="0">
                <a:solidFill>
                  <a:schemeClr val="bg1"/>
                </a:solidFill>
                <a:ea typeface="Calibri"/>
                <a:cs typeface="Times New Roman"/>
              </a:rPr>
              <a:t> </a:t>
            </a:r>
            <a:r>
              <a:rPr lang="pl-PL" dirty="0" err="1">
                <a:solidFill>
                  <a:schemeClr val="bg1"/>
                </a:solidFill>
                <a:ea typeface="Calibri"/>
                <a:cs typeface="Times New Roman"/>
              </a:rPr>
              <a:t>treaties</a:t>
            </a:r>
            <a:r>
              <a:rPr lang="pl-PL" dirty="0">
                <a:solidFill>
                  <a:schemeClr val="bg1"/>
                </a:solidFill>
                <a:ea typeface="Calibri"/>
                <a:cs typeface="Times New Roman"/>
              </a:rPr>
              <a:t> and </a:t>
            </a:r>
            <a:r>
              <a:rPr lang="pl-PL" dirty="0" err="1">
                <a:solidFill>
                  <a:schemeClr val="bg1"/>
                </a:solidFill>
                <a:ea typeface="Calibri"/>
                <a:cs typeface="Times New Roman"/>
              </a:rPr>
              <a:t>laws</a:t>
            </a:r>
            <a:r>
              <a:rPr lang="pl-PL" dirty="0">
                <a:solidFill>
                  <a:schemeClr val="bg1"/>
                </a:solidFill>
                <a:ea typeface="Calibri"/>
                <a:cs typeface="Times New Roman"/>
              </a:rPr>
              <a:t> </a:t>
            </a:r>
            <a:r>
              <a:rPr lang="pl-PL" dirty="0" err="1">
                <a:solidFill>
                  <a:schemeClr val="bg1"/>
                </a:solidFill>
                <a:ea typeface="Calibri"/>
                <a:cs typeface="Times New Roman"/>
              </a:rPr>
              <a:t>have</a:t>
            </a:r>
            <a:r>
              <a:rPr lang="pl-PL" dirty="0">
                <a:solidFill>
                  <a:schemeClr val="bg1"/>
                </a:solidFill>
                <a:ea typeface="Calibri"/>
                <a:cs typeface="Times New Roman"/>
              </a:rPr>
              <a:t> </a:t>
            </a:r>
            <a:r>
              <a:rPr lang="pl-PL" dirty="0" err="1">
                <a:solidFill>
                  <a:schemeClr val="bg1"/>
                </a:solidFill>
                <a:ea typeface="Calibri"/>
                <a:cs typeface="Times New Roman"/>
              </a:rPr>
              <a:t>been</a:t>
            </a:r>
            <a:r>
              <a:rPr lang="pl-PL" dirty="0">
                <a:solidFill>
                  <a:schemeClr val="bg1"/>
                </a:solidFill>
                <a:ea typeface="Calibri"/>
                <a:cs typeface="Times New Roman"/>
              </a:rPr>
              <a:t> </a:t>
            </a:r>
            <a:r>
              <a:rPr lang="pl-PL" dirty="0" err="1">
                <a:solidFill>
                  <a:schemeClr val="bg1"/>
                </a:solidFill>
                <a:ea typeface="Calibri"/>
                <a:cs typeface="Times New Roman"/>
              </a:rPr>
              <a:t>enacted</a:t>
            </a:r>
            <a:r>
              <a:rPr lang="pl-PL" dirty="0">
                <a:solidFill>
                  <a:schemeClr val="bg1"/>
                </a:solidFill>
                <a:ea typeface="Calibri"/>
                <a:cs typeface="Times New Roman"/>
              </a:rPr>
              <a:t> </a:t>
            </a:r>
            <a:r>
              <a:rPr lang="pl-PL" dirty="0" err="1">
                <a:solidFill>
                  <a:schemeClr val="bg1"/>
                </a:solidFill>
                <a:ea typeface="Calibri"/>
                <a:cs typeface="Times New Roman"/>
              </a:rPr>
              <a:t>between</a:t>
            </a:r>
            <a:r>
              <a:rPr lang="pl-PL" dirty="0">
                <a:solidFill>
                  <a:schemeClr val="bg1"/>
                </a:solidFill>
                <a:ea typeface="Calibri"/>
                <a:cs typeface="Times New Roman"/>
              </a:rPr>
              <a:t> </a:t>
            </a:r>
            <a:r>
              <a:rPr lang="pl-PL" dirty="0" err="1">
                <a:solidFill>
                  <a:schemeClr val="bg1"/>
                </a:solidFill>
                <a:ea typeface="Calibri"/>
                <a:cs typeface="Times New Roman"/>
              </a:rPr>
              <a:t>European</a:t>
            </a:r>
            <a:r>
              <a:rPr lang="pl-PL" dirty="0">
                <a:solidFill>
                  <a:schemeClr val="bg1"/>
                </a:solidFill>
                <a:ea typeface="Calibri"/>
                <a:cs typeface="Times New Roman"/>
              </a:rPr>
              <a:t> </a:t>
            </a:r>
            <a:r>
              <a:rPr lang="pl-PL" dirty="0" err="1">
                <a:solidFill>
                  <a:schemeClr val="bg1"/>
                </a:solidFill>
                <a:ea typeface="Calibri"/>
                <a:cs typeface="Times New Roman"/>
              </a:rPr>
              <a:t>settlers</a:t>
            </a:r>
            <a:r>
              <a:rPr lang="pl-PL" dirty="0">
                <a:solidFill>
                  <a:schemeClr val="bg1"/>
                </a:solidFill>
                <a:ea typeface="Calibri"/>
                <a:cs typeface="Times New Roman"/>
              </a:rPr>
              <a:t> and the </a:t>
            </a:r>
            <a:r>
              <a:rPr lang="pl-PL" dirty="0" err="1">
                <a:solidFill>
                  <a:schemeClr val="bg1"/>
                </a:solidFill>
                <a:ea typeface="Calibri"/>
                <a:cs typeface="Times New Roman"/>
              </a:rPr>
              <a:t>Aboriginal</a:t>
            </a:r>
            <a:r>
              <a:rPr lang="pl-PL" dirty="0">
                <a:solidFill>
                  <a:schemeClr val="bg1"/>
                </a:solidFill>
                <a:ea typeface="Calibri"/>
                <a:cs typeface="Times New Roman"/>
              </a:rPr>
              <a:t> </a:t>
            </a:r>
            <a:r>
              <a:rPr lang="pl-PL" dirty="0" err="1" smtClean="0">
                <a:solidFill>
                  <a:schemeClr val="bg1"/>
                </a:solidFill>
                <a:ea typeface="Calibri"/>
                <a:cs typeface="Times New Roman"/>
              </a:rPr>
              <a:t>populations</a:t>
            </a:r>
            <a:endParaRPr lang="pl-PL" dirty="0">
              <a:solidFill>
                <a:schemeClr val="bg1"/>
              </a:solidFill>
              <a:ea typeface="Calibri"/>
              <a:cs typeface="Times New Roman"/>
            </a:endParaRPr>
          </a:p>
          <a:p>
            <a:pPr fontAlgn="auto">
              <a:spcAft>
                <a:spcPts val="0"/>
              </a:spcAft>
              <a:buFont typeface="Arial" pitchFamily="34" charset="0"/>
              <a:buChar char="•"/>
              <a:defRPr/>
            </a:pPr>
            <a:endParaRPr lang="pl-PL" dirty="0">
              <a:solidFill>
                <a:schemeClr val="bg1"/>
              </a:solidFill>
            </a:endParaRPr>
          </a:p>
        </p:txBody>
      </p:sp>
      <p:pic>
        <p:nvPicPr>
          <p:cNvPr id="19459" name="Picture 3" descr="C:\Users\Oem\Desktop\angielski\b2c57072047ed80140b51bbc1ac43a9d[1].jpg"/>
          <p:cNvPicPr>
            <a:picLocks noChangeAspect="1" noChangeArrowheads="1"/>
          </p:cNvPicPr>
          <p:nvPr/>
        </p:nvPicPr>
        <p:blipFill>
          <a:blip r:embed="rId2" cstate="print"/>
          <a:srcRect/>
          <a:stretch>
            <a:fillRect/>
          </a:stretch>
        </p:blipFill>
        <p:spPr bwMode="auto">
          <a:xfrm>
            <a:off x="5003800" y="1341438"/>
            <a:ext cx="3852863" cy="2566987"/>
          </a:xfrm>
          <a:prstGeom prst="rect">
            <a:avLst/>
          </a:prstGeom>
          <a:noFill/>
          <a:ln w="9525">
            <a:noFill/>
            <a:miter lim="800000"/>
            <a:headEnd/>
            <a:tailEnd/>
          </a:ln>
        </p:spPr>
      </p:pic>
      <p:sp>
        <p:nvSpPr>
          <p:cNvPr id="19460" name="pole tekstowe 3"/>
          <p:cNvSpPr txBox="1">
            <a:spLocks noChangeArrowheads="1"/>
          </p:cNvSpPr>
          <p:nvPr/>
        </p:nvSpPr>
        <p:spPr bwMode="auto">
          <a:xfrm>
            <a:off x="5049838" y="3927475"/>
            <a:ext cx="3851275" cy="369888"/>
          </a:xfrm>
          <a:prstGeom prst="rect">
            <a:avLst/>
          </a:prstGeom>
          <a:noFill/>
          <a:ln w="9525">
            <a:noFill/>
            <a:miter lim="800000"/>
            <a:headEnd/>
            <a:tailEnd/>
          </a:ln>
        </p:spPr>
        <p:txBody>
          <a:bodyPr>
            <a:spAutoFit/>
          </a:bodyPr>
          <a:lstStyle/>
          <a:p>
            <a:pPr algn="ctr"/>
            <a:r>
              <a:rPr lang="pl-PL">
                <a:solidFill>
                  <a:schemeClr val="bg1"/>
                </a:solidFill>
                <a:latin typeface="Calibri" pitchFamily="34" charset="0"/>
              </a:rPr>
              <a:t>Indians from  Canada</a:t>
            </a:r>
          </a:p>
        </p:txBody>
      </p:sp>
      <p:pic>
        <p:nvPicPr>
          <p:cNvPr id="19461" name="Picture 4" descr="C:\Users\Oem\Desktop\angielski\450px-Totem_haida[1].jpg"/>
          <p:cNvPicPr>
            <a:picLocks noChangeAspect="1" noChangeArrowheads="1"/>
          </p:cNvPicPr>
          <p:nvPr/>
        </p:nvPicPr>
        <p:blipFill>
          <a:blip r:embed="rId3" cstate="print"/>
          <a:srcRect/>
          <a:stretch>
            <a:fillRect/>
          </a:stretch>
        </p:blipFill>
        <p:spPr bwMode="auto">
          <a:xfrm>
            <a:off x="6083300" y="4437063"/>
            <a:ext cx="1692275" cy="22574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esktop\angielski\800px-Ojibwa_dance[1].jpg"/>
          <p:cNvPicPr>
            <a:picLocks noChangeAspect="1" noChangeArrowheads="1"/>
          </p:cNvPicPr>
          <p:nvPr/>
        </p:nvPicPr>
        <p:blipFill>
          <a:blip r:embed="rId2" cstate="print">
            <a:extLst>
              <a:ext uri="{28A0092B-C50C-407E-A947-70E740481C1C}"/>
            </a:extLst>
          </a:blip>
          <a:srcRect/>
          <a:stretch>
            <a:fillRect/>
          </a:stretch>
        </p:blipFill>
        <p:spPr bwMode="auto">
          <a:xfrm>
            <a:off x="4572000" y="214290"/>
            <a:ext cx="4286502" cy="2952328"/>
          </a:xfrm>
          <a:prstGeom prst="rect">
            <a:avLst/>
          </a:prstGeom>
          <a:ln>
            <a:noFill/>
          </a:ln>
          <a:effectLst>
            <a:softEdge rad="112500"/>
          </a:effectLst>
          <a:extLst>
            <a:ext uri="{909E8E84-426E-40DD-AFC4-6F175D3DCCD1}"/>
          </a:extLst>
        </p:spPr>
      </p:pic>
      <p:sp>
        <p:nvSpPr>
          <p:cNvPr id="20482" name="pole tekstowe 3"/>
          <p:cNvSpPr txBox="1">
            <a:spLocks noChangeArrowheads="1"/>
          </p:cNvSpPr>
          <p:nvPr/>
        </p:nvSpPr>
        <p:spPr bwMode="auto">
          <a:xfrm>
            <a:off x="4533900" y="3130550"/>
            <a:ext cx="4208463" cy="368300"/>
          </a:xfrm>
          <a:prstGeom prst="rect">
            <a:avLst/>
          </a:prstGeom>
          <a:noFill/>
          <a:ln w="9525">
            <a:noFill/>
            <a:miter lim="800000"/>
            <a:headEnd/>
            <a:tailEnd/>
          </a:ln>
        </p:spPr>
        <p:txBody>
          <a:bodyPr>
            <a:spAutoFit/>
          </a:bodyPr>
          <a:lstStyle/>
          <a:p>
            <a:pPr algn="ctr"/>
            <a:r>
              <a:rPr lang="pl-PL">
                <a:solidFill>
                  <a:schemeClr val="bg1"/>
                </a:solidFill>
                <a:latin typeface="Calibri" pitchFamily="34" charset="0"/>
              </a:rPr>
              <a:t>Indian’s dance</a:t>
            </a:r>
          </a:p>
        </p:txBody>
      </p:sp>
      <p:pic>
        <p:nvPicPr>
          <p:cNvPr id="3075" name="Picture 3"/>
          <p:cNvPicPr>
            <a:picLocks noChangeAspect="1" noChangeArrowheads="1"/>
          </p:cNvPicPr>
          <p:nvPr/>
        </p:nvPicPr>
        <p:blipFill>
          <a:blip r:embed="rId3" cstate="print">
            <a:extLst>
              <a:ext uri="{28A0092B-C50C-407E-A947-70E740481C1C}"/>
            </a:extLst>
          </a:blip>
          <a:srcRect/>
          <a:stretch>
            <a:fillRect/>
          </a:stretch>
        </p:blipFill>
        <p:spPr bwMode="auto">
          <a:xfrm>
            <a:off x="142844" y="3071810"/>
            <a:ext cx="5197202" cy="3464801"/>
          </a:xfrm>
          <a:prstGeom prst="rect">
            <a:avLst/>
          </a:prstGeom>
          <a:ln>
            <a:noFill/>
          </a:ln>
          <a:effectLst>
            <a:softEdge rad="112500"/>
          </a:effectLst>
          <a:extLst>
            <a:ext uri="{909E8E84-426E-40DD-AFC4-6F175D3DCCD1}"/>
            <a:ext uri="{91240B29-F687-4F45-9708-019B960494DF}"/>
          </a:extLst>
        </p:spPr>
      </p:pic>
      <p:sp>
        <p:nvSpPr>
          <p:cNvPr id="20484" name="pole tekstowe 4"/>
          <p:cNvSpPr txBox="1">
            <a:spLocks noChangeArrowheads="1"/>
          </p:cNvSpPr>
          <p:nvPr/>
        </p:nvSpPr>
        <p:spPr bwMode="auto">
          <a:xfrm>
            <a:off x="214313" y="6488113"/>
            <a:ext cx="4895850" cy="369887"/>
          </a:xfrm>
          <a:prstGeom prst="rect">
            <a:avLst/>
          </a:prstGeom>
          <a:noFill/>
          <a:ln w="9525">
            <a:noFill/>
            <a:miter lim="800000"/>
            <a:headEnd/>
            <a:tailEnd/>
          </a:ln>
        </p:spPr>
        <p:txBody>
          <a:bodyPr>
            <a:spAutoFit/>
          </a:bodyPr>
          <a:lstStyle/>
          <a:p>
            <a:pPr algn="ctr"/>
            <a:r>
              <a:rPr lang="pl-PL">
                <a:solidFill>
                  <a:schemeClr val="bg1"/>
                </a:solidFill>
                <a:latin typeface="Calibri" pitchFamily="34" charset="0"/>
              </a:rPr>
              <a:t>Indians from Irokez trible</a:t>
            </a:r>
          </a:p>
        </p:txBody>
      </p:sp>
      <p:pic>
        <p:nvPicPr>
          <p:cNvPr id="3076" name="Picture 4"/>
          <p:cNvPicPr>
            <a:picLocks noChangeAspect="1" noChangeArrowheads="1"/>
          </p:cNvPicPr>
          <p:nvPr/>
        </p:nvPicPr>
        <p:blipFill>
          <a:blip r:embed="rId4" cstate="print">
            <a:extLst>
              <a:ext uri="{28A0092B-C50C-407E-A947-70E740481C1C}"/>
            </a:extLst>
          </a:blip>
          <a:srcRect/>
          <a:stretch>
            <a:fillRect/>
          </a:stretch>
        </p:blipFill>
        <p:spPr bwMode="auto">
          <a:xfrm>
            <a:off x="0" y="357166"/>
            <a:ext cx="4752528" cy="2674994"/>
          </a:xfrm>
          <a:prstGeom prst="rect">
            <a:avLst/>
          </a:prstGeom>
          <a:ln>
            <a:noFill/>
          </a:ln>
          <a:effectLst>
            <a:softEdge rad="112500"/>
          </a:effectLst>
          <a:extLst>
            <a:ext uri="{909E8E84-426E-40DD-AFC4-6F175D3DCCD1}"/>
            <a:ext uri="{91240B29-F687-4F45-9708-019B960494DF}"/>
          </a:extLst>
        </p:spPr>
      </p:pic>
      <p:pic>
        <p:nvPicPr>
          <p:cNvPr id="3077" name="Picture 5"/>
          <p:cNvPicPr>
            <a:picLocks noChangeAspect="1" noChangeArrowheads="1"/>
          </p:cNvPicPr>
          <p:nvPr/>
        </p:nvPicPr>
        <p:blipFill>
          <a:blip r:embed="rId5" cstate="print">
            <a:extLst>
              <a:ext uri="{28A0092B-C50C-407E-A947-70E740481C1C}"/>
            </a:extLst>
          </a:blip>
          <a:srcRect/>
          <a:stretch>
            <a:fillRect/>
          </a:stretch>
        </p:blipFill>
        <p:spPr bwMode="auto">
          <a:xfrm>
            <a:off x="5724128" y="3580205"/>
            <a:ext cx="2448272" cy="3084437"/>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ytuł 1"/>
          <p:cNvSpPr>
            <a:spLocks noGrp="1"/>
          </p:cNvSpPr>
          <p:nvPr>
            <p:ph type="title"/>
          </p:nvPr>
        </p:nvSpPr>
        <p:spPr>
          <a:xfrm>
            <a:off x="0" y="285750"/>
            <a:ext cx="8229600" cy="1143000"/>
          </a:xfrm>
        </p:spPr>
        <p:txBody>
          <a:bodyPr/>
          <a:lstStyle/>
          <a:p>
            <a:r>
              <a:rPr lang="pl-PL" sz="7200" smtClean="0">
                <a:solidFill>
                  <a:schemeClr val="bg1"/>
                </a:solidFill>
                <a:latin typeface="Blackadder ITC"/>
              </a:rPr>
              <a:t>After 1492…</a:t>
            </a:r>
          </a:p>
        </p:txBody>
      </p:sp>
      <p:sp>
        <p:nvSpPr>
          <p:cNvPr id="3" name="Symbol zastępczy zawartości 2"/>
          <p:cNvSpPr>
            <a:spLocks noGrp="1"/>
          </p:cNvSpPr>
          <p:nvPr>
            <p:ph idx="1"/>
          </p:nvPr>
        </p:nvSpPr>
        <p:spPr>
          <a:xfrm>
            <a:off x="-180975" y="1589088"/>
            <a:ext cx="5911850" cy="5257800"/>
          </a:xfrm>
        </p:spPr>
        <p:txBody>
          <a:bodyPr rtlCol="0">
            <a:normAutofit fontScale="70000" lnSpcReduction="20000"/>
          </a:bodyPr>
          <a:lstStyle/>
          <a:p>
            <a:pPr fontAlgn="auto">
              <a:lnSpc>
                <a:spcPct val="115000"/>
              </a:lnSpc>
              <a:spcAft>
                <a:spcPts val="1000"/>
              </a:spcAft>
              <a:buFont typeface="Arial" pitchFamily="34" charset="0"/>
              <a:buChar char="•"/>
              <a:defRPr/>
            </a:pPr>
            <a:r>
              <a:rPr lang="pl-PL" dirty="0" err="1">
                <a:solidFill>
                  <a:schemeClr val="bg1"/>
                </a:solidFill>
                <a:ea typeface="Calibri"/>
                <a:cs typeface="Times New Roman"/>
              </a:rPr>
              <a:t>Beginning</a:t>
            </a:r>
            <a:r>
              <a:rPr lang="pl-PL" dirty="0">
                <a:solidFill>
                  <a:schemeClr val="bg1"/>
                </a:solidFill>
                <a:ea typeface="Calibri"/>
                <a:cs typeface="Times New Roman"/>
              </a:rPr>
              <a:t> in the </a:t>
            </a:r>
            <a:r>
              <a:rPr lang="pl-PL" dirty="0" err="1">
                <a:solidFill>
                  <a:schemeClr val="bg1"/>
                </a:solidFill>
                <a:ea typeface="Calibri"/>
                <a:cs typeface="Times New Roman"/>
              </a:rPr>
              <a:t>late</a:t>
            </a:r>
            <a:r>
              <a:rPr lang="pl-PL" dirty="0">
                <a:solidFill>
                  <a:schemeClr val="bg1"/>
                </a:solidFill>
                <a:ea typeface="Calibri"/>
                <a:cs typeface="Times New Roman"/>
              </a:rPr>
              <a:t> 15th </a:t>
            </a:r>
            <a:r>
              <a:rPr lang="pl-PL" dirty="0" err="1">
                <a:solidFill>
                  <a:schemeClr val="bg1"/>
                </a:solidFill>
                <a:ea typeface="Calibri"/>
                <a:cs typeface="Times New Roman"/>
              </a:rPr>
              <a:t>century</a:t>
            </a:r>
            <a:r>
              <a:rPr lang="pl-PL" dirty="0">
                <a:solidFill>
                  <a:schemeClr val="bg1"/>
                </a:solidFill>
                <a:ea typeface="Calibri"/>
                <a:cs typeface="Times New Roman"/>
              </a:rPr>
              <a:t>, French and British </a:t>
            </a:r>
            <a:r>
              <a:rPr lang="pl-PL" dirty="0" err="1">
                <a:solidFill>
                  <a:schemeClr val="bg1"/>
                </a:solidFill>
                <a:ea typeface="Calibri"/>
                <a:cs typeface="Times New Roman"/>
              </a:rPr>
              <a:t>expeditions</a:t>
            </a:r>
            <a:r>
              <a:rPr lang="pl-PL" dirty="0">
                <a:solidFill>
                  <a:schemeClr val="bg1"/>
                </a:solidFill>
                <a:ea typeface="Calibri"/>
                <a:cs typeface="Times New Roman"/>
              </a:rPr>
              <a:t> </a:t>
            </a:r>
            <a:r>
              <a:rPr lang="pl-PL" dirty="0" err="1">
                <a:solidFill>
                  <a:schemeClr val="bg1"/>
                </a:solidFill>
                <a:ea typeface="Calibri"/>
                <a:cs typeface="Times New Roman"/>
              </a:rPr>
              <a:t>explored</a:t>
            </a:r>
            <a:r>
              <a:rPr lang="pl-PL" dirty="0">
                <a:solidFill>
                  <a:schemeClr val="bg1"/>
                </a:solidFill>
                <a:ea typeface="Calibri"/>
                <a:cs typeface="Times New Roman"/>
              </a:rPr>
              <a:t>, and </a:t>
            </a:r>
            <a:r>
              <a:rPr lang="pl-PL" dirty="0" err="1">
                <a:solidFill>
                  <a:schemeClr val="bg1"/>
                </a:solidFill>
                <a:ea typeface="Calibri"/>
                <a:cs typeface="Times New Roman"/>
              </a:rPr>
              <a:t>later</a:t>
            </a:r>
            <a:r>
              <a:rPr lang="pl-PL" dirty="0">
                <a:solidFill>
                  <a:schemeClr val="bg1"/>
                </a:solidFill>
                <a:ea typeface="Calibri"/>
                <a:cs typeface="Times New Roman"/>
              </a:rPr>
              <a:t> </a:t>
            </a:r>
            <a:r>
              <a:rPr lang="pl-PL" dirty="0" err="1">
                <a:solidFill>
                  <a:schemeClr val="bg1"/>
                </a:solidFill>
                <a:ea typeface="Calibri"/>
                <a:cs typeface="Times New Roman"/>
              </a:rPr>
              <a:t>settled</a:t>
            </a:r>
            <a:r>
              <a:rPr lang="pl-PL" dirty="0">
                <a:solidFill>
                  <a:schemeClr val="bg1"/>
                </a:solidFill>
                <a:ea typeface="Calibri"/>
                <a:cs typeface="Times New Roman"/>
              </a:rPr>
              <a:t>, </a:t>
            </a:r>
            <a:r>
              <a:rPr lang="pl-PL" dirty="0" err="1">
                <a:solidFill>
                  <a:schemeClr val="bg1"/>
                </a:solidFill>
                <a:ea typeface="Calibri"/>
                <a:cs typeface="Times New Roman"/>
              </a:rPr>
              <a:t>along</a:t>
            </a:r>
            <a:r>
              <a:rPr lang="pl-PL" dirty="0">
                <a:solidFill>
                  <a:schemeClr val="bg1"/>
                </a:solidFill>
                <a:ea typeface="Calibri"/>
                <a:cs typeface="Times New Roman"/>
              </a:rPr>
              <a:t> the </a:t>
            </a:r>
            <a:r>
              <a:rPr lang="pl-PL" dirty="0" err="1">
                <a:solidFill>
                  <a:schemeClr val="bg1"/>
                </a:solidFill>
                <a:ea typeface="Calibri"/>
                <a:cs typeface="Times New Roman"/>
              </a:rPr>
              <a:t>Atlantic</a:t>
            </a:r>
            <a:r>
              <a:rPr lang="pl-PL" dirty="0">
                <a:solidFill>
                  <a:schemeClr val="bg1"/>
                </a:solidFill>
                <a:ea typeface="Calibri"/>
                <a:cs typeface="Times New Roman"/>
              </a:rPr>
              <a:t> </a:t>
            </a:r>
            <a:r>
              <a:rPr lang="pl-PL" dirty="0" err="1">
                <a:solidFill>
                  <a:schemeClr val="bg1"/>
                </a:solidFill>
                <a:ea typeface="Calibri"/>
                <a:cs typeface="Times New Roman"/>
              </a:rPr>
              <a:t>coast</a:t>
            </a:r>
            <a:r>
              <a:rPr lang="pl-PL" dirty="0">
                <a:solidFill>
                  <a:schemeClr val="bg1"/>
                </a:solidFill>
                <a:ea typeface="Calibri"/>
                <a:cs typeface="Times New Roman"/>
              </a:rPr>
              <a:t>. France </a:t>
            </a:r>
            <a:r>
              <a:rPr lang="pl-PL" dirty="0" err="1">
                <a:solidFill>
                  <a:schemeClr val="bg1"/>
                </a:solidFill>
                <a:ea typeface="Calibri"/>
                <a:cs typeface="Times New Roman"/>
              </a:rPr>
              <a:t>ceded</a:t>
            </a:r>
            <a:r>
              <a:rPr lang="pl-PL" dirty="0">
                <a:solidFill>
                  <a:schemeClr val="bg1"/>
                </a:solidFill>
                <a:ea typeface="Calibri"/>
                <a:cs typeface="Times New Roman"/>
              </a:rPr>
              <a:t> </a:t>
            </a:r>
            <a:r>
              <a:rPr lang="pl-PL" dirty="0" err="1">
                <a:solidFill>
                  <a:schemeClr val="bg1"/>
                </a:solidFill>
                <a:ea typeface="Calibri"/>
                <a:cs typeface="Times New Roman"/>
              </a:rPr>
              <a:t>nearly</a:t>
            </a:r>
            <a:r>
              <a:rPr lang="pl-PL" dirty="0">
                <a:solidFill>
                  <a:schemeClr val="bg1"/>
                </a:solidFill>
                <a:ea typeface="Calibri"/>
                <a:cs typeface="Times New Roman"/>
              </a:rPr>
              <a:t> </a:t>
            </a:r>
            <a:r>
              <a:rPr lang="pl-PL" dirty="0" err="1">
                <a:solidFill>
                  <a:schemeClr val="bg1"/>
                </a:solidFill>
                <a:ea typeface="Calibri"/>
                <a:cs typeface="Times New Roman"/>
              </a:rPr>
              <a:t>all</a:t>
            </a:r>
            <a:r>
              <a:rPr lang="pl-PL" dirty="0">
                <a:solidFill>
                  <a:schemeClr val="bg1"/>
                </a:solidFill>
                <a:ea typeface="Calibri"/>
                <a:cs typeface="Times New Roman"/>
              </a:rPr>
              <a:t> of </a:t>
            </a:r>
            <a:r>
              <a:rPr lang="pl-PL" dirty="0" err="1">
                <a:solidFill>
                  <a:schemeClr val="bg1"/>
                </a:solidFill>
                <a:ea typeface="Calibri"/>
                <a:cs typeface="Times New Roman"/>
              </a:rPr>
              <a:t>its</a:t>
            </a:r>
            <a:r>
              <a:rPr lang="pl-PL" dirty="0">
                <a:solidFill>
                  <a:schemeClr val="bg1"/>
                </a:solidFill>
                <a:ea typeface="Calibri"/>
                <a:cs typeface="Times New Roman"/>
              </a:rPr>
              <a:t> </a:t>
            </a:r>
            <a:r>
              <a:rPr lang="pl-PL" dirty="0" err="1">
                <a:solidFill>
                  <a:schemeClr val="bg1"/>
                </a:solidFill>
                <a:ea typeface="Calibri"/>
                <a:cs typeface="Times New Roman"/>
              </a:rPr>
              <a:t>colonies</a:t>
            </a:r>
            <a:r>
              <a:rPr lang="pl-PL" dirty="0">
                <a:solidFill>
                  <a:schemeClr val="bg1"/>
                </a:solidFill>
                <a:ea typeface="Calibri"/>
                <a:cs typeface="Times New Roman"/>
              </a:rPr>
              <a:t> in </a:t>
            </a:r>
            <a:r>
              <a:rPr lang="pl-PL" dirty="0" err="1">
                <a:solidFill>
                  <a:schemeClr val="bg1"/>
                </a:solidFill>
                <a:ea typeface="Calibri"/>
                <a:cs typeface="Times New Roman"/>
              </a:rPr>
              <a:t>North</a:t>
            </a:r>
            <a:r>
              <a:rPr lang="pl-PL" dirty="0">
                <a:solidFill>
                  <a:schemeClr val="bg1"/>
                </a:solidFill>
                <a:ea typeface="Calibri"/>
                <a:cs typeface="Times New Roman"/>
              </a:rPr>
              <a:t> </a:t>
            </a:r>
            <a:r>
              <a:rPr lang="pl-PL" dirty="0" err="1">
                <a:solidFill>
                  <a:schemeClr val="bg1"/>
                </a:solidFill>
                <a:ea typeface="Calibri"/>
                <a:cs typeface="Times New Roman"/>
              </a:rPr>
              <a:t>America</a:t>
            </a:r>
            <a:r>
              <a:rPr lang="pl-PL" dirty="0">
                <a:solidFill>
                  <a:schemeClr val="bg1"/>
                </a:solidFill>
                <a:ea typeface="Calibri"/>
                <a:cs typeface="Times New Roman"/>
              </a:rPr>
              <a:t> to Britain in 1763 </a:t>
            </a:r>
            <a:r>
              <a:rPr lang="pl-PL" dirty="0" err="1">
                <a:solidFill>
                  <a:schemeClr val="bg1"/>
                </a:solidFill>
                <a:ea typeface="Calibri"/>
                <a:cs typeface="Times New Roman"/>
              </a:rPr>
              <a:t>after</a:t>
            </a:r>
            <a:r>
              <a:rPr lang="pl-PL" dirty="0">
                <a:solidFill>
                  <a:schemeClr val="bg1"/>
                </a:solidFill>
                <a:ea typeface="Calibri"/>
                <a:cs typeface="Times New Roman"/>
              </a:rPr>
              <a:t> the </a:t>
            </a:r>
            <a:r>
              <a:rPr lang="pl-PL" dirty="0" err="1">
                <a:solidFill>
                  <a:schemeClr val="bg1"/>
                </a:solidFill>
                <a:ea typeface="Calibri"/>
                <a:cs typeface="Times New Roman"/>
              </a:rPr>
              <a:t>Seven</a:t>
            </a:r>
            <a:r>
              <a:rPr lang="pl-PL" dirty="0">
                <a:solidFill>
                  <a:schemeClr val="bg1"/>
                </a:solidFill>
                <a:ea typeface="Calibri"/>
                <a:cs typeface="Times New Roman"/>
              </a:rPr>
              <a:t> </a:t>
            </a:r>
            <a:r>
              <a:rPr lang="pl-PL" dirty="0" err="1">
                <a:solidFill>
                  <a:schemeClr val="bg1"/>
                </a:solidFill>
                <a:ea typeface="Calibri"/>
                <a:cs typeface="Times New Roman"/>
              </a:rPr>
              <a:t>Years</a:t>
            </a:r>
            <a:r>
              <a:rPr lang="pl-PL" dirty="0">
                <a:solidFill>
                  <a:schemeClr val="bg1"/>
                </a:solidFill>
                <a:ea typeface="Calibri"/>
                <a:cs typeface="Times New Roman"/>
              </a:rPr>
              <a:t>' War. In 1867, with the </a:t>
            </a:r>
            <a:r>
              <a:rPr lang="pl-PL" dirty="0" err="1">
                <a:solidFill>
                  <a:schemeClr val="bg1"/>
                </a:solidFill>
                <a:ea typeface="Calibri"/>
                <a:cs typeface="Times New Roman"/>
              </a:rPr>
              <a:t>union</a:t>
            </a:r>
            <a:r>
              <a:rPr lang="pl-PL" dirty="0">
                <a:solidFill>
                  <a:schemeClr val="bg1"/>
                </a:solidFill>
                <a:ea typeface="Calibri"/>
                <a:cs typeface="Times New Roman"/>
              </a:rPr>
              <a:t> of </a:t>
            </a:r>
            <a:r>
              <a:rPr lang="pl-PL" dirty="0" err="1">
                <a:solidFill>
                  <a:schemeClr val="bg1"/>
                </a:solidFill>
                <a:ea typeface="Calibri"/>
                <a:cs typeface="Times New Roman"/>
              </a:rPr>
              <a:t>three</a:t>
            </a:r>
            <a:r>
              <a:rPr lang="pl-PL" dirty="0">
                <a:solidFill>
                  <a:schemeClr val="bg1"/>
                </a:solidFill>
                <a:ea typeface="Calibri"/>
                <a:cs typeface="Times New Roman"/>
              </a:rPr>
              <a:t> British </a:t>
            </a:r>
            <a:r>
              <a:rPr lang="pl-PL" dirty="0" err="1">
                <a:solidFill>
                  <a:schemeClr val="bg1"/>
                </a:solidFill>
                <a:ea typeface="Calibri"/>
                <a:cs typeface="Times New Roman"/>
              </a:rPr>
              <a:t>North</a:t>
            </a:r>
            <a:r>
              <a:rPr lang="pl-PL" dirty="0">
                <a:solidFill>
                  <a:schemeClr val="bg1"/>
                </a:solidFill>
                <a:ea typeface="Calibri"/>
                <a:cs typeface="Times New Roman"/>
              </a:rPr>
              <a:t> American </a:t>
            </a:r>
            <a:r>
              <a:rPr lang="pl-PL" dirty="0" err="1">
                <a:solidFill>
                  <a:schemeClr val="bg1"/>
                </a:solidFill>
                <a:ea typeface="Calibri"/>
                <a:cs typeface="Times New Roman"/>
              </a:rPr>
              <a:t>colonies</a:t>
            </a:r>
            <a:r>
              <a:rPr lang="pl-PL" dirty="0">
                <a:solidFill>
                  <a:schemeClr val="bg1"/>
                </a:solidFill>
                <a:ea typeface="Calibri"/>
                <a:cs typeface="Times New Roman"/>
              </a:rPr>
              <a:t> </a:t>
            </a:r>
            <a:r>
              <a:rPr lang="pl-PL" dirty="0" err="1">
                <a:solidFill>
                  <a:schemeClr val="bg1"/>
                </a:solidFill>
                <a:ea typeface="Calibri"/>
                <a:cs typeface="Times New Roman"/>
              </a:rPr>
              <a:t>through</a:t>
            </a:r>
            <a:r>
              <a:rPr lang="pl-PL" dirty="0">
                <a:solidFill>
                  <a:schemeClr val="bg1"/>
                </a:solidFill>
                <a:ea typeface="Calibri"/>
                <a:cs typeface="Times New Roman"/>
              </a:rPr>
              <a:t> </a:t>
            </a:r>
            <a:r>
              <a:rPr lang="pl-PL" dirty="0" err="1">
                <a:solidFill>
                  <a:schemeClr val="bg1"/>
                </a:solidFill>
                <a:ea typeface="Calibri"/>
                <a:cs typeface="Times New Roman"/>
              </a:rPr>
              <a:t>Confederation</a:t>
            </a:r>
            <a:r>
              <a:rPr lang="pl-PL" dirty="0">
                <a:solidFill>
                  <a:schemeClr val="bg1"/>
                </a:solidFill>
                <a:ea typeface="Calibri"/>
                <a:cs typeface="Times New Roman"/>
              </a:rPr>
              <a:t>, Canada was </a:t>
            </a:r>
            <a:r>
              <a:rPr lang="pl-PL" dirty="0" err="1">
                <a:solidFill>
                  <a:schemeClr val="bg1"/>
                </a:solidFill>
                <a:ea typeface="Calibri"/>
                <a:cs typeface="Times New Roman"/>
              </a:rPr>
              <a:t>formed</a:t>
            </a:r>
            <a:r>
              <a:rPr lang="pl-PL" dirty="0">
                <a:solidFill>
                  <a:schemeClr val="bg1"/>
                </a:solidFill>
                <a:ea typeface="Calibri"/>
                <a:cs typeface="Times New Roman"/>
              </a:rPr>
              <a:t> as a federal </a:t>
            </a:r>
            <a:r>
              <a:rPr lang="pl-PL" dirty="0" err="1">
                <a:solidFill>
                  <a:schemeClr val="bg1"/>
                </a:solidFill>
                <a:ea typeface="Calibri"/>
                <a:cs typeface="Times New Roman"/>
              </a:rPr>
              <a:t>dominion</a:t>
            </a:r>
            <a:r>
              <a:rPr lang="pl-PL" dirty="0">
                <a:solidFill>
                  <a:schemeClr val="bg1"/>
                </a:solidFill>
                <a:ea typeface="Calibri"/>
                <a:cs typeface="Times New Roman"/>
              </a:rPr>
              <a:t> of </a:t>
            </a:r>
            <a:r>
              <a:rPr lang="pl-PL" dirty="0" err="1">
                <a:solidFill>
                  <a:schemeClr val="bg1"/>
                </a:solidFill>
                <a:ea typeface="Calibri"/>
                <a:cs typeface="Times New Roman"/>
              </a:rPr>
              <a:t>four</a:t>
            </a:r>
            <a:r>
              <a:rPr lang="pl-PL" dirty="0">
                <a:solidFill>
                  <a:schemeClr val="bg1"/>
                </a:solidFill>
                <a:ea typeface="Calibri"/>
                <a:cs typeface="Times New Roman"/>
              </a:rPr>
              <a:t> </a:t>
            </a:r>
            <a:r>
              <a:rPr lang="pl-PL" dirty="0" err="1">
                <a:solidFill>
                  <a:schemeClr val="bg1"/>
                </a:solidFill>
                <a:ea typeface="Calibri"/>
                <a:cs typeface="Times New Roman"/>
              </a:rPr>
              <a:t>provinces</a:t>
            </a:r>
            <a:r>
              <a:rPr lang="pl-PL" dirty="0">
                <a:solidFill>
                  <a:schemeClr val="bg1"/>
                </a:solidFill>
                <a:ea typeface="Calibri"/>
                <a:cs typeface="Times New Roman"/>
              </a:rPr>
              <a:t>. </a:t>
            </a:r>
            <a:r>
              <a:rPr lang="pl-PL" dirty="0" err="1">
                <a:solidFill>
                  <a:schemeClr val="bg1"/>
                </a:solidFill>
                <a:ea typeface="Calibri"/>
                <a:cs typeface="Times New Roman"/>
              </a:rPr>
              <a:t>This</a:t>
            </a:r>
            <a:r>
              <a:rPr lang="pl-PL" dirty="0">
                <a:solidFill>
                  <a:schemeClr val="bg1"/>
                </a:solidFill>
                <a:ea typeface="Calibri"/>
                <a:cs typeface="Times New Roman"/>
              </a:rPr>
              <a:t> </a:t>
            </a:r>
            <a:r>
              <a:rPr lang="pl-PL" dirty="0" err="1">
                <a:solidFill>
                  <a:schemeClr val="bg1"/>
                </a:solidFill>
                <a:ea typeface="Calibri"/>
                <a:cs typeface="Times New Roman"/>
              </a:rPr>
              <a:t>began</a:t>
            </a:r>
            <a:r>
              <a:rPr lang="pl-PL" dirty="0">
                <a:solidFill>
                  <a:schemeClr val="bg1"/>
                </a:solidFill>
                <a:ea typeface="Calibri"/>
                <a:cs typeface="Times New Roman"/>
              </a:rPr>
              <a:t> </a:t>
            </a:r>
            <a:r>
              <a:rPr lang="pl-PL" dirty="0" err="1">
                <a:solidFill>
                  <a:schemeClr val="bg1"/>
                </a:solidFill>
                <a:ea typeface="Calibri"/>
                <a:cs typeface="Times New Roman"/>
              </a:rPr>
              <a:t>an</a:t>
            </a:r>
            <a:r>
              <a:rPr lang="pl-PL" dirty="0">
                <a:solidFill>
                  <a:schemeClr val="bg1"/>
                </a:solidFill>
                <a:ea typeface="Calibri"/>
                <a:cs typeface="Times New Roman"/>
              </a:rPr>
              <a:t> </a:t>
            </a:r>
            <a:r>
              <a:rPr lang="pl-PL" dirty="0" err="1">
                <a:solidFill>
                  <a:schemeClr val="bg1"/>
                </a:solidFill>
                <a:ea typeface="Calibri"/>
                <a:cs typeface="Times New Roman"/>
              </a:rPr>
              <a:t>accretion</a:t>
            </a:r>
            <a:r>
              <a:rPr lang="pl-PL" dirty="0">
                <a:solidFill>
                  <a:schemeClr val="bg1"/>
                </a:solidFill>
                <a:ea typeface="Calibri"/>
                <a:cs typeface="Times New Roman"/>
              </a:rPr>
              <a:t> of </a:t>
            </a:r>
            <a:r>
              <a:rPr lang="pl-PL" dirty="0" err="1">
                <a:solidFill>
                  <a:schemeClr val="bg1"/>
                </a:solidFill>
                <a:ea typeface="Calibri"/>
                <a:cs typeface="Times New Roman"/>
              </a:rPr>
              <a:t>provinces</a:t>
            </a:r>
            <a:r>
              <a:rPr lang="pl-PL" dirty="0">
                <a:solidFill>
                  <a:schemeClr val="bg1"/>
                </a:solidFill>
                <a:ea typeface="Calibri"/>
                <a:cs typeface="Times New Roman"/>
              </a:rPr>
              <a:t> and </a:t>
            </a:r>
            <a:r>
              <a:rPr lang="pl-PL" dirty="0" err="1">
                <a:solidFill>
                  <a:schemeClr val="bg1"/>
                </a:solidFill>
                <a:ea typeface="Calibri"/>
                <a:cs typeface="Times New Roman"/>
              </a:rPr>
              <a:t>territories</a:t>
            </a:r>
            <a:r>
              <a:rPr lang="pl-PL" dirty="0">
                <a:solidFill>
                  <a:schemeClr val="bg1"/>
                </a:solidFill>
                <a:ea typeface="Calibri"/>
                <a:cs typeface="Times New Roman"/>
              </a:rPr>
              <a:t> and a </a:t>
            </a:r>
            <a:r>
              <a:rPr lang="pl-PL" dirty="0" err="1">
                <a:solidFill>
                  <a:schemeClr val="bg1"/>
                </a:solidFill>
                <a:ea typeface="Calibri"/>
                <a:cs typeface="Times New Roman"/>
              </a:rPr>
              <a:t>process</a:t>
            </a:r>
            <a:r>
              <a:rPr lang="pl-PL" dirty="0">
                <a:solidFill>
                  <a:schemeClr val="bg1"/>
                </a:solidFill>
                <a:ea typeface="Calibri"/>
                <a:cs typeface="Times New Roman"/>
              </a:rPr>
              <a:t> of </a:t>
            </a:r>
            <a:r>
              <a:rPr lang="pl-PL" dirty="0" err="1">
                <a:solidFill>
                  <a:schemeClr val="bg1"/>
                </a:solidFill>
                <a:ea typeface="Calibri"/>
                <a:cs typeface="Times New Roman"/>
              </a:rPr>
              <a:t>increasing</a:t>
            </a:r>
            <a:r>
              <a:rPr lang="pl-PL" dirty="0">
                <a:solidFill>
                  <a:schemeClr val="bg1"/>
                </a:solidFill>
                <a:ea typeface="Calibri"/>
                <a:cs typeface="Times New Roman"/>
              </a:rPr>
              <a:t> </a:t>
            </a:r>
            <a:r>
              <a:rPr lang="pl-PL" dirty="0" err="1">
                <a:solidFill>
                  <a:schemeClr val="bg1"/>
                </a:solidFill>
                <a:ea typeface="Calibri"/>
                <a:cs typeface="Times New Roman"/>
              </a:rPr>
              <a:t>autonomy</a:t>
            </a:r>
            <a:r>
              <a:rPr lang="pl-PL" dirty="0">
                <a:solidFill>
                  <a:schemeClr val="bg1"/>
                </a:solidFill>
                <a:ea typeface="Calibri"/>
                <a:cs typeface="Times New Roman"/>
              </a:rPr>
              <a:t> from the British </a:t>
            </a:r>
            <a:r>
              <a:rPr lang="pl-PL" dirty="0" err="1">
                <a:solidFill>
                  <a:schemeClr val="bg1"/>
                </a:solidFill>
                <a:ea typeface="Calibri"/>
                <a:cs typeface="Times New Roman"/>
              </a:rPr>
              <a:t>Empire</a:t>
            </a:r>
            <a:r>
              <a:rPr lang="pl-PL" dirty="0">
                <a:solidFill>
                  <a:schemeClr val="bg1"/>
                </a:solidFill>
                <a:ea typeface="Calibri"/>
                <a:cs typeface="Times New Roman"/>
              </a:rPr>
              <a:t>, </a:t>
            </a:r>
            <a:r>
              <a:rPr lang="pl-PL" dirty="0" err="1">
                <a:solidFill>
                  <a:schemeClr val="bg1"/>
                </a:solidFill>
                <a:ea typeface="Calibri"/>
                <a:cs typeface="Times New Roman"/>
              </a:rPr>
              <a:t>which</a:t>
            </a:r>
            <a:r>
              <a:rPr lang="pl-PL" dirty="0">
                <a:solidFill>
                  <a:schemeClr val="bg1"/>
                </a:solidFill>
                <a:ea typeface="Calibri"/>
                <a:cs typeface="Times New Roman"/>
              </a:rPr>
              <a:t> </a:t>
            </a:r>
            <a:r>
              <a:rPr lang="pl-PL" dirty="0" err="1">
                <a:solidFill>
                  <a:schemeClr val="bg1"/>
                </a:solidFill>
                <a:ea typeface="Calibri"/>
                <a:cs typeface="Times New Roman"/>
              </a:rPr>
              <a:t>became</a:t>
            </a:r>
            <a:r>
              <a:rPr lang="pl-PL" dirty="0">
                <a:solidFill>
                  <a:schemeClr val="bg1"/>
                </a:solidFill>
                <a:ea typeface="Calibri"/>
                <a:cs typeface="Times New Roman"/>
              </a:rPr>
              <a:t> </a:t>
            </a:r>
            <a:r>
              <a:rPr lang="pl-PL" dirty="0" err="1">
                <a:solidFill>
                  <a:schemeClr val="bg1"/>
                </a:solidFill>
                <a:ea typeface="Calibri"/>
                <a:cs typeface="Times New Roman"/>
              </a:rPr>
              <a:t>official</a:t>
            </a:r>
            <a:r>
              <a:rPr lang="pl-PL" dirty="0">
                <a:solidFill>
                  <a:schemeClr val="bg1"/>
                </a:solidFill>
                <a:ea typeface="Calibri"/>
                <a:cs typeface="Times New Roman"/>
              </a:rPr>
              <a:t> with the </a:t>
            </a:r>
            <a:r>
              <a:rPr lang="pl-PL" dirty="0" err="1">
                <a:solidFill>
                  <a:schemeClr val="bg1"/>
                </a:solidFill>
                <a:ea typeface="Calibri"/>
                <a:cs typeface="Times New Roman"/>
              </a:rPr>
              <a:t>Statute</a:t>
            </a:r>
            <a:r>
              <a:rPr lang="pl-PL" dirty="0">
                <a:solidFill>
                  <a:schemeClr val="bg1"/>
                </a:solidFill>
                <a:ea typeface="Calibri"/>
                <a:cs typeface="Times New Roman"/>
              </a:rPr>
              <a:t> of Westminster of 1931 and </a:t>
            </a:r>
            <a:r>
              <a:rPr lang="pl-PL" dirty="0" err="1">
                <a:solidFill>
                  <a:schemeClr val="bg1"/>
                </a:solidFill>
                <a:ea typeface="Calibri"/>
                <a:cs typeface="Times New Roman"/>
              </a:rPr>
              <a:t>completed</a:t>
            </a:r>
            <a:r>
              <a:rPr lang="pl-PL" dirty="0">
                <a:solidFill>
                  <a:schemeClr val="bg1"/>
                </a:solidFill>
                <a:ea typeface="Calibri"/>
                <a:cs typeface="Times New Roman"/>
              </a:rPr>
              <a:t> in the Canada </a:t>
            </a:r>
            <a:r>
              <a:rPr lang="pl-PL" dirty="0" err="1">
                <a:solidFill>
                  <a:schemeClr val="bg1"/>
                </a:solidFill>
                <a:ea typeface="Calibri"/>
                <a:cs typeface="Times New Roman"/>
              </a:rPr>
              <a:t>Act</a:t>
            </a:r>
            <a:r>
              <a:rPr lang="pl-PL" dirty="0">
                <a:solidFill>
                  <a:schemeClr val="bg1"/>
                </a:solidFill>
                <a:ea typeface="Calibri"/>
                <a:cs typeface="Times New Roman"/>
              </a:rPr>
              <a:t> of 1982, </a:t>
            </a:r>
            <a:r>
              <a:rPr lang="pl-PL" dirty="0" err="1">
                <a:solidFill>
                  <a:schemeClr val="bg1"/>
                </a:solidFill>
                <a:ea typeface="Calibri"/>
                <a:cs typeface="Times New Roman"/>
              </a:rPr>
              <a:t>which</a:t>
            </a:r>
            <a:r>
              <a:rPr lang="pl-PL" dirty="0">
                <a:solidFill>
                  <a:schemeClr val="bg1"/>
                </a:solidFill>
                <a:ea typeface="Calibri"/>
                <a:cs typeface="Times New Roman"/>
              </a:rPr>
              <a:t> </a:t>
            </a:r>
            <a:r>
              <a:rPr lang="pl-PL" dirty="0" err="1">
                <a:solidFill>
                  <a:schemeClr val="bg1"/>
                </a:solidFill>
                <a:ea typeface="Calibri"/>
                <a:cs typeface="Times New Roman"/>
              </a:rPr>
              <a:t>severed</a:t>
            </a:r>
            <a:r>
              <a:rPr lang="pl-PL" dirty="0">
                <a:solidFill>
                  <a:schemeClr val="bg1"/>
                </a:solidFill>
                <a:ea typeface="Calibri"/>
                <a:cs typeface="Times New Roman"/>
              </a:rPr>
              <a:t> the </a:t>
            </a:r>
            <a:r>
              <a:rPr lang="pl-PL" dirty="0" err="1">
                <a:solidFill>
                  <a:schemeClr val="bg1"/>
                </a:solidFill>
                <a:ea typeface="Calibri"/>
                <a:cs typeface="Times New Roman"/>
              </a:rPr>
              <a:t>vestiges</a:t>
            </a:r>
            <a:r>
              <a:rPr lang="pl-PL" dirty="0">
                <a:solidFill>
                  <a:schemeClr val="bg1"/>
                </a:solidFill>
                <a:ea typeface="Calibri"/>
                <a:cs typeface="Times New Roman"/>
              </a:rPr>
              <a:t> of </a:t>
            </a:r>
            <a:r>
              <a:rPr lang="pl-PL" dirty="0" err="1">
                <a:solidFill>
                  <a:schemeClr val="bg1"/>
                </a:solidFill>
                <a:ea typeface="Calibri"/>
                <a:cs typeface="Times New Roman"/>
              </a:rPr>
              <a:t>legal</a:t>
            </a:r>
            <a:r>
              <a:rPr lang="pl-PL" dirty="0">
                <a:solidFill>
                  <a:schemeClr val="bg1"/>
                </a:solidFill>
                <a:ea typeface="Calibri"/>
                <a:cs typeface="Times New Roman"/>
              </a:rPr>
              <a:t> </a:t>
            </a:r>
            <a:r>
              <a:rPr lang="pl-PL" dirty="0" err="1">
                <a:solidFill>
                  <a:schemeClr val="bg1"/>
                </a:solidFill>
                <a:ea typeface="Calibri"/>
                <a:cs typeface="Times New Roman"/>
              </a:rPr>
              <a:t>dependence</a:t>
            </a:r>
            <a:r>
              <a:rPr lang="pl-PL" dirty="0">
                <a:solidFill>
                  <a:schemeClr val="bg1"/>
                </a:solidFill>
                <a:ea typeface="Calibri"/>
                <a:cs typeface="Times New Roman"/>
              </a:rPr>
              <a:t> on the British </a:t>
            </a:r>
            <a:r>
              <a:rPr lang="pl-PL" dirty="0" err="1">
                <a:solidFill>
                  <a:schemeClr val="bg1"/>
                </a:solidFill>
                <a:ea typeface="Calibri"/>
                <a:cs typeface="Times New Roman"/>
              </a:rPr>
              <a:t>parliament</a:t>
            </a:r>
            <a:r>
              <a:rPr lang="pl-PL" dirty="0">
                <a:solidFill>
                  <a:schemeClr val="bg1"/>
                </a:solidFill>
                <a:ea typeface="Calibri"/>
                <a:cs typeface="Times New Roman"/>
              </a:rPr>
              <a:t>.</a:t>
            </a:r>
          </a:p>
          <a:p>
            <a:pPr fontAlgn="auto">
              <a:spcAft>
                <a:spcPts val="0"/>
              </a:spcAft>
              <a:buFont typeface="Arial" pitchFamily="34" charset="0"/>
              <a:buChar char="•"/>
              <a:defRPr/>
            </a:pPr>
            <a:endParaRPr lang="pl-PL" dirty="0">
              <a:solidFill>
                <a:schemeClr val="bg1"/>
              </a:solidFill>
            </a:endParaRPr>
          </a:p>
        </p:txBody>
      </p:sp>
      <p:pic>
        <p:nvPicPr>
          <p:cNvPr id="4098" name="Picture 2" descr="C:\Users\Oem\Desktop\angielski\428px-Crew_of_a_Sherman-tank_south_of_Vaucelles[1].jpg"/>
          <p:cNvPicPr>
            <a:picLocks noChangeAspect="1" noChangeArrowheads="1"/>
          </p:cNvPicPr>
          <p:nvPr/>
        </p:nvPicPr>
        <p:blipFill>
          <a:blip r:embed="rId3" cstate="print">
            <a:extLst>
              <a:ext uri="{28A0092B-C50C-407E-A947-70E740481C1C}"/>
            </a:extLst>
          </a:blip>
          <a:srcRect/>
          <a:stretch>
            <a:fillRect/>
          </a:stretch>
        </p:blipFill>
        <p:spPr bwMode="auto">
          <a:xfrm>
            <a:off x="5940152" y="2708920"/>
            <a:ext cx="2829830" cy="3960439"/>
          </a:xfrm>
          <a:prstGeom prst="rect">
            <a:avLst/>
          </a:prstGeom>
          <a:ln>
            <a:noFill/>
          </a:ln>
          <a:effectLst>
            <a:softEdge rad="112500"/>
          </a:effectLst>
          <a:extLst>
            <a:ext uri="{909E8E84-426E-40DD-AFC4-6F175D3DCCD1}"/>
          </a:extLst>
        </p:spPr>
      </p:pic>
      <p:sp>
        <p:nvSpPr>
          <p:cNvPr id="21508" name="pole tekstowe 3"/>
          <p:cNvSpPr txBox="1">
            <a:spLocks noChangeArrowheads="1"/>
          </p:cNvSpPr>
          <p:nvPr/>
        </p:nvSpPr>
        <p:spPr bwMode="auto">
          <a:xfrm>
            <a:off x="5940152" y="2060848"/>
            <a:ext cx="2898775" cy="647700"/>
          </a:xfrm>
          <a:prstGeom prst="rect">
            <a:avLst/>
          </a:prstGeom>
          <a:noFill/>
          <a:ln w="9525">
            <a:noFill/>
            <a:miter lim="800000"/>
            <a:headEnd/>
            <a:tailEnd/>
          </a:ln>
        </p:spPr>
        <p:txBody>
          <a:bodyPr>
            <a:spAutoFit/>
          </a:bodyPr>
          <a:lstStyle/>
          <a:p>
            <a:r>
              <a:rPr lang="pl-PL" dirty="0">
                <a:solidFill>
                  <a:schemeClr val="bg1"/>
                </a:solidFill>
                <a:latin typeface="Calibri" pitchFamily="34" charset="0"/>
              </a:rPr>
              <a:t>Canadian </a:t>
            </a:r>
            <a:r>
              <a:rPr lang="pl-PL" dirty="0" err="1">
                <a:solidFill>
                  <a:schemeClr val="bg1"/>
                </a:solidFill>
                <a:latin typeface="Calibri" pitchFamily="34" charset="0"/>
              </a:rPr>
              <a:t>soldiers</a:t>
            </a:r>
            <a:r>
              <a:rPr lang="pl-PL" dirty="0">
                <a:solidFill>
                  <a:schemeClr val="bg1"/>
                </a:solidFill>
                <a:latin typeface="Calibri" pitchFamily="34" charset="0"/>
              </a:rPr>
              <a:t> </a:t>
            </a:r>
            <a:r>
              <a:rPr lang="pl-PL" dirty="0" err="1">
                <a:solidFill>
                  <a:schemeClr val="bg1"/>
                </a:solidFill>
                <a:latin typeface="Calibri" pitchFamily="34" charset="0"/>
              </a:rPr>
              <a:t>during</a:t>
            </a:r>
            <a:r>
              <a:rPr lang="pl-PL" dirty="0">
                <a:solidFill>
                  <a:schemeClr val="bg1"/>
                </a:solidFill>
                <a:latin typeface="Calibri" pitchFamily="34" charset="0"/>
              </a:rPr>
              <a:t> </a:t>
            </a:r>
            <a:r>
              <a:rPr lang="pl-PL" dirty="0" err="1">
                <a:solidFill>
                  <a:schemeClr val="bg1"/>
                </a:solidFill>
                <a:latin typeface="Calibri" pitchFamily="34" charset="0"/>
              </a:rPr>
              <a:t>second</a:t>
            </a:r>
            <a:r>
              <a:rPr lang="pl-PL" dirty="0">
                <a:solidFill>
                  <a:schemeClr val="bg1"/>
                </a:solidFill>
                <a:latin typeface="Calibri" pitchFamily="34" charset="0"/>
              </a:rPr>
              <a:t> </a:t>
            </a:r>
            <a:r>
              <a:rPr lang="pl-PL" dirty="0" err="1">
                <a:solidFill>
                  <a:schemeClr val="bg1"/>
                </a:solidFill>
                <a:latin typeface="Calibri" pitchFamily="34" charset="0"/>
              </a:rPr>
              <a:t>world</a:t>
            </a:r>
            <a:r>
              <a:rPr lang="pl-PL" dirty="0">
                <a:solidFill>
                  <a:schemeClr val="bg1"/>
                </a:solidFill>
                <a:latin typeface="Calibri" pitchFamily="34" charset="0"/>
              </a:rPr>
              <a:t> war</a:t>
            </a:r>
          </a:p>
        </p:txBody>
      </p:sp>
      <p:pic>
        <p:nvPicPr>
          <p:cNvPr id="4099" name="Picture 3" descr="C:\Users\Oem\Desktop\angielski\voyageurs-first-peoples[1].jpg"/>
          <p:cNvPicPr>
            <a:picLocks noChangeAspect="1" noChangeArrowheads="1"/>
          </p:cNvPicPr>
          <p:nvPr/>
        </p:nvPicPr>
        <p:blipFill>
          <a:blip r:embed="rId4" cstate="print">
            <a:extLst>
              <a:ext uri="{28A0092B-C50C-407E-A947-70E740481C1C}"/>
            </a:extLst>
          </a:blip>
          <a:srcRect/>
          <a:stretch>
            <a:fillRect/>
          </a:stretch>
        </p:blipFill>
        <p:spPr bwMode="auto">
          <a:xfrm>
            <a:off x="5796136" y="260648"/>
            <a:ext cx="3052936" cy="1531768"/>
          </a:xfrm>
          <a:prstGeom prst="rect">
            <a:avLst/>
          </a:prstGeom>
          <a:ln>
            <a:noFill/>
          </a:ln>
          <a:effectLst>
            <a:softEdge rad="112500"/>
          </a:effectLst>
          <a:extLst>
            <a:ext uri="{909E8E84-426E-40DD-AFC4-6F175D3DCCD1}"/>
          </a:extLst>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750</Words>
  <Application>Microsoft Office PowerPoint</Application>
  <PresentationFormat>Pokaz na ekranie (4:3)</PresentationFormat>
  <Paragraphs>90</Paragraphs>
  <Slides>22</Slides>
  <Notes>1</Notes>
  <HiddenSlides>0</HiddenSlides>
  <MMClips>1</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Canada</vt:lpstr>
      <vt:lpstr>Canada</vt:lpstr>
      <vt:lpstr>Slajd 3</vt:lpstr>
      <vt:lpstr>Flag</vt:lpstr>
      <vt:lpstr>Anthem</vt:lpstr>
      <vt:lpstr>History of Canada</vt:lpstr>
      <vt:lpstr>Before Columbus</vt:lpstr>
      <vt:lpstr>Slajd 8</vt:lpstr>
      <vt:lpstr>After 1492…</vt:lpstr>
      <vt:lpstr>Today</vt:lpstr>
      <vt:lpstr>Slajd 11</vt:lpstr>
      <vt:lpstr>Province and Populations</vt:lpstr>
      <vt:lpstr>The largest cities </vt:lpstr>
      <vt:lpstr>Toronto</vt:lpstr>
      <vt:lpstr>Ottawa </vt:lpstr>
      <vt:lpstr>Niagara Falls </vt:lpstr>
      <vt:lpstr>Manitoulin Island </vt:lpstr>
      <vt:lpstr>Prince Edward Island</vt:lpstr>
      <vt:lpstr>Ontario</vt:lpstr>
      <vt:lpstr>Quebeck</vt:lpstr>
      <vt:lpstr>Climate</vt:lpstr>
      <vt:lpstr> Natalia Józwiak  Mateusz Jędrzejec Natalia Sołtysiak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Canada</dc:title>
  <dc:creator>Oem</dc:creator>
  <cp:lastModifiedBy>Windows User</cp:lastModifiedBy>
  <cp:revision>28</cp:revision>
  <dcterms:created xsi:type="dcterms:W3CDTF">2013-05-26T10:41:09Z</dcterms:created>
  <dcterms:modified xsi:type="dcterms:W3CDTF">2015-10-06T19:58:45Z</dcterms:modified>
</cp:coreProperties>
</file>