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7" r:id="rId9"/>
    <p:sldId id="264" r:id="rId10"/>
    <p:sldId id="268" r:id="rId11"/>
    <p:sldId id="269" r:id="rId12"/>
    <p:sldId id="265" r:id="rId13"/>
    <p:sldId id="270" r:id="rId14"/>
    <p:sldId id="271" r:id="rId15"/>
    <p:sldId id="272" r:id="rId16"/>
    <p:sldId id="274" r:id="rId17"/>
    <p:sldId id="275" r:id="rId18"/>
    <p:sldId id="266" r:id="rId19"/>
    <p:sldId id="273" r:id="rId20"/>
    <p:sldId id="261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en-GB" sz="50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Language </a:t>
            </a:r>
            <a:r>
              <a:rPr lang="pl-PL" sz="5000" b="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Workshops</a:t>
            </a:r>
            <a:endParaRPr lang="en-GB" sz="50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Admin\Desktop\474072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984524" cy="206141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83568" y="42930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Author</a:t>
            </a:r>
            <a:r>
              <a:rPr lang="pl-PL" dirty="0" smtClean="0"/>
              <a:t>: Filip Szewczyk	            </a:t>
            </a:r>
            <a:r>
              <a:rPr lang="pl-PL" dirty="0" err="1" smtClean="0"/>
              <a:t>Supervisor</a:t>
            </a:r>
            <a:r>
              <a:rPr lang="pl-PL" dirty="0" smtClean="0"/>
              <a:t>: mgr Małgorzata Stasińska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707904" y="836712"/>
            <a:ext cx="4608512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Memories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of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the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trip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to Polanica zdrój</a:t>
            </a:r>
            <a:endParaRPr lang="pl-PL" sz="2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5122" name="Picture 2" descr="C:\Users\Admin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2148678" cy="3212976"/>
          </a:xfrm>
          <a:prstGeom prst="rect">
            <a:avLst/>
          </a:prstGeom>
          <a:noFill/>
        </p:spPr>
      </p:pic>
      <p:pic>
        <p:nvPicPr>
          <p:cNvPr id="5123" name="Picture 3" descr="C:\Users\Admin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5442900" cy="36436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051720" y="5373216"/>
            <a:ext cx="6336704" cy="7920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Unfortunately</a:t>
            </a: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there</a:t>
            </a: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was not </a:t>
            </a:r>
            <a:r>
              <a:rPr lang="pl-PL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enough</a:t>
            </a: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time to play </a:t>
            </a:r>
            <a:r>
              <a:rPr lang="pl-PL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chess</a:t>
            </a: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but we </a:t>
            </a:r>
            <a:r>
              <a:rPr lang="pl-PL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were</a:t>
            </a: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ready</a:t>
            </a: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sym typeface="Wingdings" pitchFamily="2" charset="2"/>
              </a:rPr>
              <a:t></a:t>
            </a:r>
            <a:endParaRPr lang="pl-PL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6146" name="Picture 2" descr="C:\Users\Admi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572691" cy="43999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9720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err="1" smtClean="0">
                <a:latin typeface="Lucida Bright" pitchFamily="18" charset="0"/>
              </a:rPr>
              <a:t>Th</a:t>
            </a:r>
            <a:r>
              <a:rPr lang="pl-PL" dirty="0" smtClean="0">
                <a:latin typeface="Lucida Bright" pitchFamily="18" charset="0"/>
              </a:rPr>
              <a:t>e</a:t>
            </a:r>
            <a:r>
              <a:rPr lang="en-GB" dirty="0" smtClean="0">
                <a:latin typeface="Lucida Bright" pitchFamily="18" charset="0"/>
              </a:rPr>
              <a:t> day </a:t>
            </a:r>
            <a:r>
              <a:rPr lang="en-GB" dirty="0" err="1" smtClean="0">
                <a:latin typeface="Lucida Bright" pitchFamily="18" charset="0"/>
              </a:rPr>
              <a:t>st</a:t>
            </a:r>
            <a:r>
              <a:rPr lang="pl-PL" dirty="0" smtClean="0">
                <a:latin typeface="Lucida Bright" pitchFamily="18" charset="0"/>
              </a:rPr>
              <a:t>a</a:t>
            </a:r>
            <a:r>
              <a:rPr lang="en-GB" dirty="0" err="1" smtClean="0">
                <a:latin typeface="Lucida Bright" pitchFamily="18" charset="0"/>
              </a:rPr>
              <a:t>rted</a:t>
            </a:r>
            <a:r>
              <a:rPr lang="en-GB" dirty="0" smtClean="0">
                <a:latin typeface="Lucida Bright" pitchFamily="18" charset="0"/>
              </a:rPr>
              <a:t> </a:t>
            </a:r>
            <a:r>
              <a:rPr lang="pl-PL" dirty="0" smtClean="0">
                <a:latin typeface="Lucida Bright" pitchFamily="18" charset="0"/>
              </a:rPr>
              <a:t>as </a:t>
            </a:r>
            <a:r>
              <a:rPr lang="pl-PL" dirty="0" err="1" smtClean="0">
                <a:latin typeface="Lucida Bright" pitchFamily="18" charset="0"/>
              </a:rPr>
              <a:t>always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smtClean="0">
                <a:latin typeface="Lucida Bright" pitchFamily="18" charset="0"/>
              </a:rPr>
              <a:t>with the Energizer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then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discussed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about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stereotypes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self-awarness</a:t>
            </a:r>
            <a:r>
              <a:rPr lang="en-GB" dirty="0" smtClean="0">
                <a:latin typeface="Lucida Bright" pitchFamily="18" charset="0"/>
              </a:rPr>
              <a:t>.</a:t>
            </a:r>
          </a:p>
          <a:p>
            <a:pPr>
              <a:buNone/>
            </a:pPr>
            <a:r>
              <a:rPr lang="en-GB" dirty="0" smtClean="0">
                <a:latin typeface="Lucida Bright" pitchFamily="18" charset="0"/>
              </a:rPr>
              <a:t>After </a:t>
            </a:r>
            <a:r>
              <a:rPr lang="pl-PL" dirty="0" smtClean="0">
                <a:latin typeface="Lucida Bright" pitchFamily="18" charset="0"/>
              </a:rPr>
              <a:t>lunch </a:t>
            </a:r>
            <a:r>
              <a:rPr lang="en-GB" dirty="0" smtClean="0">
                <a:latin typeface="Lucida Bright" pitchFamily="18" charset="0"/>
              </a:rPr>
              <a:t>we had to face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Mission Impossible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.</a:t>
            </a:r>
            <a:r>
              <a:rPr lang="en-GB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There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were</a:t>
            </a:r>
            <a:r>
              <a:rPr lang="pl-PL" dirty="0" smtClean="0">
                <a:latin typeface="Lucida Bright" pitchFamily="18" charset="0"/>
              </a:rPr>
              <a:t> 11</a:t>
            </a:r>
            <a:r>
              <a:rPr lang="en-GB" dirty="0" smtClean="0">
                <a:latin typeface="Lucida Bright" pitchFamily="18" charset="0"/>
              </a:rPr>
              <a:t>task</a:t>
            </a:r>
            <a:r>
              <a:rPr lang="pl-PL" dirty="0" smtClean="0">
                <a:latin typeface="Lucida Bright" pitchFamily="18" charset="0"/>
              </a:rPr>
              <a:t>s and </a:t>
            </a:r>
            <a:r>
              <a:rPr lang="pl-PL" dirty="0" err="1" smtClean="0">
                <a:latin typeface="Lucida Bright" pitchFamily="18" charset="0"/>
              </a:rPr>
              <a:t>only</a:t>
            </a:r>
            <a:r>
              <a:rPr lang="pl-PL" dirty="0" smtClean="0">
                <a:latin typeface="Lucida Bright" pitchFamily="18" charset="0"/>
              </a:rPr>
              <a:t> 30 </a:t>
            </a:r>
            <a:r>
              <a:rPr lang="pl-PL" dirty="0" err="1" smtClean="0">
                <a:latin typeface="Lucida Bright" pitchFamily="18" charset="0"/>
              </a:rPr>
              <a:t>minutes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complete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them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all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it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really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seemed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impossible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accomplish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it</a:t>
            </a:r>
            <a:r>
              <a:rPr lang="pl-PL" dirty="0" smtClean="0">
                <a:latin typeface="Lucida Bright" pitchFamily="18" charset="0"/>
              </a:rPr>
              <a:t> but we </a:t>
            </a:r>
            <a:r>
              <a:rPr lang="pl-PL" dirty="0" err="1" smtClean="0">
                <a:latin typeface="Lucida Bright" pitchFamily="18" charset="0"/>
              </a:rPr>
              <a:t>succeeded</a:t>
            </a:r>
            <a:r>
              <a:rPr lang="en-GB" dirty="0" smtClean="0">
                <a:latin typeface="Lucida Bright" pitchFamily="18" charset="0"/>
              </a:rPr>
              <a:t>.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Hurray</a:t>
            </a:r>
            <a:r>
              <a:rPr lang="pl-PL" dirty="0" smtClean="0">
                <a:latin typeface="Lucida Bright" pitchFamily="18" charset="0"/>
              </a:rPr>
              <a:t>! </a:t>
            </a:r>
          </a:p>
          <a:p>
            <a:pPr>
              <a:buNone/>
            </a:pPr>
            <a:r>
              <a:rPr lang="pl-PL" dirty="0" err="1" smtClean="0">
                <a:latin typeface="Lucida Bright" pitchFamily="18" charset="0"/>
              </a:rPr>
              <a:t>Later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watched</a:t>
            </a:r>
            <a:r>
              <a:rPr lang="pl-PL" dirty="0" smtClean="0">
                <a:latin typeface="Lucida Bright" pitchFamily="18" charset="0"/>
              </a:rPr>
              <a:t> Steve </a:t>
            </a:r>
            <a:r>
              <a:rPr lang="pl-PL" dirty="0" err="1" smtClean="0">
                <a:latin typeface="Lucida Bright" pitchFamily="18" charset="0"/>
              </a:rPr>
              <a:t>Jobs’s</a:t>
            </a:r>
            <a:r>
              <a:rPr lang="pl-PL" dirty="0" smtClean="0">
                <a:latin typeface="Lucida Bright" pitchFamily="18" charset="0"/>
              </a:rPr>
              <a:t> speech and </a:t>
            </a:r>
            <a:r>
              <a:rPr lang="pl-PL" dirty="0" err="1" smtClean="0">
                <a:latin typeface="Lucida Bright" pitchFamily="18" charset="0"/>
              </a:rPr>
              <a:t>disscussed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meaning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what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had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said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volunteers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presented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different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projects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open</a:t>
            </a:r>
            <a:r>
              <a:rPr lang="pl-PL" dirty="0" smtClean="0">
                <a:latin typeface="Lucida Bright" pitchFamily="18" charset="0"/>
              </a:rPr>
              <a:t> for </a:t>
            </a:r>
            <a:r>
              <a:rPr lang="pl-PL" dirty="0" err="1" smtClean="0">
                <a:latin typeface="Lucida Bright" pitchFamily="18" charset="0"/>
              </a:rPr>
              <a:t>people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like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such</a:t>
            </a:r>
            <a:r>
              <a:rPr lang="pl-PL" dirty="0" smtClean="0">
                <a:latin typeface="Lucida Bright" pitchFamily="18" charset="0"/>
              </a:rPr>
              <a:t> as Erasmus, </a:t>
            </a:r>
            <a:r>
              <a:rPr lang="pl-PL" dirty="0" err="1" smtClean="0">
                <a:latin typeface="Lucida Bright" pitchFamily="18" charset="0"/>
              </a:rPr>
              <a:t>Work</a:t>
            </a:r>
            <a:r>
              <a:rPr lang="pl-PL" dirty="0" smtClean="0">
                <a:latin typeface="Lucida Bright" pitchFamily="18" charset="0"/>
              </a:rPr>
              <a:t> &amp; </a:t>
            </a:r>
            <a:r>
              <a:rPr lang="pl-PL" dirty="0" err="1" smtClean="0">
                <a:latin typeface="Lucida Bright" pitchFamily="18" charset="0"/>
              </a:rPr>
              <a:t>Travel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Youth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Mobility</a:t>
            </a:r>
            <a:r>
              <a:rPr lang="pl-PL" dirty="0" smtClean="0">
                <a:latin typeface="Lucida Bright" pitchFamily="18" charset="0"/>
              </a:rPr>
              <a:t> </a:t>
            </a:r>
          </a:p>
          <a:p>
            <a:pPr>
              <a:buNone/>
            </a:pPr>
            <a:r>
              <a:rPr lang="en-GB" dirty="0" smtClean="0">
                <a:latin typeface="Lucida Bright" pitchFamily="18" charset="0"/>
              </a:rPr>
              <a:t>Then, unfortunately we had to say </a:t>
            </a:r>
            <a:r>
              <a:rPr lang="pl-PL" dirty="0" smtClean="0">
                <a:latin typeface="Lucida Bright" pitchFamily="18" charset="0"/>
              </a:rPr>
              <a:t>g</a:t>
            </a:r>
            <a:r>
              <a:rPr lang="en-GB" dirty="0" err="1" smtClean="0">
                <a:latin typeface="Lucida Bright" pitchFamily="18" charset="0"/>
              </a:rPr>
              <a:t>ood</a:t>
            </a:r>
            <a:r>
              <a:rPr lang="pl-PL" dirty="0" smtClean="0">
                <a:latin typeface="Lucida Bright" pitchFamily="18" charset="0"/>
              </a:rPr>
              <a:t>b</a:t>
            </a:r>
            <a:r>
              <a:rPr lang="en-GB" dirty="0" smtClean="0">
                <a:latin typeface="Lucida Bright" pitchFamily="18" charset="0"/>
              </a:rPr>
              <a:t>ye to our volunteers because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smtClean="0">
                <a:latin typeface="Lucida Bright" pitchFamily="18" charset="0"/>
              </a:rPr>
              <a:t> it was the last day of Euro</a:t>
            </a:r>
            <a:r>
              <a:rPr lang="pl-PL" dirty="0" smtClean="0">
                <a:latin typeface="Lucida Bright" pitchFamily="18" charset="0"/>
              </a:rPr>
              <a:t>W</a:t>
            </a:r>
            <a:r>
              <a:rPr lang="en-GB" dirty="0" smtClean="0">
                <a:latin typeface="Lucida Bright" pitchFamily="18" charset="0"/>
              </a:rPr>
              <a:t>eek.</a:t>
            </a:r>
          </a:p>
          <a:p>
            <a:pPr>
              <a:buNone/>
            </a:pPr>
            <a:r>
              <a:rPr lang="en-GB" dirty="0" smtClean="0">
                <a:latin typeface="Lucida Bright" pitchFamily="18" charset="0"/>
              </a:rPr>
              <a:t>We also gave presents to our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Secret Friends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. </a:t>
            </a:r>
            <a:r>
              <a:rPr lang="pl-P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T</a:t>
            </a:r>
            <a:r>
              <a:rPr lang="pl-PL" dirty="0" err="1" smtClean="0">
                <a:latin typeface="Lucida Bright" pitchFamily="18" charset="0"/>
              </a:rPr>
              <a:t>here</a:t>
            </a:r>
            <a:r>
              <a:rPr lang="pl-PL" dirty="0" smtClean="0">
                <a:latin typeface="Lucida Bright" pitchFamily="18" charset="0"/>
              </a:rPr>
              <a:t> was a lot of </a:t>
            </a:r>
            <a:r>
              <a:rPr lang="pl-PL" dirty="0" err="1" smtClean="0">
                <a:latin typeface="Lucida Bright" pitchFamily="18" charset="0"/>
              </a:rPr>
              <a:t>laughter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some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people’s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ideas</a:t>
            </a:r>
            <a:r>
              <a:rPr lang="en-GB" dirty="0" smtClean="0">
                <a:latin typeface="Lucida Bright" pitchFamily="18" charset="0"/>
              </a:rPr>
              <a:t>.</a:t>
            </a:r>
            <a:endParaRPr lang="en-GB" dirty="0">
              <a:latin typeface="Lucida Bright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The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Fourth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Day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635896" y="764704"/>
            <a:ext cx="3096344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Mission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Impossible</a:t>
            </a:r>
            <a:endParaRPr lang="pl-PL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7170" name="Picture 2" descr="C:\Users\Admin\Desktop\Euroweek\20140429_174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9375">
            <a:off x="3662900" y="2397536"/>
            <a:ext cx="2944328" cy="1656184"/>
          </a:xfrm>
          <a:prstGeom prst="rect">
            <a:avLst/>
          </a:prstGeom>
          <a:noFill/>
        </p:spPr>
      </p:pic>
      <p:pic>
        <p:nvPicPr>
          <p:cNvPr id="7172" name="Picture 4" descr="C:\Users\Admin\Desktop\Euroweek\20140429_174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7417">
            <a:off x="7092280" y="260648"/>
            <a:ext cx="1677386" cy="2982020"/>
          </a:xfrm>
          <a:prstGeom prst="rect">
            <a:avLst/>
          </a:prstGeom>
          <a:noFill/>
        </p:spPr>
      </p:pic>
      <p:pic>
        <p:nvPicPr>
          <p:cNvPr id="7174" name="Picture 6" descr="C:\Users\Admin\Desktop\Euroweek\20140429_174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33454">
            <a:off x="6097467" y="4581574"/>
            <a:ext cx="2330842" cy="1311099"/>
          </a:xfrm>
          <a:prstGeom prst="rect">
            <a:avLst/>
          </a:prstGeom>
          <a:noFill/>
        </p:spPr>
      </p:pic>
      <p:pic>
        <p:nvPicPr>
          <p:cNvPr id="7175" name="Picture 7" descr="C:\Users\Admin\Desktop\Euroweek\20140429_173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20688"/>
            <a:ext cx="2880320" cy="512056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 rot="511830">
            <a:off x="3575226" y="4248799"/>
            <a:ext cx="2981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God</a:t>
            </a:r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save</a:t>
            </a:r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queen</a:t>
            </a:r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susan</a:t>
            </a:r>
            <a:endParaRPr lang="pl-PL" sz="1600" dirty="0">
              <a:solidFill>
                <a:schemeClr val="tx2"/>
              </a:solidFill>
              <a:latin typeface="Castellar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 rot="21395985">
            <a:off x="6754312" y="328298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tx2"/>
                </a:solidFill>
                <a:latin typeface="Castellar" pitchFamily="18" charset="0"/>
              </a:rPr>
              <a:t>Lena - </a:t>
            </a:r>
            <a:r>
              <a:rPr lang="pl-PL" sz="1400" dirty="0" err="1" smtClean="0">
                <a:solidFill>
                  <a:schemeClr val="tx2"/>
                </a:solidFill>
                <a:latin typeface="Castellar" pitchFamily="18" charset="0"/>
              </a:rPr>
              <a:t>the</a:t>
            </a:r>
            <a:r>
              <a:rPr lang="pl-PL" sz="1400" dirty="0" smtClean="0">
                <a:solidFill>
                  <a:schemeClr val="tx2"/>
                </a:solidFill>
                <a:latin typeface="Castellar" pitchFamily="18" charset="0"/>
              </a:rPr>
              <a:t> sumo </a:t>
            </a:r>
            <a:r>
              <a:rPr lang="pl-PL" sz="1400" dirty="0" err="1" smtClean="0">
                <a:solidFill>
                  <a:schemeClr val="tx2"/>
                </a:solidFill>
                <a:latin typeface="Castellar" pitchFamily="18" charset="0"/>
              </a:rPr>
              <a:t>wrestler</a:t>
            </a:r>
            <a:endParaRPr lang="pl-PL" sz="1400" dirty="0">
              <a:solidFill>
                <a:schemeClr val="tx2"/>
              </a:solidFill>
              <a:latin typeface="Castellar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 rot="19346418">
            <a:off x="6768628" y="5720434"/>
            <a:ext cx="214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latin typeface="Castellar" pitchFamily="18" charset="0"/>
              </a:rPr>
              <a:t>The</a:t>
            </a:r>
            <a:r>
              <a:rPr lang="pl-PL" dirty="0" smtClean="0">
                <a:latin typeface="Castellar" pitchFamily="18" charset="0"/>
              </a:rPr>
              <a:t> </a:t>
            </a:r>
            <a:r>
              <a:rPr lang="pl-PL" dirty="0" err="1" smtClean="0">
                <a:latin typeface="Castellar" pitchFamily="18" charset="0"/>
              </a:rPr>
              <a:t>rainbow</a:t>
            </a:r>
            <a:endParaRPr lang="pl-PL" dirty="0">
              <a:latin typeface="Castellar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Euroweek\20140429_17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2357">
            <a:off x="6079257" y="297623"/>
            <a:ext cx="1898733" cy="3375525"/>
          </a:xfrm>
          <a:prstGeom prst="rect">
            <a:avLst/>
          </a:prstGeom>
          <a:noFill/>
        </p:spPr>
      </p:pic>
      <p:pic>
        <p:nvPicPr>
          <p:cNvPr id="5" name="Picture 5" descr="C:\Users\Admin\Desktop\Euroweek\20140429_174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448494" cy="250227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39552" y="28529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  <a:latin typeface="Castellar" pitchFamily="18" charset="0"/>
              </a:rPr>
              <a:t>One of </a:t>
            </a:r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the</a:t>
            </a:r>
            <a:r>
              <a:rPr lang="pl-PL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tasks</a:t>
            </a:r>
            <a:r>
              <a:rPr lang="pl-PL" dirty="0" smtClean="0">
                <a:solidFill>
                  <a:schemeClr val="tx2"/>
                </a:solidFill>
                <a:latin typeface="Castellar" pitchFamily="18" charset="0"/>
              </a:rPr>
              <a:t> – paper </a:t>
            </a:r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shoes</a:t>
            </a:r>
            <a:endParaRPr lang="pl-PL" dirty="0">
              <a:solidFill>
                <a:schemeClr val="tx2"/>
              </a:solidFill>
              <a:latin typeface="Castellar" pitchFamily="18" charset="0"/>
            </a:endParaRPr>
          </a:p>
        </p:txBody>
      </p:sp>
      <p:pic>
        <p:nvPicPr>
          <p:cNvPr id="8195" name="Picture 3" descr="C:\Users\Admin\Desktop\Euroweek\20140429_174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9329">
            <a:off x="2915816" y="3284984"/>
            <a:ext cx="1782198" cy="316835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 rot="503170">
            <a:off x="251520" y="407707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Peter - 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the</a:t>
            </a:r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mummy</a:t>
            </a:r>
            <a:endParaRPr lang="pl-PL" sz="1600" dirty="0" smtClean="0">
              <a:solidFill>
                <a:schemeClr val="tx2"/>
              </a:solidFill>
              <a:latin typeface="Castellar" pitchFamily="18" charset="0"/>
            </a:endParaRPr>
          </a:p>
          <a:p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He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seems</a:t>
            </a:r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more</a:t>
            </a:r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sleepy</a:t>
            </a:r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than</a:t>
            </a:r>
            <a:r>
              <a:rPr lang="pl-PL" sz="1600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sz="1600" dirty="0" err="1" smtClean="0">
                <a:solidFill>
                  <a:schemeClr val="tx2"/>
                </a:solidFill>
                <a:latin typeface="Castellar" pitchFamily="18" charset="0"/>
              </a:rPr>
              <a:t>scarry</a:t>
            </a:r>
            <a:endParaRPr lang="pl-PL" sz="1600" dirty="0">
              <a:solidFill>
                <a:schemeClr val="tx2"/>
              </a:solidFill>
              <a:latin typeface="Castellar" pitchFamily="18" charset="0"/>
            </a:endParaRPr>
          </a:p>
        </p:txBody>
      </p:sp>
      <p:pic>
        <p:nvPicPr>
          <p:cNvPr id="8196" name="Picture 4" descr="C:\Users\Admin\Desktop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4182">
            <a:off x="5389872" y="3867445"/>
            <a:ext cx="1749696" cy="264105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 rot="21146726">
            <a:off x="7452320" y="364502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The</a:t>
            </a:r>
            <a:r>
              <a:rPr lang="pl-PL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cat</a:t>
            </a:r>
            <a:r>
              <a:rPr lang="pl-PL" dirty="0" smtClean="0">
                <a:solidFill>
                  <a:schemeClr val="tx2"/>
                </a:solidFill>
                <a:latin typeface="Castellar" pitchFamily="18" charset="0"/>
              </a:rPr>
              <a:t> and </a:t>
            </a:r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the</a:t>
            </a:r>
            <a:r>
              <a:rPr lang="pl-PL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angel</a:t>
            </a:r>
            <a:r>
              <a:rPr lang="pl-PL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endParaRPr lang="pl-PL" dirty="0">
              <a:solidFill>
                <a:schemeClr val="tx2"/>
              </a:solidFill>
              <a:latin typeface="Castellar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 rot="431181">
            <a:off x="7090377" y="5422868"/>
            <a:ext cx="204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The</a:t>
            </a:r>
            <a:r>
              <a:rPr lang="pl-PL" dirty="0" smtClean="0">
                <a:solidFill>
                  <a:schemeClr val="tx2"/>
                </a:solidFill>
                <a:latin typeface="Castellar" pitchFamily="18" charset="0"/>
              </a:rPr>
              <a:t> poster </a:t>
            </a:r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advertising</a:t>
            </a:r>
            <a:r>
              <a:rPr lang="pl-PL" dirty="0" smtClean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pl-PL" dirty="0" err="1" smtClean="0">
                <a:solidFill>
                  <a:schemeClr val="tx2"/>
                </a:solidFill>
                <a:latin typeface="Castellar" pitchFamily="18" charset="0"/>
              </a:rPr>
              <a:t>euroweek</a:t>
            </a:r>
            <a:endParaRPr lang="pl-PL" dirty="0">
              <a:solidFill>
                <a:schemeClr val="tx2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2376264"/>
          </a:xfrm>
        </p:spPr>
        <p:txBody>
          <a:bodyPr>
            <a:noAutofit/>
          </a:bodyPr>
          <a:lstStyle/>
          <a:p>
            <a:pPr marL="87313" indent="4763" algn="ctr">
              <a:buNone/>
            </a:pPr>
            <a:r>
              <a:rPr lang="pl-PL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And </a:t>
            </a:r>
            <a:r>
              <a:rPr lang="pl-PL" sz="36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that’s</a:t>
            </a:r>
            <a:r>
              <a:rPr lang="pl-PL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36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how</a:t>
            </a:r>
            <a:r>
              <a:rPr lang="pl-PL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36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Mission</a:t>
            </a:r>
            <a:r>
              <a:rPr lang="pl-PL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</a:p>
          <a:p>
            <a:pPr marL="87313" indent="4763" algn="ctr">
              <a:buNone/>
            </a:pPr>
            <a:r>
              <a:rPr lang="pl-PL" sz="36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IMpossible</a:t>
            </a:r>
            <a:r>
              <a:rPr lang="pl-PL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36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became</a:t>
            </a:r>
            <a:r>
              <a:rPr lang="pl-PL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36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Possible</a:t>
            </a:r>
            <a:r>
              <a:rPr lang="pl-PL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!!!</a:t>
            </a:r>
          </a:p>
          <a:p>
            <a:pPr marL="87313" indent="4763" algn="ctr">
              <a:buNone/>
            </a:pPr>
            <a:endParaRPr lang="pl-PL" sz="18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  <a:p>
            <a:pPr marL="87313" indent="4763" algn="ctr">
              <a:buNone/>
            </a:pP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You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just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need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a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good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leader to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divide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the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tasks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AND COORDINATE 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US</a:t>
            </a:r>
            <a:r>
              <a:rPr lang="pl-PL" sz="24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sym typeface="Wingdings" pitchFamily="2" charset="2"/>
              </a:rPr>
              <a:t></a:t>
            </a:r>
            <a:endParaRPr lang="pl-PL" sz="2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9218" name="Picture 2" descr="C:\Users\Admin\Desktop\mission-imposs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5472608" cy="28477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080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The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volunteers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are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about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to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give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us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our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certificates</a:t>
            </a:r>
            <a:endParaRPr lang="pl-PL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Laura, </a:t>
            </a:r>
            <a:r>
              <a:rPr lang="pl-PL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Sorin</a:t>
            </a: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, Emir, </a:t>
            </a:r>
            <a:r>
              <a:rPr lang="pl-PL" sz="20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Beige</a:t>
            </a:r>
            <a:endParaRPr lang="pl-PL" sz="2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10242" name="Picture 2" descr="C:\Users\Admin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7056784" cy="42889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30" y="0"/>
            <a:ext cx="9881274" cy="6895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1079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Lucida Bright" pitchFamily="18" charset="0"/>
              </a:rPr>
              <a:t>After a </a:t>
            </a:r>
            <a:r>
              <a:rPr lang="en-GB" dirty="0" err="1" smtClean="0">
                <a:latin typeface="Lucida Bright" pitchFamily="18" charset="0"/>
              </a:rPr>
              <a:t>breakfa</a:t>
            </a:r>
            <a:r>
              <a:rPr lang="pl-PL" dirty="0" smtClean="0">
                <a:latin typeface="Lucida Bright" pitchFamily="18" charset="0"/>
              </a:rPr>
              <a:t>s</a:t>
            </a:r>
            <a:r>
              <a:rPr lang="en-GB" dirty="0" smtClean="0">
                <a:latin typeface="Lucida Bright" pitchFamily="18" charset="0"/>
              </a:rPr>
              <a:t>t we left </a:t>
            </a:r>
            <a:r>
              <a:rPr lang="en-GB" dirty="0" err="1" smtClean="0">
                <a:latin typeface="Lucida Bright" pitchFamily="18" charset="0"/>
              </a:rPr>
              <a:t>Dł</a:t>
            </a:r>
            <a:r>
              <a:rPr lang="pl-PL" dirty="0" smtClean="0">
                <a:latin typeface="Lucida Bright" pitchFamily="18" charset="0"/>
              </a:rPr>
              <a:t>u</a:t>
            </a:r>
            <a:r>
              <a:rPr lang="en-GB" dirty="0" err="1" smtClean="0">
                <a:latin typeface="Lucida Bright" pitchFamily="18" charset="0"/>
              </a:rPr>
              <a:t>gopole</a:t>
            </a:r>
            <a:r>
              <a:rPr lang="en-GB" dirty="0" smtClean="0">
                <a:latin typeface="Lucida Bright" pitchFamily="18" charset="0"/>
              </a:rPr>
              <a:t>. </a:t>
            </a:r>
            <a:endParaRPr lang="pl-PL" dirty="0" smtClean="0">
              <a:latin typeface="Lucida Bright" pitchFamily="18" charset="0"/>
            </a:endParaRPr>
          </a:p>
          <a:p>
            <a:pPr>
              <a:buNone/>
            </a:pPr>
            <a:r>
              <a:rPr lang="en-GB" dirty="0" smtClean="0">
                <a:latin typeface="Lucida Bright" pitchFamily="18" charset="0"/>
              </a:rPr>
              <a:t>It was the worst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smtClean="0">
                <a:latin typeface="Lucida Bright" pitchFamily="18" charset="0"/>
              </a:rPr>
              <a:t>day </a:t>
            </a:r>
            <a:r>
              <a:rPr lang="pl-PL" dirty="0" err="1" smtClean="0">
                <a:latin typeface="Lucida Bright" pitchFamily="18" charset="0"/>
              </a:rPr>
              <a:t>because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smtClean="0">
                <a:latin typeface="Lucida Bright" pitchFamily="18" charset="0"/>
              </a:rPr>
              <a:t>we had to </a:t>
            </a:r>
            <a:r>
              <a:rPr lang="pl-PL" dirty="0" smtClean="0">
                <a:latin typeface="Lucida Bright" pitchFamily="18" charset="0"/>
              </a:rPr>
              <a:t>go</a:t>
            </a:r>
            <a:r>
              <a:rPr lang="en-GB" dirty="0" smtClean="0">
                <a:latin typeface="Lucida Bright" pitchFamily="18" charset="0"/>
              </a:rPr>
              <a:t> back home and leave our </a:t>
            </a:r>
            <a:r>
              <a:rPr lang="pl-PL" dirty="0" err="1" smtClean="0">
                <a:latin typeface="Lucida Bright" pitchFamily="18" charset="0"/>
              </a:rPr>
              <a:t>wonderful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err="1" smtClean="0">
                <a:latin typeface="Lucida Bright" pitchFamily="18" charset="0"/>
              </a:rPr>
              <a:t>vol</a:t>
            </a:r>
            <a:r>
              <a:rPr lang="pl-PL" dirty="0" smtClean="0">
                <a:latin typeface="Lucida Bright" pitchFamily="18" charset="0"/>
              </a:rPr>
              <a:t>u</a:t>
            </a:r>
            <a:r>
              <a:rPr lang="en-GB" dirty="0" err="1" smtClean="0">
                <a:latin typeface="Lucida Bright" pitchFamily="18" charset="0"/>
              </a:rPr>
              <a:t>nteers</a:t>
            </a:r>
            <a:r>
              <a:rPr lang="en-GB" dirty="0" smtClean="0">
                <a:latin typeface="Lucida Bright" pitchFamily="18" charset="0"/>
              </a:rPr>
              <a:t>.</a:t>
            </a:r>
            <a:endParaRPr lang="pl-PL" dirty="0" smtClean="0">
              <a:latin typeface="Lucida Bright" pitchFamily="18" charset="0"/>
            </a:endParaRPr>
          </a:p>
          <a:p>
            <a:pPr>
              <a:buNone/>
            </a:pPr>
            <a:r>
              <a:rPr lang="pl-PL" dirty="0" smtClean="0">
                <a:latin typeface="Lucida Bright" pitchFamily="18" charset="0"/>
              </a:rPr>
              <a:t>But for </a:t>
            </a:r>
            <a:r>
              <a:rPr lang="pl-PL" dirty="0" err="1" smtClean="0">
                <a:latin typeface="Lucida Bright" pitchFamily="18" charset="0"/>
              </a:rPr>
              <a:t>some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thought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yummy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food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waiting</a:t>
            </a:r>
            <a:r>
              <a:rPr lang="pl-PL" dirty="0" smtClean="0">
                <a:latin typeface="Lucida Bright" pitchFamily="18" charset="0"/>
              </a:rPr>
              <a:t> for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our</a:t>
            </a:r>
            <a:r>
              <a:rPr lang="pl-PL" dirty="0" smtClean="0">
                <a:latin typeface="Lucida Bright" pitchFamily="18" charset="0"/>
              </a:rPr>
              <a:t> homes was </a:t>
            </a:r>
            <a:r>
              <a:rPr lang="pl-PL" dirty="0" err="1" smtClean="0">
                <a:latin typeface="Lucida Bright" pitchFamily="18" charset="0"/>
              </a:rPr>
              <a:t>enough</a:t>
            </a:r>
            <a:r>
              <a:rPr lang="pl-PL" dirty="0" smtClean="0">
                <a:latin typeface="Lucida Bright" pitchFamily="18" charset="0"/>
              </a:rPr>
              <a:t> to make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look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forward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seeing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our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parents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again</a:t>
            </a:r>
            <a:r>
              <a:rPr lang="pl-PL" dirty="0" smtClean="0">
                <a:latin typeface="Lucida Bright" pitchFamily="18" charset="0"/>
              </a:rPr>
              <a:t>.</a:t>
            </a:r>
          </a:p>
          <a:p>
            <a:pPr>
              <a:buNone/>
            </a:pPr>
            <a:r>
              <a:rPr lang="pl-PL" dirty="0" smtClean="0">
                <a:latin typeface="Lucida Bright" pitchFamily="18" charset="0"/>
              </a:rPr>
              <a:t>We </a:t>
            </a:r>
            <a:r>
              <a:rPr lang="pl-PL" dirty="0" err="1" smtClean="0">
                <a:latin typeface="Lucida Bright" pitchFamily="18" charset="0"/>
              </a:rPr>
              <a:t>arrived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Zgierz </a:t>
            </a:r>
            <a:r>
              <a:rPr lang="pl-PL" dirty="0" err="1" smtClean="0">
                <a:latin typeface="Lucida Bright" pitchFamily="18" charset="0"/>
              </a:rPr>
              <a:t>late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afternoon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tired</a:t>
            </a:r>
            <a:r>
              <a:rPr lang="pl-PL" dirty="0" smtClean="0">
                <a:latin typeface="Lucida Bright" pitchFamily="18" charset="0"/>
              </a:rPr>
              <a:t> but happy.</a:t>
            </a:r>
            <a:endParaRPr lang="en-GB" dirty="0">
              <a:latin typeface="Lucida Bright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The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Fifth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Day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err="1" smtClean="0">
                <a:latin typeface="Lucida Bright" pitchFamily="18" charset="0"/>
              </a:rPr>
              <a:t>Everyday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EuroWeek</a:t>
            </a:r>
            <a:r>
              <a:rPr lang="en-GB" dirty="0" smtClean="0">
                <a:latin typeface="Lucida Bright" pitchFamily="18" charset="0"/>
              </a:rPr>
              <a:t> w</a:t>
            </a:r>
            <a:r>
              <a:rPr lang="pl-PL" dirty="0" smtClean="0">
                <a:latin typeface="Lucida Bright" pitchFamily="18" charset="0"/>
              </a:rPr>
              <a:t>as</a:t>
            </a:r>
            <a:r>
              <a:rPr lang="en-GB" dirty="0" smtClean="0">
                <a:latin typeface="Lucida Bright" pitchFamily="18" charset="0"/>
              </a:rPr>
              <a:t>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extremely busy </a:t>
            </a:r>
            <a:r>
              <a:rPr lang="en-GB" dirty="0" smtClean="0">
                <a:latin typeface="Lucida Bright" pitchFamily="18" charset="0"/>
              </a:rPr>
              <a:t>with</a:t>
            </a:r>
            <a:r>
              <a:rPr lang="pl-PL" dirty="0" smtClean="0">
                <a:latin typeface="Lucida Bright" pitchFamily="18" charset="0"/>
              </a:rPr>
              <a:t> a</a:t>
            </a:r>
            <a:r>
              <a:rPr lang="en-GB" dirty="0" smtClean="0">
                <a:latin typeface="Lucida Bright" pitchFamily="18" charset="0"/>
              </a:rPr>
              <a:t> great variety of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tasks</a:t>
            </a:r>
            <a:r>
              <a:rPr lang="en-GB" dirty="0" smtClean="0">
                <a:latin typeface="Lucida Bright" pitchFamily="18" charset="0"/>
              </a:rPr>
              <a:t>, ideas and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fun</a:t>
            </a:r>
            <a:r>
              <a:rPr lang="en-GB" dirty="0" smtClean="0">
                <a:latin typeface="Lucida Bright" pitchFamily="18" charset="0"/>
              </a:rPr>
              <a:t>. During the course we could </a:t>
            </a:r>
            <a:r>
              <a:rPr lang="pl-PL" dirty="0" err="1" smtClean="0">
                <a:latin typeface="Lucida Bright" pitchFamily="18" charset="0"/>
              </a:rPr>
              <a:t>learn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about</a:t>
            </a:r>
            <a:r>
              <a:rPr lang="en-GB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lots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different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countries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their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cultures</a:t>
            </a:r>
            <a:r>
              <a:rPr lang="en-GB" dirty="0" smtClean="0">
                <a:latin typeface="Lucida Bright" pitchFamily="18" charset="0"/>
              </a:rPr>
              <a:t>,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traditions</a:t>
            </a:r>
            <a:r>
              <a:rPr lang="en-GB" dirty="0" smtClean="0">
                <a:latin typeface="Lucida Bright" pitchFamily="18" charset="0"/>
              </a:rPr>
              <a:t> and </a:t>
            </a:r>
            <a:r>
              <a:rPr lang="pl-P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customs</a:t>
            </a:r>
            <a:r>
              <a:rPr lang="en-GB" dirty="0" smtClean="0">
                <a:latin typeface="Lucida Bright" pitchFamily="18" charset="0"/>
              </a:rPr>
              <a:t> and appreciate their value as part of the worldwide human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heritage</a:t>
            </a:r>
            <a:r>
              <a:rPr lang="en-GB" dirty="0" smtClean="0">
                <a:latin typeface="Lucida Bright" pitchFamily="18" charset="0"/>
              </a:rPr>
              <a:t>.</a:t>
            </a:r>
            <a:r>
              <a:rPr lang="pl-PL" dirty="0" smtClean="0">
                <a:latin typeface="Lucida Bright" pitchFamily="18" charset="0"/>
              </a:rPr>
              <a:t> </a:t>
            </a:r>
          </a:p>
          <a:p>
            <a:pPr algn="just">
              <a:buNone/>
            </a:pPr>
            <a:r>
              <a:rPr lang="pl-PL" dirty="0" err="1" smtClean="0">
                <a:latin typeface="Lucida Bright" pitchFamily="18" charset="0"/>
              </a:rPr>
              <a:t>It</a:t>
            </a:r>
            <a:r>
              <a:rPr lang="pl-PL" dirty="0" smtClean="0">
                <a:latin typeface="Lucida Bright" pitchFamily="18" charset="0"/>
              </a:rPr>
              <a:t> was </a:t>
            </a:r>
            <a:r>
              <a:rPr lang="pl-PL" dirty="0" err="1" smtClean="0">
                <a:latin typeface="Lucida Bright" pitchFamily="18" charset="0"/>
              </a:rPr>
              <a:t>really</a:t>
            </a:r>
            <a:r>
              <a:rPr lang="pl-PL" dirty="0" smtClean="0">
                <a:latin typeface="Lucida Bright" pitchFamily="18" charset="0"/>
              </a:rPr>
              <a:t> great </a:t>
            </a:r>
            <a:r>
              <a:rPr lang="pl-PL" dirty="0" err="1" smtClean="0">
                <a:latin typeface="Lucida Bright" pitchFamily="18" charset="0"/>
              </a:rPr>
              <a:t>fun</a:t>
            </a:r>
            <a:r>
              <a:rPr lang="pl-PL" dirty="0" smtClean="0">
                <a:latin typeface="Lucida Bright" pitchFamily="18" charset="0"/>
              </a:rPr>
              <a:t> but </a:t>
            </a:r>
            <a:r>
              <a:rPr lang="pl-PL" dirty="0" err="1" smtClean="0">
                <a:latin typeface="Lucida Bright" pitchFamily="18" charset="0"/>
              </a:rPr>
              <a:t>also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opportunity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see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each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other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from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different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perspective</a:t>
            </a:r>
            <a:r>
              <a:rPr lang="pl-PL" dirty="0" smtClean="0">
                <a:latin typeface="Lucida Bright" pitchFamily="18" charset="0"/>
              </a:rPr>
              <a:t> and to </a:t>
            </a:r>
            <a:r>
              <a:rPr lang="pl-PL" dirty="0" err="1" smtClean="0">
                <a:latin typeface="Lucida Bright" pitchFamily="18" charset="0"/>
              </a:rPr>
              <a:t>think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about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our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future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plans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ambitions</a:t>
            </a:r>
            <a:r>
              <a:rPr lang="pl-PL" dirty="0" smtClean="0">
                <a:latin typeface="Lucida Bright" pitchFamily="18" charset="0"/>
              </a:rPr>
              <a:t>. All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all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it</a:t>
            </a:r>
            <a:r>
              <a:rPr lang="pl-PL" dirty="0" smtClean="0">
                <a:latin typeface="Lucida Bright" pitchFamily="18" charset="0"/>
              </a:rPr>
              <a:t> was an </a:t>
            </a:r>
            <a:r>
              <a:rPr lang="pl-PL" dirty="0" err="1" smtClean="0">
                <a:latin typeface="Lucida Bright" pitchFamily="18" charset="0"/>
              </a:rPr>
              <a:t>unforgetable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experience</a:t>
            </a:r>
            <a:endParaRPr lang="en-GB" dirty="0">
              <a:latin typeface="Castellar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27584" y="5486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A </a:t>
            </a:r>
            <a:r>
              <a:rPr lang="pl-PL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Few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words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pl-PL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at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the </a:t>
            </a:r>
            <a:r>
              <a:rPr lang="pl-PL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end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…</a:t>
            </a:r>
            <a:endParaRPr lang="pl-PL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00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dirty="0" err="1" smtClean="0">
                <a:latin typeface="Lucida Bright" pitchFamily="18" charset="0"/>
              </a:rPr>
              <a:t>Bilingual</a:t>
            </a:r>
            <a:r>
              <a:rPr lang="en-GB" dirty="0" smtClean="0">
                <a:latin typeface="Lucida Bright" pitchFamily="18" charset="0"/>
              </a:rPr>
              <a:t> class</a:t>
            </a:r>
            <a:r>
              <a:rPr lang="pl-PL" dirty="0" smtClean="0">
                <a:latin typeface="Lucida Bright" pitchFamily="18" charset="0"/>
              </a:rPr>
              <a:t>es</a:t>
            </a:r>
            <a:r>
              <a:rPr lang="en-GB" dirty="0" smtClean="0">
                <a:latin typeface="Lucida Bright" pitchFamily="18" charset="0"/>
              </a:rPr>
              <a:t> took part in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en-GB" dirty="0" smtClean="0">
                <a:latin typeface="Lucida Bright" pitchFamily="18" charset="0"/>
              </a:rPr>
              <a:t> „</a:t>
            </a:r>
            <a:r>
              <a:rPr lang="en-GB" dirty="0" err="1" smtClean="0">
                <a:latin typeface="Lucida Bright" pitchFamily="18" charset="0"/>
              </a:rPr>
              <a:t>Euroweek</a:t>
            </a:r>
            <a:r>
              <a:rPr lang="en-GB" dirty="0" smtClean="0">
                <a:latin typeface="Lucida Bright" pitchFamily="18" charset="0"/>
              </a:rPr>
              <a:t>” project in </a:t>
            </a:r>
            <a:r>
              <a:rPr lang="pl-PL" dirty="0" err="1" smtClean="0">
                <a:latin typeface="Lucida Bright" pitchFamily="18" charset="0"/>
              </a:rPr>
              <a:t>February</a:t>
            </a:r>
            <a:r>
              <a:rPr lang="pl-PL" dirty="0" smtClean="0">
                <a:latin typeface="Lucida Bright" pitchFamily="18" charset="0"/>
              </a:rPr>
              <a:t> 2013 and </a:t>
            </a:r>
            <a:r>
              <a:rPr lang="en-GB" dirty="0" smtClean="0">
                <a:latin typeface="Lucida Bright" pitchFamily="18" charset="0"/>
              </a:rPr>
              <a:t>April 2014. We spent 5 days in Długopole not far from Polanica Zdrój resort in south</a:t>
            </a:r>
            <a:r>
              <a:rPr lang="pl-PL" dirty="0" smtClean="0">
                <a:latin typeface="Lucida Bright" pitchFamily="18" charset="0"/>
              </a:rPr>
              <a:t>–</a:t>
            </a:r>
            <a:r>
              <a:rPr lang="en-GB" dirty="0" smtClean="0">
                <a:latin typeface="Lucida Bright" pitchFamily="18" charset="0"/>
              </a:rPr>
              <a:t>west</a:t>
            </a:r>
            <a:r>
              <a:rPr lang="pl-PL" dirty="0" err="1" smtClean="0">
                <a:latin typeface="Lucida Bright" pitchFamily="18" charset="0"/>
              </a:rPr>
              <a:t>ern</a:t>
            </a:r>
            <a:r>
              <a:rPr lang="en-GB" dirty="0" smtClean="0">
                <a:latin typeface="Lucida Bright" pitchFamily="18" charset="0"/>
              </a:rPr>
              <a:t> Poland. There were about 11 volonteers from </a:t>
            </a:r>
            <a:r>
              <a:rPr lang="pl-PL" dirty="0" err="1" smtClean="0">
                <a:latin typeface="Lucida Bright" pitchFamily="18" charset="0"/>
              </a:rPr>
              <a:t>such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smtClean="0">
                <a:latin typeface="Lucida Bright" pitchFamily="18" charset="0"/>
              </a:rPr>
              <a:t>countries </a:t>
            </a:r>
            <a:r>
              <a:rPr lang="pl-PL" dirty="0" smtClean="0">
                <a:latin typeface="Lucida Bright" pitchFamily="18" charset="0"/>
              </a:rPr>
              <a:t>as: </a:t>
            </a:r>
            <a:r>
              <a:rPr lang="en-GB" dirty="0" smtClean="0">
                <a:latin typeface="Lucida Bright" pitchFamily="18" charset="0"/>
              </a:rPr>
              <a:t>Turkey, Azerbaijan, Romania, Austria, Vietnam</a:t>
            </a:r>
            <a:r>
              <a:rPr lang="pl-PL" dirty="0" smtClean="0">
                <a:latin typeface="Lucida Bright" pitchFamily="18" charset="0"/>
              </a:rPr>
              <a:t>, China, Latvia, Columbia,</a:t>
            </a:r>
            <a:r>
              <a:rPr lang="en-GB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Finland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Spain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more</a:t>
            </a:r>
            <a:r>
              <a:rPr lang="en-GB" dirty="0" smtClean="0">
                <a:latin typeface="Lucida Bright" pitchFamily="18" charset="0"/>
              </a:rPr>
              <a:t>.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all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them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presented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their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countries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taught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their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languages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traditional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dances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showed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most </a:t>
            </a:r>
            <a:r>
              <a:rPr lang="pl-PL" dirty="0" err="1" smtClean="0">
                <a:latin typeface="Lucida Bright" pitchFamily="18" charset="0"/>
              </a:rPr>
              <a:t>famous</a:t>
            </a:r>
            <a:r>
              <a:rPr lang="en-GB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places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people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nature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their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cuisine</a:t>
            </a:r>
            <a:r>
              <a:rPr lang="pl-PL" dirty="0" smtClean="0">
                <a:latin typeface="Lucida Bright" pitchFamily="18" charset="0"/>
              </a:rPr>
              <a:t>. We </a:t>
            </a:r>
            <a:r>
              <a:rPr lang="pl-PL" dirty="0" err="1" smtClean="0">
                <a:latin typeface="Lucida Bright" pitchFamily="18" charset="0"/>
              </a:rPr>
              <a:t>could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ask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them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all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questions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never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had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opportunity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ask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some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answers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were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really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amazing</a:t>
            </a:r>
            <a:r>
              <a:rPr lang="pl-PL" dirty="0" smtClean="0">
                <a:latin typeface="Lucida Bright" pitchFamily="18" charset="0"/>
              </a:rPr>
              <a:t> (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story of a </a:t>
            </a:r>
            <a:r>
              <a:rPr lang="pl-PL" dirty="0" err="1" smtClean="0">
                <a:latin typeface="Lucida Bright" pitchFamily="18" charset="0"/>
              </a:rPr>
              <a:t>close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encounters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with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anaconda</a:t>
            </a:r>
            <a:r>
              <a:rPr lang="pl-PL" dirty="0" smtClean="0">
                <a:latin typeface="Lucida Bright" pitchFamily="18" charset="0"/>
              </a:rPr>
              <a:t> for </a:t>
            </a:r>
            <a:r>
              <a:rPr lang="pl-PL" dirty="0" err="1" smtClean="0">
                <a:latin typeface="Lucida Bright" pitchFamily="18" charset="0"/>
              </a:rPr>
              <a:t>example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smtClean="0">
                <a:latin typeface="Lucida Bright" pitchFamily="18" charset="0"/>
              </a:rPr>
              <a:t>brr!) </a:t>
            </a:r>
            <a:endParaRPr lang="en-GB" dirty="0">
              <a:latin typeface="Lucida Bright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Introduction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152128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Thanks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for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watching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!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  <p:pic>
        <p:nvPicPr>
          <p:cNvPr id="3074" name="Picture 2" descr="C:\Users\Admin\Desktop\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8204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5229200"/>
            <a:ext cx="8229600" cy="507512"/>
          </a:xfrm>
        </p:spPr>
        <p:txBody>
          <a:bodyPr>
            <a:normAutofit fontScale="92500"/>
          </a:bodyPr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The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Train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station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in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Długopole zdrój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  <p:pic>
        <p:nvPicPr>
          <p:cNvPr id="1026" name="Picture 2" descr="C:\Users\Admin\Desktop\129345503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768752" cy="44824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68051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Euroweek’s</a:t>
            </a:r>
            <a:r>
              <a:rPr lang="en-GB" dirty="0" smtClean="0">
                <a:latin typeface="Lucida Bright" pitchFamily="18" charset="0"/>
              </a:rPr>
              <a:t> aim </a:t>
            </a:r>
            <a:r>
              <a:rPr lang="pl-PL" dirty="0" err="1" smtClean="0">
                <a:latin typeface="Lucida Bright" pitchFamily="18" charset="0"/>
              </a:rPr>
              <a:t>is</a:t>
            </a:r>
            <a:r>
              <a:rPr lang="en-GB" dirty="0" smtClean="0">
                <a:latin typeface="Lucida Bright" pitchFamily="18" charset="0"/>
              </a:rPr>
              <a:t> not only to </a:t>
            </a:r>
            <a:r>
              <a:rPr lang="pl-PL" dirty="0" err="1" smtClean="0">
                <a:latin typeface="Lucida Bright" pitchFamily="18" charset="0"/>
              </a:rPr>
              <a:t>get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know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different</a:t>
            </a:r>
            <a:r>
              <a:rPr lang="en-GB" dirty="0" smtClean="0">
                <a:latin typeface="Lucida Bright" pitchFamily="18" charset="0"/>
              </a:rPr>
              <a:t> nations </a:t>
            </a:r>
            <a:r>
              <a:rPr lang="pl-PL" dirty="0" err="1" smtClean="0">
                <a:latin typeface="Lucida Bright" pitchFamily="18" charset="0"/>
              </a:rPr>
              <a:t>from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all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over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world</a:t>
            </a:r>
            <a:r>
              <a:rPr lang="pl-PL" dirty="0" smtClean="0">
                <a:latin typeface="Lucida Bright" pitchFamily="18" charset="0"/>
              </a:rPr>
              <a:t> but </a:t>
            </a:r>
            <a:r>
              <a:rPr lang="pl-PL" dirty="0" err="1" smtClean="0">
                <a:latin typeface="Lucida Bright" pitchFamily="18" charset="0"/>
              </a:rPr>
              <a:t>also</a:t>
            </a:r>
            <a:r>
              <a:rPr lang="pl-PL" dirty="0" smtClean="0">
                <a:latin typeface="Lucida Bright" pitchFamily="18" charset="0"/>
              </a:rPr>
              <a:t> to</a:t>
            </a:r>
            <a:r>
              <a:rPr lang="en-GB" dirty="0" smtClean="0">
                <a:latin typeface="Lucida Bright" pitchFamily="18" charset="0"/>
              </a:rPr>
              <a:t> gain a high level of competence in English.</a:t>
            </a:r>
            <a:endParaRPr lang="pl-PL" dirty="0" smtClean="0">
              <a:latin typeface="Lucida Bright" pitchFamily="18" charset="0"/>
            </a:endParaRPr>
          </a:p>
          <a:p>
            <a:pPr algn="just">
              <a:buNone/>
            </a:pPr>
            <a:r>
              <a:rPr lang="en-GB" dirty="0" smtClean="0">
                <a:latin typeface="Lucida Bright" pitchFamily="18" charset="0"/>
              </a:rPr>
              <a:t>The participants can </a:t>
            </a:r>
            <a:r>
              <a:rPr lang="pl-PL" dirty="0" err="1" smtClean="0">
                <a:latin typeface="Lucida Bright" pitchFamily="18" charset="0"/>
              </a:rPr>
              <a:t>learn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smtClean="0">
                <a:latin typeface="Lucida Bright" pitchFamily="18" charset="0"/>
              </a:rPr>
              <a:t>about  countries and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their</a:t>
            </a:r>
            <a:r>
              <a:rPr lang="en-GB" dirty="0" smtClean="0">
                <a:latin typeface="Lucida Bright" pitchFamily="18" charset="0"/>
              </a:rPr>
              <a:t> cultures</a:t>
            </a:r>
            <a:r>
              <a:rPr lang="pl-PL" dirty="0" smtClean="0">
                <a:latin typeface="Lucida Bright" pitchFamily="18" charset="0"/>
              </a:rPr>
              <a:t> as </a:t>
            </a:r>
            <a:r>
              <a:rPr lang="pl-PL" dirty="0" err="1" smtClean="0">
                <a:latin typeface="Lucida Bright" pitchFamily="18" charset="0"/>
              </a:rPr>
              <a:t>well</a:t>
            </a:r>
            <a:r>
              <a:rPr lang="pl-PL" dirty="0" smtClean="0">
                <a:latin typeface="Lucida Bright" pitchFamily="18" charset="0"/>
              </a:rPr>
              <a:t> as </a:t>
            </a:r>
            <a:r>
              <a:rPr lang="pl-PL" dirty="0" err="1" smtClean="0">
                <a:latin typeface="Lucida Bright" pitchFamily="18" charset="0"/>
              </a:rPr>
              <a:t>take</a:t>
            </a:r>
            <a:r>
              <a:rPr lang="pl-PL" dirty="0" smtClean="0">
                <a:latin typeface="Lucida Bright" pitchFamily="18" charset="0"/>
              </a:rPr>
              <a:t> part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many </a:t>
            </a:r>
            <a:r>
              <a:rPr lang="pl-PL" dirty="0" err="1" smtClean="0">
                <a:latin typeface="Lucida Bright" pitchFamily="18" charset="0"/>
              </a:rPr>
              <a:t>activities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stimulating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their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brains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enhancing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their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creativity</a:t>
            </a:r>
            <a:r>
              <a:rPr lang="en-GB" dirty="0" smtClean="0">
                <a:latin typeface="Lucida Bright" pitchFamily="18" charset="0"/>
              </a:rPr>
              <a:t>. </a:t>
            </a:r>
            <a:endParaRPr lang="pl-PL" dirty="0" smtClean="0">
              <a:latin typeface="Lucida Bright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Lucida Bright" pitchFamily="18" charset="0"/>
              </a:rPr>
              <a:t>All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activities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are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done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English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language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communication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English</a:t>
            </a:r>
            <a:r>
              <a:rPr lang="pl-PL" dirty="0" smtClean="0">
                <a:latin typeface="Lucida Bright" pitchFamily="18" charset="0"/>
              </a:rPr>
              <a:t>, so </a:t>
            </a:r>
            <a:r>
              <a:rPr lang="pl-PL" dirty="0" err="1" smtClean="0">
                <a:latin typeface="Lucida Bright" pitchFamily="18" charset="0"/>
              </a:rPr>
              <a:t>soon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you</a:t>
            </a:r>
            <a:r>
              <a:rPr lang="pl-PL" dirty="0" smtClean="0">
                <a:latin typeface="Lucida Bright" pitchFamily="18" charset="0"/>
              </a:rPr>
              <a:t> start </a:t>
            </a:r>
            <a:r>
              <a:rPr lang="pl-PL" dirty="0" err="1" smtClean="0">
                <a:latin typeface="Lucida Bright" pitchFamily="18" charset="0"/>
              </a:rPr>
              <a:t>thinking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English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too</a:t>
            </a:r>
            <a:r>
              <a:rPr lang="pl-PL" dirty="0" smtClean="0">
                <a:latin typeface="Lucida Bright" pitchFamily="18" charset="0"/>
              </a:rPr>
              <a:t>. </a:t>
            </a:r>
            <a:r>
              <a:rPr lang="pl-PL" dirty="0" smtClean="0">
                <a:latin typeface="Lucida Bright" pitchFamily="18" charset="0"/>
                <a:sym typeface="Wingdings" pitchFamily="2" charset="2"/>
              </a:rPr>
              <a:t></a:t>
            </a:r>
            <a:endParaRPr lang="pl-PL" dirty="0" smtClean="0">
              <a:latin typeface="Lucida Bright" pitchFamily="18" charset="0"/>
            </a:endParaRPr>
          </a:p>
          <a:p>
            <a:pPr algn="just">
              <a:buNone/>
            </a:pPr>
            <a:endParaRPr lang="en-GB" dirty="0">
              <a:latin typeface="Lucida Bright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What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is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„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Euroweek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” ?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Euroweek’s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schedule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  <p:pic>
        <p:nvPicPr>
          <p:cNvPr id="2050" name="Picture 2" descr="G:\Zdjecia\20140604_214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latin typeface="Lucida Bright" pitchFamily="18" charset="0"/>
              </a:rPr>
              <a:t>We </a:t>
            </a:r>
            <a:r>
              <a:rPr lang="pl-PL" dirty="0" err="1" smtClean="0">
                <a:latin typeface="Lucida Bright" pitchFamily="18" charset="0"/>
              </a:rPr>
              <a:t>arrived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late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afternoon</a:t>
            </a:r>
            <a:r>
              <a:rPr lang="pl-PL" dirty="0" smtClean="0">
                <a:latin typeface="Lucida Bright" pitchFamily="18" charset="0"/>
              </a:rPr>
              <a:t> and t</a:t>
            </a:r>
            <a:r>
              <a:rPr lang="en-GB" dirty="0" smtClean="0">
                <a:latin typeface="Lucida Bright" pitchFamily="18" charset="0"/>
              </a:rPr>
              <a:t>h</a:t>
            </a:r>
            <a:r>
              <a:rPr lang="pl-PL" dirty="0" smtClean="0">
                <a:latin typeface="Lucida Bright" pitchFamily="18" charset="0"/>
              </a:rPr>
              <a:t>en </a:t>
            </a:r>
            <a:r>
              <a:rPr lang="pl-PL" dirty="0" err="1" smtClean="0">
                <a:latin typeface="Lucida Bright" pitchFamily="18" charset="0"/>
              </a:rPr>
              <a:t>after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unpacked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there</a:t>
            </a:r>
            <a:r>
              <a:rPr lang="pl-PL" dirty="0" smtClean="0">
                <a:latin typeface="Lucida Bright" pitchFamily="18" charset="0"/>
              </a:rPr>
              <a:t> was an </a:t>
            </a:r>
            <a:r>
              <a:rPr lang="en-GB" dirty="0" smtClean="0">
                <a:latin typeface="Lucida Bright" pitchFamily="18" charset="0"/>
              </a:rPr>
              <a:t>activity to in</a:t>
            </a:r>
            <a:r>
              <a:rPr lang="pl-PL" dirty="0" err="1" smtClean="0">
                <a:latin typeface="Lucida Bright" pitchFamily="18" charset="0"/>
              </a:rPr>
              <a:t>troduce</a:t>
            </a:r>
            <a:r>
              <a:rPr lang="en-GB" dirty="0" smtClean="0">
                <a:latin typeface="Lucida Bright" pitchFamily="18" charset="0"/>
              </a:rPr>
              <a:t> us </a:t>
            </a:r>
            <a:r>
              <a:rPr lang="pl-PL" dirty="0" smtClean="0">
                <a:latin typeface="Lucida Bright" pitchFamily="18" charset="0"/>
              </a:rPr>
              <a:t>to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err="1" smtClean="0">
                <a:latin typeface="Lucida Bright" pitchFamily="18" charset="0"/>
              </a:rPr>
              <a:t>vol</a:t>
            </a:r>
            <a:r>
              <a:rPr lang="pl-PL" dirty="0" smtClean="0">
                <a:latin typeface="Lucida Bright" pitchFamily="18" charset="0"/>
              </a:rPr>
              <a:t>u</a:t>
            </a:r>
            <a:r>
              <a:rPr lang="en-GB" dirty="0" err="1" smtClean="0">
                <a:latin typeface="Lucida Bright" pitchFamily="18" charset="0"/>
              </a:rPr>
              <a:t>nteers</a:t>
            </a:r>
            <a:r>
              <a:rPr lang="en-GB" dirty="0" smtClean="0">
                <a:latin typeface="Lucida Bright" pitchFamily="18" charset="0"/>
              </a:rPr>
              <a:t> and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smtClean="0">
                <a:latin typeface="Lucida Bright" pitchFamily="18" charset="0"/>
              </a:rPr>
              <a:t>other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participants</a:t>
            </a:r>
            <a:r>
              <a:rPr lang="pl-PL" dirty="0" smtClean="0">
                <a:latin typeface="Lucida Bright" pitchFamily="18" charset="0"/>
              </a:rPr>
              <a:t> and vice </a:t>
            </a:r>
            <a:r>
              <a:rPr lang="pl-PL" dirty="0" err="1" smtClean="0">
                <a:latin typeface="Lucida Bright" pitchFamily="18" charset="0"/>
              </a:rPr>
              <a:t>versa</a:t>
            </a:r>
            <a:r>
              <a:rPr lang="en-GB" dirty="0" smtClean="0">
                <a:latin typeface="Lucida Bright" pitchFamily="18" charset="0"/>
              </a:rPr>
              <a:t>.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had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draw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our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portraits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answer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questions</a:t>
            </a:r>
            <a:r>
              <a:rPr lang="pl-PL" dirty="0" smtClean="0">
                <a:latin typeface="Lucida Bright" pitchFamily="18" charset="0"/>
              </a:rPr>
              <a:t> as </a:t>
            </a:r>
            <a:r>
              <a:rPr lang="pl-PL" dirty="0" err="1" smtClean="0">
                <a:latin typeface="Lucida Bright" pitchFamily="18" charset="0"/>
              </a:rPr>
              <a:t>thruthfully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honestly</a:t>
            </a:r>
            <a:r>
              <a:rPr lang="pl-PL" dirty="0" smtClean="0">
                <a:latin typeface="Lucida Bright" pitchFamily="18" charset="0"/>
              </a:rPr>
              <a:t> as we </a:t>
            </a:r>
            <a:r>
              <a:rPr lang="pl-PL" dirty="0" err="1" smtClean="0">
                <a:latin typeface="Lucida Bright" pitchFamily="18" charset="0"/>
              </a:rPr>
              <a:t>could</a:t>
            </a:r>
            <a:r>
              <a:rPr lang="pl-PL" dirty="0" smtClean="0">
                <a:latin typeface="Lucida Bright" pitchFamily="18" charset="0"/>
              </a:rPr>
              <a:t>.</a:t>
            </a:r>
            <a:endParaRPr lang="en-GB" dirty="0" smtClean="0">
              <a:latin typeface="Lucida Bright" pitchFamily="18" charset="0"/>
            </a:endParaRPr>
          </a:p>
          <a:p>
            <a:pPr>
              <a:buNone/>
            </a:pPr>
            <a:r>
              <a:rPr lang="pl-PL" dirty="0" err="1" smtClean="0">
                <a:latin typeface="Lucida Bright" pitchFamily="18" charset="0"/>
              </a:rPr>
              <a:t>Later</a:t>
            </a:r>
            <a:r>
              <a:rPr lang="pl-PL" dirty="0" smtClean="0">
                <a:latin typeface="Lucida Bright" pitchFamily="18" charset="0"/>
              </a:rPr>
              <a:t> t</a:t>
            </a:r>
            <a:r>
              <a:rPr lang="en-GB" dirty="0" smtClean="0">
                <a:latin typeface="Lucida Bright" pitchFamily="18" charset="0"/>
              </a:rPr>
              <a:t>here was </a:t>
            </a:r>
            <a:r>
              <a:rPr lang="pl-PL" dirty="0" smtClean="0">
                <a:latin typeface="Lucida Bright" pitchFamily="18" charset="0"/>
              </a:rPr>
              <a:t>a</a:t>
            </a:r>
            <a:r>
              <a:rPr lang="en-GB" dirty="0" smtClean="0">
                <a:latin typeface="Lucida Bright" pitchFamily="18" charset="0"/>
              </a:rPr>
              <a:t> task called </a:t>
            </a:r>
            <a:r>
              <a:rPr lang="pl-P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Secret Friend</a:t>
            </a:r>
            <a:r>
              <a:rPr lang="en-GB" dirty="0" smtClean="0">
                <a:latin typeface="Lucida Bright" pitchFamily="18" charset="0"/>
              </a:rPr>
              <a:t> </a:t>
            </a:r>
            <a:r>
              <a:rPr lang="pl-PL" dirty="0" smtClean="0">
                <a:latin typeface="Lucida Bright" pitchFamily="18" charset="0"/>
              </a:rPr>
              <a:t>(</a:t>
            </a:r>
            <a:r>
              <a:rPr lang="pl-PL" dirty="0" err="1" smtClean="0">
                <a:latin typeface="Lucida Bright" pitchFamily="18" charset="0"/>
              </a:rPr>
              <a:t>when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had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en-GB" dirty="0" smtClean="0">
                <a:latin typeface="Lucida Bright" pitchFamily="18" charset="0"/>
              </a:rPr>
              <a:t>draw lots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at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end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workshop</a:t>
            </a:r>
            <a:r>
              <a:rPr lang="pl-PL" dirty="0" smtClean="0">
                <a:latin typeface="Lucida Bright" pitchFamily="18" charset="0"/>
              </a:rPr>
              <a:t> buy </a:t>
            </a:r>
            <a:r>
              <a:rPr lang="pl-PL" dirty="0" err="1" smtClean="0">
                <a:latin typeface="Lucida Bright" pitchFamily="18" charset="0"/>
              </a:rPr>
              <a:t>this</a:t>
            </a:r>
            <a:r>
              <a:rPr lang="pl-PL" dirty="0" smtClean="0">
                <a:latin typeface="Lucida Bright" pitchFamily="18" charset="0"/>
              </a:rPr>
              <a:t> person a </a:t>
            </a:r>
            <a:r>
              <a:rPr lang="pl-PL" dirty="0" err="1" smtClean="0">
                <a:latin typeface="Lucida Bright" pitchFamily="18" charset="0"/>
              </a:rPr>
              <a:t>present</a:t>
            </a:r>
            <a:r>
              <a:rPr lang="pl-PL" dirty="0" smtClean="0">
                <a:latin typeface="Lucida Bright" pitchFamily="18" charset="0"/>
              </a:rPr>
              <a:t>)</a:t>
            </a:r>
            <a:r>
              <a:rPr lang="en-GB" dirty="0" smtClean="0">
                <a:latin typeface="Lucida Bright" pitchFamily="18" charset="0"/>
              </a:rPr>
              <a:t>.</a:t>
            </a:r>
          </a:p>
          <a:p>
            <a:pPr>
              <a:buNone/>
            </a:pPr>
            <a:r>
              <a:rPr lang="en-GB" dirty="0" smtClean="0">
                <a:latin typeface="Lucida Bright" pitchFamily="18" charset="0"/>
              </a:rPr>
              <a:t>At the end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day</a:t>
            </a:r>
            <a:r>
              <a:rPr lang="en-GB" dirty="0" smtClean="0">
                <a:latin typeface="Lucida Bright" pitchFamily="18" charset="0"/>
              </a:rPr>
              <a:t> we told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en-GB" dirty="0" err="1" smtClean="0">
                <a:latin typeface="Lucida Bright" pitchFamily="18" charset="0"/>
              </a:rPr>
              <a:t>vol</a:t>
            </a:r>
            <a:r>
              <a:rPr lang="pl-PL" dirty="0" smtClean="0">
                <a:latin typeface="Lucida Bright" pitchFamily="18" charset="0"/>
              </a:rPr>
              <a:t>u</a:t>
            </a:r>
            <a:r>
              <a:rPr lang="en-GB" dirty="0" err="1" smtClean="0">
                <a:latin typeface="Lucida Bright" pitchFamily="18" charset="0"/>
              </a:rPr>
              <a:t>nteers</a:t>
            </a:r>
            <a:r>
              <a:rPr lang="en-GB" dirty="0" smtClean="0">
                <a:latin typeface="Lucida Bright" pitchFamily="18" charset="0"/>
              </a:rPr>
              <a:t> our expectations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concerning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workshops</a:t>
            </a:r>
            <a:r>
              <a:rPr lang="pl-PL" dirty="0" smtClean="0">
                <a:latin typeface="Lucida Bright" pitchFamily="18" charset="0"/>
              </a:rPr>
              <a:t> and we </a:t>
            </a:r>
            <a:r>
              <a:rPr lang="pl-PL" dirty="0" err="1" smtClean="0">
                <a:latin typeface="Lucida Bright" pitchFamily="18" charset="0"/>
              </a:rPr>
              <a:t>said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goodnight</a:t>
            </a:r>
            <a:r>
              <a:rPr lang="en-GB" dirty="0" smtClean="0">
                <a:latin typeface="Lucida Bright" pitchFamily="18" charset="0"/>
              </a:rPr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The First Day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>
                <a:latin typeface="Lucida Bright" pitchFamily="18" charset="0"/>
              </a:rPr>
              <a:t>We started the second day with so called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Energ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i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zer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 </a:t>
            </a:r>
            <a:r>
              <a:rPr lang="en-GB" dirty="0" smtClean="0">
                <a:latin typeface="Lucida Bright" pitchFamily="18" charset="0"/>
              </a:rPr>
              <a:t>activity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which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gave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enough</a:t>
            </a:r>
            <a:r>
              <a:rPr lang="pl-PL" dirty="0" smtClean="0">
                <a:latin typeface="Lucida Bright" pitchFamily="18" charset="0"/>
              </a:rPr>
              <a:t> energy for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whole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day</a:t>
            </a:r>
            <a:r>
              <a:rPr lang="en-GB" dirty="0" smtClean="0">
                <a:latin typeface="Lucida Bright" pitchFamily="18" charset="0"/>
              </a:rPr>
              <a:t>. </a:t>
            </a:r>
          </a:p>
          <a:p>
            <a:pPr>
              <a:buNone/>
            </a:pPr>
            <a:r>
              <a:rPr lang="pl-PL" dirty="0" err="1" smtClean="0">
                <a:latin typeface="Lucida Bright" pitchFamily="18" charset="0"/>
              </a:rPr>
              <a:t>After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that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had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work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groups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invent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some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product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think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its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name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what</a:t>
            </a:r>
            <a:r>
              <a:rPr lang="pl-PL" dirty="0" smtClean="0">
                <a:latin typeface="Lucida Bright" pitchFamily="18" charset="0"/>
              </a:rPr>
              <a:t> was </a:t>
            </a:r>
            <a:r>
              <a:rPr lang="pl-PL" dirty="0" err="1" smtClean="0">
                <a:latin typeface="Lucida Bright" pitchFamily="18" charset="0"/>
              </a:rPr>
              <a:t>it</a:t>
            </a:r>
            <a:r>
              <a:rPr lang="pl-PL" dirty="0" smtClean="0">
                <a:latin typeface="Lucida Bright" pitchFamily="18" charset="0"/>
              </a:rPr>
              <a:t> for, </a:t>
            </a:r>
            <a:r>
              <a:rPr lang="pl-PL" dirty="0" err="1" smtClean="0">
                <a:latin typeface="Lucida Bright" pitchFamily="18" charset="0"/>
              </a:rPr>
              <a:t>its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price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way</a:t>
            </a:r>
            <a:r>
              <a:rPr lang="pl-PL" dirty="0" smtClean="0">
                <a:latin typeface="Lucida Bright" pitchFamily="18" charset="0"/>
              </a:rPr>
              <a:t> of </a:t>
            </a:r>
            <a:r>
              <a:rPr lang="pl-PL" dirty="0" err="1" smtClean="0">
                <a:latin typeface="Lucida Bright" pitchFamily="18" charset="0"/>
              </a:rPr>
              <a:t>producing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it</a:t>
            </a:r>
            <a:r>
              <a:rPr lang="pl-PL" dirty="0" smtClean="0">
                <a:latin typeface="Lucida Bright" pitchFamily="18" charset="0"/>
              </a:rPr>
              <a:t>, etc. and </a:t>
            </a:r>
            <a:r>
              <a:rPr lang="pl-PL" dirty="0" err="1" smtClean="0">
                <a:latin typeface="Lucida Bright" pitchFamily="18" charset="0"/>
              </a:rPr>
              <a:t>present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our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invention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others</a:t>
            </a:r>
            <a:r>
              <a:rPr lang="pl-PL" dirty="0" smtClean="0">
                <a:latin typeface="Lucida Bright" pitchFamily="18" charset="0"/>
              </a:rPr>
              <a:t>. </a:t>
            </a:r>
          </a:p>
          <a:p>
            <a:pPr>
              <a:buNone/>
            </a:pPr>
            <a:r>
              <a:rPr lang="pl-PL" dirty="0" err="1" smtClean="0">
                <a:latin typeface="Lucida Bright" pitchFamily="18" charset="0"/>
              </a:rPr>
              <a:t>Then</a:t>
            </a:r>
            <a:r>
              <a:rPr lang="pl-PL" dirty="0" smtClean="0">
                <a:latin typeface="Lucida Bright" pitchFamily="18" charset="0"/>
              </a:rPr>
              <a:t> we went for a walk </a:t>
            </a:r>
            <a:r>
              <a:rPr lang="pl-PL" dirty="0" err="1" smtClean="0">
                <a:latin typeface="Lucida Bright" pitchFamily="18" charset="0"/>
              </a:rPr>
              <a:t>around</a:t>
            </a:r>
            <a:r>
              <a:rPr lang="pl-PL" dirty="0" smtClean="0">
                <a:latin typeface="Lucida Bright" pitchFamily="18" charset="0"/>
              </a:rPr>
              <a:t> Długopole.</a:t>
            </a:r>
          </a:p>
          <a:p>
            <a:pPr>
              <a:buNone/>
            </a:pPr>
            <a:r>
              <a:rPr lang="pl-PL" dirty="0" err="1" smtClean="0">
                <a:latin typeface="Lucida Bright" pitchFamily="18" charset="0"/>
              </a:rPr>
              <a:t>After</a:t>
            </a:r>
            <a:r>
              <a:rPr lang="pl-PL" dirty="0" smtClean="0">
                <a:latin typeface="Lucida Bright" pitchFamily="18" charset="0"/>
              </a:rPr>
              <a:t> lunch we </a:t>
            </a:r>
            <a:r>
              <a:rPr lang="en-GB" dirty="0" smtClean="0">
                <a:latin typeface="Lucida Bright" pitchFamily="18" charset="0"/>
              </a:rPr>
              <a:t>played </a:t>
            </a:r>
            <a:r>
              <a:rPr lang="pl-PL" dirty="0" smtClean="0">
                <a:latin typeface="Lucida Bright" pitchFamily="18" charset="0"/>
              </a:rPr>
              <a:t>many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Game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s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i.e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. </a:t>
            </a:r>
            <a:r>
              <a:rPr lang="en-GB" dirty="0" smtClean="0">
                <a:latin typeface="Lucida Bright" pitchFamily="18" charset="0"/>
              </a:rPr>
              <a:t>We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had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choose</a:t>
            </a:r>
            <a:r>
              <a:rPr lang="pl-PL" dirty="0" smtClean="0">
                <a:latin typeface="Lucida Bright" pitchFamily="18" charset="0"/>
              </a:rPr>
              <a:t> a leader </a:t>
            </a:r>
            <a:r>
              <a:rPr lang="pl-PL" dirty="0" err="1" smtClean="0">
                <a:latin typeface="Lucida Bright" pitchFamily="18" charset="0"/>
              </a:rPr>
              <a:t>who</a:t>
            </a:r>
            <a:r>
              <a:rPr lang="pl-PL" dirty="0" smtClean="0">
                <a:latin typeface="Lucida Bright" pitchFamily="18" charset="0"/>
              </a:rPr>
              <a:t> by </a:t>
            </a:r>
            <a:r>
              <a:rPr lang="pl-PL" dirty="0" err="1" smtClean="0">
                <a:latin typeface="Lucida Bright" pitchFamily="18" charset="0"/>
              </a:rPr>
              <a:t>just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using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vocal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commands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put</a:t>
            </a:r>
            <a:r>
              <a:rPr lang="pl-PL" dirty="0" smtClean="0">
                <a:latin typeface="Lucida Bright" pitchFamily="18" charset="0"/>
              </a:rPr>
              <a:t> as </a:t>
            </a:r>
            <a:r>
              <a:rPr lang="pl-PL" dirty="0" err="1" smtClean="0">
                <a:latin typeface="Lucida Bright" pitchFamily="18" charset="0"/>
              </a:rPr>
              <a:t>all</a:t>
            </a:r>
            <a:r>
              <a:rPr lang="en-GB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a </a:t>
            </a:r>
            <a:r>
              <a:rPr lang="en-GB" dirty="0" smtClean="0">
                <a:latin typeface="Lucida Bright" pitchFamily="18" charset="0"/>
              </a:rPr>
              <a:t>square</a:t>
            </a:r>
            <a:r>
              <a:rPr lang="pl-PL" dirty="0" smtClean="0">
                <a:latin typeface="Lucida Bright" pitchFamily="18" charset="0"/>
              </a:rPr>
              <a:t> (and we </a:t>
            </a:r>
            <a:r>
              <a:rPr lang="pl-PL" dirty="0" err="1" smtClean="0">
                <a:latin typeface="Lucida Bright" pitchFamily="18" charset="0"/>
              </a:rPr>
              <a:t>were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all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blind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including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leader!!)</a:t>
            </a:r>
            <a:r>
              <a:rPr lang="en-GB" dirty="0" smtClean="0">
                <a:latin typeface="Lucida Bright" pitchFamily="18" charset="0"/>
              </a:rPr>
              <a:t>.</a:t>
            </a:r>
            <a:endParaRPr lang="en-GB" dirty="0">
              <a:latin typeface="Lucida Bright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The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Second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 Day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139952" y="2060848"/>
            <a:ext cx="2376264" cy="10801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dirty="0" smtClean="0">
                <a:latin typeface="Castellar" pitchFamily="18" charset="0"/>
              </a:rPr>
              <a:t>Our </a:t>
            </a:r>
            <a:r>
              <a:rPr lang="pl-PL" dirty="0" err="1" smtClean="0">
                <a:latin typeface="Castellar" pitchFamily="18" charset="0"/>
              </a:rPr>
              <a:t>beautiful</a:t>
            </a:r>
            <a:r>
              <a:rPr lang="pl-PL" dirty="0" smtClean="0">
                <a:latin typeface="Castellar" pitchFamily="18" charset="0"/>
              </a:rPr>
              <a:t> </a:t>
            </a:r>
            <a:r>
              <a:rPr lang="pl-PL" dirty="0" err="1" smtClean="0">
                <a:latin typeface="Castellar" pitchFamily="18" charset="0"/>
              </a:rPr>
              <a:t>portraits</a:t>
            </a:r>
            <a:endParaRPr lang="pl-PL" dirty="0">
              <a:latin typeface="Castellar" pitchFamily="18" charset="0"/>
            </a:endParaRPr>
          </a:p>
        </p:txBody>
      </p:sp>
      <p:pic>
        <p:nvPicPr>
          <p:cNvPr id="4098" name="Picture 2" descr="C:\Users\Admin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8093">
            <a:off x="519363" y="310749"/>
            <a:ext cx="3672408" cy="2458434"/>
          </a:xfrm>
          <a:prstGeom prst="rect">
            <a:avLst/>
          </a:prstGeom>
          <a:noFill/>
        </p:spPr>
      </p:pic>
      <p:pic>
        <p:nvPicPr>
          <p:cNvPr id="4099" name="Picture 3" descr="C:\Users\Admin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3433">
            <a:off x="5154441" y="3909583"/>
            <a:ext cx="3635896" cy="2433991"/>
          </a:xfrm>
          <a:prstGeom prst="rect">
            <a:avLst/>
          </a:prstGeom>
          <a:noFill/>
        </p:spPr>
      </p:pic>
      <p:pic>
        <p:nvPicPr>
          <p:cNvPr id="4100" name="Picture 4" descr="C:\Users\Admin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4718">
            <a:off x="6541020" y="395524"/>
            <a:ext cx="1937791" cy="2897631"/>
          </a:xfrm>
          <a:prstGeom prst="rect">
            <a:avLst/>
          </a:prstGeom>
          <a:noFill/>
        </p:spPr>
      </p:pic>
      <p:pic>
        <p:nvPicPr>
          <p:cNvPr id="4101" name="Picture 5" descr="C:\Users\Admin\Desktop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3059">
            <a:off x="637983" y="3437218"/>
            <a:ext cx="3888432" cy="26030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>
                <a:latin typeface="Lucida Bright" pitchFamily="18" charset="0"/>
              </a:rPr>
              <a:t>After </a:t>
            </a:r>
            <a:r>
              <a:rPr lang="en-GB" dirty="0" smtClean="0">
                <a:latin typeface="Lucida Bright" pitchFamily="18" charset="0"/>
              </a:rPr>
              <a:t>breakfast, we went for a trip to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Polanica</a:t>
            </a:r>
            <a:r>
              <a:rPr lang="en-GB" dirty="0" smtClean="0">
                <a:latin typeface="Lucida Bright" pitchFamily="18" charset="0"/>
              </a:rPr>
              <a:t> </a:t>
            </a:r>
            <a:r>
              <a:rPr lang="pl-PL" dirty="0" smtClean="0">
                <a:latin typeface="Lucida Bright" pitchFamily="18" charset="0"/>
              </a:rPr>
              <a:t>Zdrój </a:t>
            </a:r>
            <a:r>
              <a:rPr lang="pl-PL" dirty="0" err="1" smtClean="0">
                <a:latin typeface="Lucida Bright" pitchFamily="18" charset="0"/>
              </a:rPr>
              <a:t>which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is</a:t>
            </a:r>
            <a:r>
              <a:rPr lang="pl-PL" dirty="0" smtClean="0">
                <a:latin typeface="Lucida Bright" pitchFamily="18" charset="0"/>
              </a:rPr>
              <a:t> a </a:t>
            </a:r>
            <a:r>
              <a:rPr lang="pl-PL" dirty="0" err="1" smtClean="0">
                <a:latin typeface="Lucida Bright" pitchFamily="18" charset="0"/>
              </a:rPr>
              <a:t>small</a:t>
            </a:r>
            <a:r>
              <a:rPr lang="pl-PL" dirty="0" smtClean="0">
                <a:latin typeface="Lucida Bright" pitchFamily="18" charset="0"/>
              </a:rPr>
              <a:t> but </a:t>
            </a:r>
            <a:r>
              <a:rPr lang="pl-PL" dirty="0" err="1" smtClean="0">
                <a:latin typeface="Lucida Bright" pitchFamily="18" charset="0"/>
              </a:rPr>
              <a:t>picturesque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town</a:t>
            </a:r>
            <a:r>
              <a:rPr lang="en-GB" dirty="0" smtClean="0">
                <a:latin typeface="Lucida Bright" pitchFamily="18" charset="0"/>
              </a:rPr>
              <a:t>.</a:t>
            </a:r>
          </a:p>
          <a:p>
            <a:pPr>
              <a:buNone/>
            </a:pPr>
            <a:r>
              <a:rPr lang="pl-PL" dirty="0" err="1" smtClean="0">
                <a:latin typeface="Lucida Bright" pitchFamily="18" charset="0"/>
              </a:rPr>
              <a:t>When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came</a:t>
            </a:r>
            <a:r>
              <a:rPr lang="pl-PL" dirty="0" smtClean="0">
                <a:latin typeface="Lucida Bright" pitchFamily="18" charset="0"/>
              </a:rPr>
              <a:t> back </a:t>
            </a:r>
            <a:r>
              <a:rPr lang="en-GB" dirty="0" smtClean="0">
                <a:latin typeface="Lucida Bright" pitchFamily="18" charset="0"/>
              </a:rPr>
              <a:t>we worked in groups and took part in an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Oxford Debate</a:t>
            </a:r>
            <a:r>
              <a:rPr lang="en-GB" dirty="0" smtClean="0">
                <a:latin typeface="Lucida Bright" pitchFamily="18" charset="0"/>
              </a:rPr>
              <a:t>.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discussion</a:t>
            </a:r>
            <a:r>
              <a:rPr lang="pl-PL" dirty="0" smtClean="0">
                <a:latin typeface="Lucida Bright" pitchFamily="18" charset="0"/>
              </a:rPr>
              <a:t> was </a:t>
            </a:r>
            <a:r>
              <a:rPr lang="pl-PL" dirty="0" err="1" smtClean="0">
                <a:latin typeface="Lucida Bright" pitchFamily="18" charset="0"/>
              </a:rPr>
              <a:t>really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heated</a:t>
            </a:r>
            <a:r>
              <a:rPr lang="pl-PL" dirty="0" smtClean="0">
                <a:latin typeface="Lucida Bright" pitchFamily="18" charset="0"/>
              </a:rPr>
              <a:t> and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arguments</a:t>
            </a:r>
            <a:r>
              <a:rPr lang="pl-PL" dirty="0" smtClean="0">
                <a:latin typeface="Lucida Bright" pitchFamily="18" charset="0"/>
              </a:rPr>
              <a:t> for </a:t>
            </a:r>
            <a:r>
              <a:rPr lang="pl-PL" dirty="0" err="1" smtClean="0">
                <a:latin typeface="Lucida Bright" pitchFamily="18" charset="0"/>
              </a:rPr>
              <a:t>both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sides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were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really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strong</a:t>
            </a:r>
            <a:r>
              <a:rPr lang="pl-PL" dirty="0" smtClean="0">
                <a:latin typeface="Lucida Bright" pitchFamily="18" charset="0"/>
              </a:rPr>
              <a:t> but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best</a:t>
            </a:r>
            <a:r>
              <a:rPr lang="pl-PL" dirty="0" smtClean="0">
                <a:latin typeface="Lucida Bright" pitchFamily="18" charset="0"/>
              </a:rPr>
              <a:t> won.</a:t>
            </a:r>
            <a:endParaRPr lang="en-GB" dirty="0" smtClean="0">
              <a:latin typeface="Lucida Bright" pitchFamily="18" charset="0"/>
            </a:endParaRPr>
          </a:p>
          <a:p>
            <a:pPr>
              <a:buNone/>
            </a:pPr>
            <a:r>
              <a:rPr lang="en-GB" dirty="0" smtClean="0">
                <a:latin typeface="Lucida Bright" pitchFamily="18" charset="0"/>
              </a:rPr>
              <a:t>After that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played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more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games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i.e</a:t>
            </a:r>
            <a:r>
              <a:rPr lang="en-GB" dirty="0" smtClean="0">
                <a:latin typeface="Lucida Bright" pitchFamily="18" charset="0"/>
              </a:rPr>
              <a:t>.</a:t>
            </a:r>
            <a:r>
              <a:rPr lang="pl-PL" dirty="0" smtClean="0">
                <a:latin typeface="Lucida Bright" pitchFamily="18" charset="0"/>
              </a:rPr>
              <a:t> Hot </a:t>
            </a:r>
            <a:r>
              <a:rPr lang="pl-PL" dirty="0" err="1" smtClean="0">
                <a:latin typeface="Lucida Bright" pitchFamily="18" charset="0"/>
              </a:rPr>
              <a:t>chairs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where</a:t>
            </a:r>
            <a:r>
              <a:rPr lang="pl-PL" dirty="0" smtClean="0">
                <a:latin typeface="Lucida Bright" pitchFamily="18" charset="0"/>
              </a:rPr>
              <a:t> we </a:t>
            </a:r>
            <a:r>
              <a:rPr lang="pl-PL" dirty="0" err="1" smtClean="0">
                <a:latin typeface="Lucida Bright" pitchFamily="18" charset="0"/>
              </a:rPr>
              <a:t>had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listen</a:t>
            </a:r>
            <a:r>
              <a:rPr lang="pl-PL" dirty="0" smtClean="0">
                <a:latin typeface="Lucida Bright" pitchFamily="18" charset="0"/>
              </a:rPr>
              <a:t> to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music</a:t>
            </a:r>
            <a:r>
              <a:rPr lang="pl-PL" dirty="0" smtClean="0">
                <a:latin typeface="Lucida Bright" pitchFamily="18" charset="0"/>
              </a:rPr>
              <a:t> and sit </a:t>
            </a:r>
            <a:r>
              <a:rPr lang="pl-PL" dirty="0" err="1" smtClean="0">
                <a:latin typeface="Lucida Bright" pitchFamily="18" charset="0"/>
              </a:rPr>
              <a:t>immediately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finished</a:t>
            </a:r>
            <a:r>
              <a:rPr lang="pl-PL" dirty="0" smtClean="0">
                <a:latin typeface="Lucida Bright" pitchFamily="18" charset="0"/>
              </a:rPr>
              <a:t>, </a:t>
            </a:r>
            <a:r>
              <a:rPr lang="pl-PL" dirty="0" err="1" smtClean="0">
                <a:latin typeface="Lucida Bright" pitchFamily="18" charset="0"/>
              </a:rPr>
              <a:t>then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volunteers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took</a:t>
            </a:r>
            <a:r>
              <a:rPr lang="pl-PL" dirty="0" smtClean="0">
                <a:latin typeface="Lucida Bright" pitchFamily="18" charset="0"/>
              </a:rPr>
              <a:t> one </a:t>
            </a:r>
            <a:r>
              <a:rPr lang="pl-PL" dirty="0" err="1" smtClean="0">
                <a:latin typeface="Lucida Bright" pitchFamily="18" charset="0"/>
              </a:rPr>
              <a:t>chair</a:t>
            </a:r>
            <a:r>
              <a:rPr lang="pl-PL" dirty="0" smtClean="0">
                <a:latin typeface="Lucida Bright" pitchFamily="18" charset="0"/>
              </a:rPr>
              <a:t> but </a:t>
            </a:r>
            <a:r>
              <a:rPr lang="pl-PL" dirty="0" err="1" smtClean="0">
                <a:latin typeface="Lucida Bright" pitchFamily="18" charset="0"/>
              </a:rPr>
              <a:t>nobody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had</a:t>
            </a:r>
            <a:r>
              <a:rPr lang="pl-PL" dirty="0" smtClean="0">
                <a:latin typeface="Lucida Bright" pitchFamily="18" charset="0"/>
              </a:rPr>
              <a:t> to go </a:t>
            </a:r>
            <a:r>
              <a:rPr lang="pl-PL" dirty="0" err="1" smtClean="0">
                <a:latin typeface="Lucida Bright" pitchFamily="18" charset="0"/>
              </a:rPr>
              <a:t>away</a:t>
            </a:r>
            <a:r>
              <a:rPr lang="pl-PL" dirty="0" smtClean="0">
                <a:latin typeface="Lucida Bright" pitchFamily="18" charset="0"/>
              </a:rPr>
              <a:t>, so </a:t>
            </a:r>
            <a:r>
              <a:rPr lang="pl-PL" dirty="0" err="1" smtClean="0">
                <a:latin typeface="Lucida Bright" pitchFamily="18" charset="0"/>
              </a:rPr>
              <a:t>in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end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there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were</a:t>
            </a:r>
            <a:r>
              <a:rPr lang="pl-PL" dirty="0" smtClean="0">
                <a:latin typeface="Lucida Bright" pitchFamily="18" charset="0"/>
              </a:rPr>
              <a:t> 21 of </a:t>
            </a:r>
            <a:r>
              <a:rPr lang="pl-PL" dirty="0" err="1" smtClean="0">
                <a:latin typeface="Lucida Bright" pitchFamily="18" charset="0"/>
              </a:rPr>
              <a:t>us</a:t>
            </a:r>
            <a:r>
              <a:rPr lang="pl-PL" dirty="0" smtClean="0">
                <a:latin typeface="Lucida Bright" pitchFamily="18" charset="0"/>
              </a:rPr>
              <a:t> on </a:t>
            </a:r>
            <a:r>
              <a:rPr lang="pl-PL" dirty="0" err="1" smtClean="0">
                <a:latin typeface="Lucida Bright" pitchFamily="18" charset="0"/>
              </a:rPr>
              <a:t>just</a:t>
            </a:r>
            <a:r>
              <a:rPr lang="pl-PL" dirty="0" smtClean="0">
                <a:latin typeface="Lucida Bright" pitchFamily="18" charset="0"/>
              </a:rPr>
              <a:t> 2 </a:t>
            </a:r>
            <a:r>
              <a:rPr lang="pl-PL" dirty="0" err="1" smtClean="0">
                <a:latin typeface="Lucida Bright" pitchFamily="18" charset="0"/>
              </a:rPr>
              <a:t>chairs</a:t>
            </a:r>
            <a:r>
              <a:rPr lang="pl-PL" dirty="0" smtClean="0">
                <a:latin typeface="Lucida Bright" pitchFamily="18" charset="0"/>
              </a:rPr>
              <a:t> and we </a:t>
            </a:r>
            <a:r>
              <a:rPr lang="pl-PL" dirty="0" err="1" smtClean="0">
                <a:latin typeface="Lucida Bright" pitchFamily="18" charset="0"/>
              </a:rPr>
              <a:t>had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made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err="1" smtClean="0">
                <a:latin typeface="Lucida Bright" pitchFamily="18" charset="0"/>
              </a:rPr>
              <a:t>it</a:t>
            </a:r>
            <a:r>
              <a:rPr lang="pl-PL" dirty="0" smtClean="0">
                <a:latin typeface="Lucida Bright" pitchFamily="18" charset="0"/>
              </a:rPr>
              <a:t> … </a:t>
            </a:r>
            <a:r>
              <a:rPr lang="pl-PL" dirty="0" err="1" smtClean="0">
                <a:latin typeface="Lucida Bright" pitchFamily="18" charset="0"/>
              </a:rPr>
              <a:t>just</a:t>
            </a:r>
            <a:r>
              <a:rPr lang="pl-PL" dirty="0" smtClean="0">
                <a:latin typeface="Lucida Bright" pitchFamily="18" charset="0"/>
              </a:rPr>
              <a:t> </a:t>
            </a:r>
            <a:r>
              <a:rPr lang="pl-PL" dirty="0" smtClean="0">
                <a:latin typeface="Lucida Bright" pitchFamily="18" charset="0"/>
                <a:sym typeface="Wingdings" pitchFamily="2" charset="2"/>
              </a:rPr>
              <a:t></a:t>
            </a:r>
            <a:endParaRPr lang="en-GB" dirty="0">
              <a:latin typeface="Lucida Bright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stellar" pitchFamily="18" charset="0"/>
              </a:rPr>
              <a:t>The Third Day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472</TotalTime>
  <Words>991</Words>
  <Application>Microsoft Office PowerPoint</Application>
  <PresentationFormat>Pokaz na ekranie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Hol</vt:lpstr>
      <vt:lpstr>Language Workshops</vt:lpstr>
      <vt:lpstr>Introduction</vt:lpstr>
      <vt:lpstr>Slajd 3</vt:lpstr>
      <vt:lpstr>What is „Euroweek” ?</vt:lpstr>
      <vt:lpstr>Euroweek’s schedule</vt:lpstr>
      <vt:lpstr>The First Day</vt:lpstr>
      <vt:lpstr>The Second Day</vt:lpstr>
      <vt:lpstr>Slajd 8</vt:lpstr>
      <vt:lpstr>The Third Day</vt:lpstr>
      <vt:lpstr>Slajd 10</vt:lpstr>
      <vt:lpstr>Slajd 11</vt:lpstr>
      <vt:lpstr>The Fourth Day</vt:lpstr>
      <vt:lpstr>Slajd 13</vt:lpstr>
      <vt:lpstr>Slajd 14</vt:lpstr>
      <vt:lpstr>Slajd 15</vt:lpstr>
      <vt:lpstr>Slajd 16</vt:lpstr>
      <vt:lpstr>Slajd 17</vt:lpstr>
      <vt:lpstr>The Fifth Day</vt:lpstr>
      <vt:lpstr>Slajd 19</vt:lpstr>
      <vt:lpstr>Thanks for watching!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Językowe Euroweek</dc:title>
  <dc:creator>Admin</dc:creator>
  <cp:lastModifiedBy>Windows User</cp:lastModifiedBy>
  <cp:revision>40</cp:revision>
  <dcterms:created xsi:type="dcterms:W3CDTF">2014-05-17T14:28:07Z</dcterms:created>
  <dcterms:modified xsi:type="dcterms:W3CDTF">2014-08-21T07:54:50Z</dcterms:modified>
</cp:coreProperties>
</file>