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41564D-C008-448D-B0C2-A258C9BD0A3D}" type="datetimeFigureOut">
              <a:rPr lang="pl-PL" smtClean="0"/>
              <a:pPr/>
              <a:t>2014-12-11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1DEEC6-A6AA-4614-A172-062E8577F49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43608" y="692696"/>
            <a:ext cx="6336704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Europejski Dzień Języków</a:t>
            </a:r>
            <a:endParaRPr lang="pl-PL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41345"/>
            <a:ext cx="2880320" cy="2090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>
                <a:solidFill>
                  <a:schemeClr val="tx1"/>
                </a:solidFill>
              </a:rPr>
              <a:t>Prez</a:t>
            </a:r>
            <a:r>
              <a:rPr lang="pl-PL" sz="2400" dirty="0" smtClean="0">
                <a:solidFill>
                  <a:srgbClr val="FF0000"/>
                </a:solidFill>
              </a:rPr>
              <a:t>entacja wykonana przez Łukasza Stań</a:t>
            </a:r>
            <a:r>
              <a:rPr lang="pl-PL" sz="2400" dirty="0" smtClean="0">
                <a:solidFill>
                  <a:schemeClr val="tx1"/>
                </a:solidFill>
              </a:rPr>
              <a:t>cza</a:t>
            </a:r>
            <a:r>
              <a:rPr lang="pl-PL" sz="2400" dirty="0" smtClean="0">
                <a:solidFill>
                  <a:srgbClr val="FF0000"/>
                </a:solidFill>
              </a:rPr>
              <a:t>ka pod opieką pani Małgorzaty Stasi</a:t>
            </a:r>
            <a:r>
              <a:rPr lang="pl-PL" sz="2400" dirty="0" smtClean="0">
                <a:solidFill>
                  <a:schemeClr val="tx1"/>
                </a:solidFill>
              </a:rPr>
              <a:t>ń</a:t>
            </a:r>
            <a:r>
              <a:rPr lang="pl-PL" sz="2400" dirty="0" smtClean="0">
                <a:solidFill>
                  <a:srgbClr val="FF0000"/>
                </a:solidFill>
              </a:rPr>
              <a:t>skiej.</a:t>
            </a:r>
            <a:br>
              <a:rPr lang="pl-PL" sz="2400" dirty="0" smtClean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78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68953" y="620688"/>
            <a:ext cx="77556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rgbClr val="FF0000"/>
                </a:solidFill>
              </a:rPr>
              <a:t>Pierwsza edycja </a:t>
            </a:r>
            <a:r>
              <a:rPr lang="pl-PL" dirty="0" smtClean="0">
                <a:solidFill>
                  <a:srgbClr val="FF0000"/>
                </a:solidFill>
              </a:rPr>
              <a:t>E</a:t>
            </a:r>
            <a:r>
              <a:rPr lang="pl-PL" dirty="0" smtClean="0"/>
              <a:t>urop</a:t>
            </a:r>
            <a:r>
              <a:rPr lang="pl-PL" dirty="0" smtClean="0">
                <a:solidFill>
                  <a:srgbClr val="FF0000"/>
                </a:solidFill>
              </a:rPr>
              <a:t>ejskiego Dnia Języków </a:t>
            </a:r>
            <a:r>
              <a:rPr lang="pl-PL" dirty="0" smtClean="0">
                <a:solidFill>
                  <a:srgbClr val="FF0000"/>
                </a:solidFill>
              </a:rPr>
              <a:t>zost</a:t>
            </a:r>
            <a:r>
              <a:rPr lang="pl-PL" dirty="0" smtClean="0"/>
              <a:t>ała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zo</a:t>
            </a:r>
            <a:r>
              <a:rPr lang="pl-PL" dirty="0" smtClean="0">
                <a:solidFill>
                  <a:srgbClr val="FF0000"/>
                </a:solidFill>
              </a:rPr>
              <a:t>rganizowana</a:t>
            </a:r>
            <a:endParaRPr lang="pl-PL" dirty="0" smtClean="0">
              <a:solidFill>
                <a:srgbClr val="FF0000"/>
              </a:solidFill>
            </a:endParaRP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wspólnie </a:t>
            </a:r>
            <a:r>
              <a:rPr lang="pl-PL" dirty="0" smtClean="0">
                <a:solidFill>
                  <a:srgbClr val="FF0000"/>
                </a:solidFill>
              </a:rPr>
              <a:t>przez Radę Europy oraz Unię </a:t>
            </a:r>
            <a:r>
              <a:rPr lang="pl-PL" dirty="0" smtClean="0">
                <a:solidFill>
                  <a:srgbClr val="FF0000"/>
                </a:solidFill>
              </a:rPr>
              <a:t>Europejską w 2001 </a:t>
            </a:r>
            <a:r>
              <a:rPr lang="pl-PL" dirty="0" smtClean="0">
                <a:solidFill>
                  <a:srgbClr val="FF0000"/>
                </a:solidFill>
              </a:rPr>
              <a:t>roku.</a:t>
            </a:r>
            <a:endParaRPr lang="pl-PL" dirty="0" smtClean="0">
              <a:solidFill>
                <a:srgbClr val="FF0000"/>
              </a:solidFill>
            </a:endParaRP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Wzięły </a:t>
            </a:r>
            <a:r>
              <a:rPr lang="pl-PL" dirty="0" smtClean="0">
                <a:solidFill>
                  <a:srgbClr val="FF0000"/>
                </a:solidFill>
              </a:rPr>
              <a:t>w </a:t>
            </a:r>
            <a:r>
              <a:rPr lang="pl-PL" dirty="0" smtClean="0">
                <a:solidFill>
                  <a:srgbClr val="FF0000"/>
                </a:solidFill>
              </a:rPr>
              <a:t>niej </a:t>
            </a:r>
            <a:r>
              <a:rPr lang="pl-PL" dirty="0" smtClean="0">
                <a:solidFill>
                  <a:srgbClr val="FF0000"/>
                </a:solidFill>
              </a:rPr>
              <a:t>udział miliony ludzi z 45 uczestniczących krajów.</a:t>
            </a: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Po suk</a:t>
            </a:r>
            <a:r>
              <a:rPr lang="pl-PL" dirty="0" smtClean="0"/>
              <a:t>ces</a:t>
            </a:r>
            <a:r>
              <a:rPr lang="pl-PL" dirty="0" smtClean="0">
                <a:solidFill>
                  <a:srgbClr val="FF0000"/>
                </a:solidFill>
              </a:rPr>
              <a:t>ie pierwszej edycji Rada Europy postanowiła obch</a:t>
            </a:r>
            <a:r>
              <a:rPr lang="pl-PL" dirty="0" smtClean="0"/>
              <a:t>odzić </a:t>
            </a: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ten dz</a:t>
            </a:r>
            <a:r>
              <a:rPr lang="pl-PL" dirty="0" smtClean="0"/>
              <a:t>ień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c</a:t>
            </a:r>
            <a:r>
              <a:rPr lang="pl-PL" dirty="0" smtClean="0">
                <a:solidFill>
                  <a:srgbClr val="FF0000"/>
                </a:solidFill>
              </a:rPr>
              <a:t>orocznie 26 września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763688" y="4869160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</a:t>
            </a:r>
            <a:r>
              <a:rPr lang="pl-PL" dirty="0" smtClean="0">
                <a:solidFill>
                  <a:srgbClr val="FF0000"/>
                </a:solidFill>
              </a:rPr>
              <a:t> okazji Dnia Języków organizowane są w całej Eur</a:t>
            </a:r>
            <a:r>
              <a:rPr lang="pl-PL" dirty="0" smtClean="0"/>
              <a:t>opie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li</a:t>
            </a:r>
            <a:r>
              <a:rPr lang="pl-PL" dirty="0" smtClean="0">
                <a:solidFill>
                  <a:srgbClr val="FF0000"/>
                </a:solidFill>
              </a:rPr>
              <a:t>czne i różnorodne wydarzenia.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Począwszy od </a:t>
            </a:r>
            <a:r>
              <a:rPr lang="pl-PL" dirty="0">
                <a:solidFill>
                  <a:srgbClr val="FF0000"/>
                </a:solidFill>
              </a:rPr>
              <a:t>imprez przeznaczonych dla </a:t>
            </a:r>
            <a:r>
              <a:rPr lang="pl-PL" dirty="0" smtClean="0">
                <a:solidFill>
                  <a:srgbClr val="FF0000"/>
                </a:solidFill>
              </a:rPr>
              <a:t>dzieci, poprzez </a:t>
            </a:r>
            <a:r>
              <a:rPr lang="pl-PL" dirty="0">
                <a:solidFill>
                  <a:srgbClr val="FF0000"/>
                </a:solidFill>
              </a:rPr>
              <a:t>specjalne programy radiowe i telewizyjne, kursy językowe oraz k</a:t>
            </a:r>
            <a:r>
              <a:rPr lang="pl-PL" dirty="0"/>
              <a:t>onfere</a:t>
            </a:r>
            <a:r>
              <a:rPr lang="pl-PL" dirty="0">
                <a:solidFill>
                  <a:srgbClr val="FF0000"/>
                </a:solidFill>
              </a:rPr>
              <a:t>ncje. </a:t>
            </a:r>
          </a:p>
        </p:txBody>
      </p:sp>
      <p:sp>
        <p:nvSpPr>
          <p:cNvPr id="6" name="Prostokąt 5"/>
          <p:cNvSpPr/>
          <p:nvPr/>
        </p:nvSpPr>
        <p:spPr>
          <a:xfrm>
            <a:off x="323528" y="2132856"/>
            <a:ext cx="864096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26 </a:t>
            </a:r>
            <a:r>
              <a:rPr lang="pl-PL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september</a:t>
            </a:r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 – </a:t>
            </a:r>
            <a:r>
              <a:rPr lang="pl-PL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european</a:t>
            </a:r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 </a:t>
            </a:r>
            <a:r>
              <a:rPr lang="pl-PL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day</a:t>
            </a:r>
            <a:r>
              <a:rPr lang="pl-PL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 of </a:t>
            </a:r>
            <a:r>
              <a:rPr lang="pl-PL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languages</a:t>
            </a:r>
            <a:endParaRPr lang="pl-P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04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836712"/>
            <a:ext cx="7523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Podstawowe </a:t>
            </a:r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 cele  </a:t>
            </a:r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Europejskiego </a:t>
            </a:r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 Dnia  Języków  t</a:t>
            </a:r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r>
              <a:rPr lang="pl-P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95536" y="1556792"/>
            <a:ext cx="851521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>
                <a:solidFill>
                  <a:schemeClr val="accent3"/>
                </a:solidFill>
              </a:rPr>
              <a:t>1.</a:t>
            </a:r>
            <a:r>
              <a:rPr lang="pl-PL" dirty="0" smtClean="0">
                <a:solidFill>
                  <a:schemeClr val="accent3"/>
                </a:solidFill>
              </a:rPr>
              <a:t>Uś</a:t>
            </a:r>
            <a:r>
              <a:rPr lang="pl-PL" dirty="0" smtClean="0"/>
              <a:t>wiadomie</a:t>
            </a:r>
            <a:r>
              <a:rPr lang="pl-PL" dirty="0" smtClean="0">
                <a:solidFill>
                  <a:schemeClr val="accent3"/>
                </a:solidFill>
              </a:rPr>
              <a:t>nie </a:t>
            </a:r>
            <a:r>
              <a:rPr lang="pl-PL" dirty="0" smtClean="0">
                <a:solidFill>
                  <a:schemeClr val="accent3"/>
                </a:solidFill>
              </a:rPr>
              <a:t>opinii publicznej znaczenia uczenia się i nau</a:t>
            </a:r>
            <a:r>
              <a:rPr lang="pl-PL" dirty="0" smtClean="0"/>
              <a:t>czania </a:t>
            </a:r>
          </a:p>
          <a:p>
            <a:pPr algn="just"/>
            <a:r>
              <a:rPr lang="pl-PL" dirty="0">
                <a:solidFill>
                  <a:schemeClr val="accent3"/>
                </a:solidFill>
              </a:rPr>
              <a:t> </a:t>
            </a:r>
            <a:r>
              <a:rPr lang="pl-PL" dirty="0" smtClean="0">
                <a:solidFill>
                  <a:schemeClr val="accent3"/>
                </a:solidFill>
              </a:rPr>
              <a:t>językó</a:t>
            </a:r>
            <a:r>
              <a:rPr lang="pl-PL" dirty="0" smtClean="0"/>
              <a:t>w</a:t>
            </a:r>
            <a:r>
              <a:rPr lang="pl-PL" dirty="0" smtClean="0">
                <a:solidFill>
                  <a:schemeClr val="accent3"/>
                </a:solidFill>
              </a:rPr>
              <a:t> </a:t>
            </a:r>
            <a:r>
              <a:rPr lang="pl-PL" dirty="0" smtClean="0"/>
              <a:t>obc</a:t>
            </a:r>
            <a:r>
              <a:rPr lang="pl-PL" dirty="0" smtClean="0">
                <a:solidFill>
                  <a:schemeClr val="accent3"/>
                </a:solidFill>
              </a:rPr>
              <a:t>ych.</a:t>
            </a:r>
            <a:endParaRPr lang="pl-PL" dirty="0" smtClean="0">
              <a:solidFill>
                <a:schemeClr val="accent3"/>
              </a:solidFill>
            </a:endParaRPr>
          </a:p>
          <a:p>
            <a:pPr algn="just"/>
            <a:endParaRPr lang="pl-PL" dirty="0">
              <a:solidFill>
                <a:schemeClr val="accent3"/>
              </a:solidFill>
            </a:endParaRPr>
          </a:p>
          <a:p>
            <a:pPr algn="just"/>
            <a:r>
              <a:rPr lang="pl-PL" b="1" dirty="0" smtClean="0">
                <a:solidFill>
                  <a:schemeClr val="accent3"/>
                </a:solidFill>
              </a:rPr>
              <a:t>2.</a:t>
            </a:r>
            <a:r>
              <a:rPr lang="pl-PL" dirty="0" smtClean="0">
                <a:solidFill>
                  <a:schemeClr val="accent3"/>
                </a:solidFill>
              </a:rPr>
              <a:t>Promowanie różnorodności kulturowej i językowej </a:t>
            </a:r>
            <a:r>
              <a:rPr lang="pl-PL" dirty="0" smtClean="0">
                <a:solidFill>
                  <a:schemeClr val="accent3"/>
                </a:solidFill>
              </a:rPr>
              <a:t>Europy jako </a:t>
            </a:r>
            <a:r>
              <a:rPr lang="pl-PL" dirty="0" smtClean="0">
                <a:solidFill>
                  <a:schemeClr val="accent3"/>
                </a:solidFill>
              </a:rPr>
              <a:t>bogactwa, </a:t>
            </a:r>
            <a:r>
              <a:rPr lang="pl-PL" dirty="0" smtClean="0">
                <a:solidFill>
                  <a:schemeClr val="accent3"/>
                </a:solidFill>
              </a:rPr>
              <a:t>które </a:t>
            </a:r>
            <a:r>
              <a:rPr lang="pl-PL" dirty="0" smtClean="0">
                <a:solidFill>
                  <a:schemeClr val="accent3"/>
                </a:solidFill>
              </a:rPr>
              <a:t>należy rozwijać i pielęgnować.</a:t>
            </a:r>
          </a:p>
          <a:p>
            <a:pPr algn="just"/>
            <a:endParaRPr lang="pl-PL" dirty="0">
              <a:solidFill>
                <a:schemeClr val="accent3"/>
              </a:solidFill>
            </a:endParaRPr>
          </a:p>
          <a:p>
            <a:pPr algn="just"/>
            <a:r>
              <a:rPr lang="pl-PL" b="1" dirty="0" smtClean="0">
                <a:solidFill>
                  <a:schemeClr val="accent3"/>
                </a:solidFill>
              </a:rPr>
              <a:t>3.</a:t>
            </a:r>
            <a:r>
              <a:rPr lang="pl-PL" dirty="0" smtClean="0"/>
              <a:t>Propag</a:t>
            </a:r>
            <a:r>
              <a:rPr lang="pl-PL" dirty="0" smtClean="0">
                <a:solidFill>
                  <a:schemeClr val="accent3"/>
                </a:solidFill>
              </a:rPr>
              <a:t>owanie uczenia się języków przez całe życie zarówno</a:t>
            </a:r>
          </a:p>
          <a:p>
            <a:pPr algn="just"/>
            <a:r>
              <a:rPr lang="pl-PL" b="1" dirty="0">
                <a:solidFill>
                  <a:schemeClr val="accent3"/>
                </a:solidFill>
              </a:rPr>
              <a:t> </a:t>
            </a:r>
            <a:r>
              <a:rPr lang="pl-PL" dirty="0" smtClean="0">
                <a:solidFill>
                  <a:schemeClr val="accent3"/>
                </a:solidFill>
              </a:rPr>
              <a:t>w s</a:t>
            </a:r>
            <a:r>
              <a:rPr lang="pl-PL" dirty="0" smtClean="0"/>
              <a:t>zkol</a:t>
            </a:r>
            <a:r>
              <a:rPr lang="pl-PL" dirty="0" smtClean="0">
                <a:solidFill>
                  <a:schemeClr val="accent3"/>
                </a:solidFill>
              </a:rPr>
              <a:t>e, jak i poza </a:t>
            </a:r>
            <a:r>
              <a:rPr lang="pl-PL" dirty="0" smtClean="0">
                <a:solidFill>
                  <a:schemeClr val="accent3"/>
                </a:solidFill>
              </a:rPr>
              <a:t>nią.</a:t>
            </a:r>
          </a:p>
          <a:p>
            <a:pPr algn="just"/>
            <a:endParaRPr lang="pl-PL" dirty="0" smtClean="0"/>
          </a:p>
          <a:p>
            <a:pPr algn="r"/>
            <a:endParaRPr lang="pl-PL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 smtClean="0"/>
          </a:p>
          <a:p>
            <a:pPr algn="just"/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005064"/>
            <a:ext cx="2880320" cy="2090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687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899592" y="763207"/>
            <a:ext cx="2560316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pl-PL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Według mnie:</a:t>
            </a:r>
            <a:endParaRPr lang="pl-PL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043608" y="1628800"/>
            <a:ext cx="69127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Europe</a:t>
            </a:r>
            <a:r>
              <a:rPr lang="pl-PL" dirty="0" smtClean="0">
                <a:solidFill>
                  <a:schemeClr val="accent3"/>
                </a:solidFill>
              </a:rPr>
              <a:t>jski Dzień </a:t>
            </a:r>
            <a:r>
              <a:rPr lang="pl-PL" dirty="0" smtClean="0">
                <a:solidFill>
                  <a:schemeClr val="accent3"/>
                </a:solidFill>
              </a:rPr>
              <a:t>Języków </a:t>
            </a:r>
            <a:r>
              <a:rPr lang="pl-PL" dirty="0" smtClean="0">
                <a:solidFill>
                  <a:schemeClr val="accent3"/>
                </a:solidFill>
              </a:rPr>
              <a:t>to udane święto, które ma na c</a:t>
            </a:r>
            <a:r>
              <a:rPr lang="pl-PL" dirty="0" smtClean="0"/>
              <a:t>elu</a:t>
            </a:r>
            <a:r>
              <a:rPr lang="pl-PL" dirty="0" smtClean="0">
                <a:solidFill>
                  <a:schemeClr val="accent3"/>
                </a:solidFill>
              </a:rPr>
              <a:t> z</a:t>
            </a:r>
            <a:r>
              <a:rPr lang="pl-PL" dirty="0" smtClean="0"/>
              <a:t>achęc</a:t>
            </a:r>
            <a:r>
              <a:rPr lang="pl-PL" dirty="0" smtClean="0">
                <a:solidFill>
                  <a:schemeClr val="accent3"/>
                </a:solidFill>
              </a:rPr>
              <a:t>ić każdego </a:t>
            </a:r>
            <a:r>
              <a:rPr lang="pl-PL" dirty="0" smtClean="0">
                <a:solidFill>
                  <a:schemeClr val="accent3"/>
                </a:solidFill>
              </a:rPr>
              <a:t>z nas do </a:t>
            </a:r>
            <a:r>
              <a:rPr lang="pl-PL" dirty="0" smtClean="0">
                <a:solidFill>
                  <a:schemeClr val="accent3"/>
                </a:solidFill>
              </a:rPr>
              <a:t>uczenia się języków. Jest </a:t>
            </a:r>
            <a:r>
              <a:rPr lang="pl-PL" dirty="0" smtClean="0"/>
              <a:t>to</a:t>
            </a:r>
            <a:r>
              <a:rPr lang="pl-PL" dirty="0" smtClean="0">
                <a:solidFill>
                  <a:schemeClr val="accent3"/>
                </a:solidFill>
              </a:rPr>
              <a:t> bardzo ważne, ponieważ im więcej języków znamy tym łatwiej jest nam w życiu. Możemy starać się o lepszą pracę, bez problemu porozumiewać się z innymi za granicą czy też </a:t>
            </a:r>
            <a:r>
              <a:rPr lang="pl-PL" dirty="0" smtClean="0"/>
              <a:t>r</a:t>
            </a:r>
            <a:r>
              <a:rPr lang="pl-PL" dirty="0" smtClean="0">
                <a:solidFill>
                  <a:schemeClr val="accent3"/>
                </a:solidFill>
              </a:rPr>
              <a:t>ozumieć o czym są piosenki, gry czy filmy.</a:t>
            </a:r>
            <a:endParaRPr lang="pl-PL" dirty="0" smtClean="0">
              <a:solidFill>
                <a:schemeClr val="accent3"/>
              </a:solidFill>
            </a:endParaRPr>
          </a:p>
          <a:p>
            <a:pPr algn="just"/>
            <a:r>
              <a:rPr lang="pl-PL" dirty="0" smtClean="0"/>
              <a:t>U</a:t>
            </a:r>
            <a:r>
              <a:rPr lang="pl-PL" dirty="0" smtClean="0">
                <a:solidFill>
                  <a:schemeClr val="accent3"/>
                </a:solidFill>
              </a:rPr>
              <a:t>cząc się języków innych </a:t>
            </a:r>
            <a:r>
              <a:rPr lang="pl-PL" dirty="0" smtClean="0">
                <a:solidFill>
                  <a:schemeClr val="accent3"/>
                </a:solidFill>
              </a:rPr>
              <a:t>narodów </a:t>
            </a:r>
            <a:r>
              <a:rPr lang="pl-PL" dirty="0" smtClean="0">
                <a:solidFill>
                  <a:schemeClr val="accent3"/>
                </a:solidFill>
              </a:rPr>
              <a:t>poznajemy także ich </a:t>
            </a:r>
            <a:r>
              <a:rPr lang="pl-PL" dirty="0" smtClean="0"/>
              <a:t>ku</a:t>
            </a:r>
            <a:r>
              <a:rPr lang="pl-PL" dirty="0" smtClean="0">
                <a:solidFill>
                  <a:schemeClr val="accent3"/>
                </a:solidFill>
              </a:rPr>
              <a:t>lturę i historię. Dzięki Dniu Języków możemy także poznać dużo nowych osób i utrzymując z nimi </a:t>
            </a:r>
            <a:r>
              <a:rPr lang="pl-PL" dirty="0" smtClean="0">
                <a:solidFill>
                  <a:schemeClr val="accent3"/>
                </a:solidFill>
              </a:rPr>
              <a:t>kontakt, </a:t>
            </a:r>
            <a:r>
              <a:rPr lang="pl-PL" dirty="0" smtClean="0">
                <a:solidFill>
                  <a:schemeClr val="accent3"/>
                </a:solidFill>
              </a:rPr>
              <a:t>przez co cały czas </a:t>
            </a:r>
            <a:r>
              <a:rPr lang="pl-PL" dirty="0" smtClean="0">
                <a:solidFill>
                  <a:schemeClr val="accent3"/>
                </a:solidFill>
              </a:rPr>
              <a:t>trenować język</a:t>
            </a:r>
            <a:r>
              <a:rPr lang="pl-PL" dirty="0" smtClean="0">
                <a:solidFill>
                  <a:schemeClr val="accent3"/>
                </a:solidFill>
              </a:rPr>
              <a:t>.</a:t>
            </a:r>
          </a:p>
          <a:p>
            <a:pPr algn="just"/>
            <a:endParaRPr lang="pl-PL" dirty="0">
              <a:solidFill>
                <a:schemeClr val="accent3"/>
              </a:solidFill>
            </a:endParaRPr>
          </a:p>
          <a:p>
            <a:pPr algn="just"/>
            <a:r>
              <a:rPr lang="pl-PL" dirty="0" smtClean="0">
                <a:solidFill>
                  <a:schemeClr val="accent3"/>
                </a:solidFill>
              </a:rPr>
              <a:t>Ja</a:t>
            </a:r>
            <a:r>
              <a:rPr lang="pl-PL" dirty="0" smtClean="0"/>
              <a:t>k</a:t>
            </a:r>
            <a:r>
              <a:rPr lang="pl-PL" dirty="0" smtClean="0">
                <a:solidFill>
                  <a:schemeClr val="accent3"/>
                </a:solidFill>
              </a:rPr>
              <a:t> </a:t>
            </a:r>
            <a:r>
              <a:rPr lang="pl-PL" dirty="0" smtClean="0"/>
              <a:t>widać</a:t>
            </a:r>
            <a:r>
              <a:rPr lang="pl-PL" dirty="0" smtClean="0">
                <a:solidFill>
                  <a:schemeClr val="accent3"/>
                </a:solidFill>
              </a:rPr>
              <a:t> Europejski Dzień Języków to same </a:t>
            </a:r>
            <a:r>
              <a:rPr lang="pl-PL" dirty="0" smtClean="0"/>
              <a:t>zalety,</a:t>
            </a:r>
            <a:r>
              <a:rPr lang="pl-PL" dirty="0" smtClean="0">
                <a:solidFill>
                  <a:schemeClr val="accent3"/>
                </a:solidFill>
              </a:rPr>
              <a:t> p</a:t>
            </a:r>
            <a:r>
              <a:rPr lang="pl-PL" dirty="0" smtClean="0"/>
              <a:t>ozost</a:t>
            </a:r>
            <a:r>
              <a:rPr lang="pl-PL" dirty="0" smtClean="0">
                <a:solidFill>
                  <a:schemeClr val="accent3"/>
                </a:solidFill>
              </a:rPr>
              <a:t>ało tylko </a:t>
            </a:r>
            <a:r>
              <a:rPr lang="pl-PL" dirty="0" smtClean="0">
                <a:solidFill>
                  <a:schemeClr val="accent3"/>
                </a:solidFill>
              </a:rPr>
              <a:t>zachęcić nasze rodziny, żeby </a:t>
            </a:r>
            <a:r>
              <a:rPr lang="pl-PL" dirty="0" smtClean="0">
                <a:solidFill>
                  <a:schemeClr val="accent3"/>
                </a:solidFill>
              </a:rPr>
              <a:t>obchodzili </a:t>
            </a:r>
            <a:r>
              <a:rPr lang="pl-PL" dirty="0" smtClean="0"/>
              <a:t>ten</a:t>
            </a:r>
            <a:r>
              <a:rPr lang="pl-PL" dirty="0" smtClean="0">
                <a:solidFill>
                  <a:schemeClr val="accent3"/>
                </a:solidFill>
              </a:rPr>
              <a:t> d</a:t>
            </a:r>
            <a:r>
              <a:rPr lang="pl-PL" dirty="0" smtClean="0"/>
              <a:t>zień</a:t>
            </a:r>
            <a:r>
              <a:rPr lang="pl-PL" dirty="0" smtClean="0">
                <a:solidFill>
                  <a:schemeClr val="accent3"/>
                </a:solidFill>
              </a:rPr>
              <a:t> razem z </a:t>
            </a:r>
            <a:r>
              <a:rPr lang="pl-PL" dirty="0" smtClean="0">
                <a:solidFill>
                  <a:schemeClr val="accent3"/>
                </a:solidFill>
              </a:rPr>
              <a:t>nami </a:t>
            </a:r>
            <a:r>
              <a:rPr lang="pl-PL" dirty="0" smtClean="0">
                <a:solidFill>
                  <a:schemeClr val="accent3"/>
                </a:solidFill>
              </a:rPr>
              <a:t>i poznawali jeszcze więcej języków</a:t>
            </a:r>
            <a:r>
              <a:rPr lang="pl-PL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r>
              <a:rPr lang="pl-PL" dirty="0" smtClean="0">
                <a:solidFill>
                  <a:schemeClr val="accent3"/>
                </a:solidFill>
              </a:rPr>
              <a:t>Uczcie się z nami!</a:t>
            </a:r>
            <a:endParaRPr lang="pl-PL" dirty="0" smtClean="0">
              <a:solidFill>
                <a:schemeClr val="accent3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010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87524" y="1084436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accent3"/>
                </a:solidFill>
              </a:rPr>
              <a:t>Dziękuję za obejrzenie prezentacji</a:t>
            </a:r>
            <a:r>
              <a:rPr lang="pl-PL" sz="2800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r>
              <a:rPr lang="pl-PL" sz="2800" dirty="0" smtClean="0">
                <a:solidFill>
                  <a:schemeClr val="accent3"/>
                </a:solidFill>
              </a:rPr>
              <a:t>Łukasz Stańczak</a:t>
            </a:r>
          </a:p>
          <a:p>
            <a:pPr algn="ctr"/>
            <a:r>
              <a:rPr lang="pl-PL" sz="2800" dirty="0" smtClean="0">
                <a:solidFill>
                  <a:schemeClr val="accent3"/>
                </a:solidFill>
              </a:rPr>
              <a:t>3a </a:t>
            </a:r>
          </a:p>
          <a:p>
            <a:pPr algn="ctr"/>
            <a:r>
              <a:rPr lang="pl-PL" sz="2800" dirty="0" smtClean="0">
                <a:solidFill>
                  <a:schemeClr val="accent3"/>
                </a:solidFill>
              </a:rPr>
              <a:t>2014/2015</a:t>
            </a:r>
          </a:p>
          <a:p>
            <a:pPr algn="ctr"/>
            <a:endParaRPr lang="pl-PL" sz="2800" dirty="0" smtClean="0">
              <a:solidFill>
                <a:schemeClr val="accent3"/>
              </a:solidFill>
            </a:endParaRPr>
          </a:p>
          <a:p>
            <a:pPr algn="ctr"/>
            <a:endParaRPr lang="pl-PL" sz="2800" dirty="0" smtClean="0">
              <a:solidFill>
                <a:schemeClr val="accent3"/>
              </a:solidFill>
            </a:endParaRPr>
          </a:p>
          <a:p>
            <a:pPr algn="ctr"/>
            <a:endParaRPr lang="pl-PL" sz="2800" dirty="0" smtClean="0">
              <a:solidFill>
                <a:schemeClr val="accent3"/>
              </a:solidFill>
            </a:endParaRPr>
          </a:p>
          <a:p>
            <a:pPr algn="ctr"/>
            <a:endParaRPr lang="pl-PL" sz="2800" dirty="0" smtClean="0">
              <a:solidFill>
                <a:schemeClr val="accent3"/>
              </a:solidFill>
            </a:endParaRPr>
          </a:p>
          <a:p>
            <a:pPr algn="ctr"/>
            <a:endParaRPr lang="pl-PL" sz="2800" dirty="0">
              <a:solidFill>
                <a:schemeClr val="accent3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068960"/>
            <a:ext cx="2880320" cy="2090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6640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</TotalTime>
  <Words>291</Words>
  <Application>Microsoft Office PowerPoint</Application>
  <PresentationFormat>Pokaz na ekranie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Hol</vt:lpstr>
      <vt:lpstr>Prezentacja wykonana przez Łukasza Stańczaka pod opieką pani Małgorzaty Stasińskiej. 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Windows User</cp:lastModifiedBy>
  <cp:revision>14</cp:revision>
  <dcterms:created xsi:type="dcterms:W3CDTF">2014-10-12T09:55:47Z</dcterms:created>
  <dcterms:modified xsi:type="dcterms:W3CDTF">2014-12-11T06:48:13Z</dcterms:modified>
</cp:coreProperties>
</file>