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16.04.2019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16.04.2019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16.04.2019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16.04.2019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16.04.2019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16.04.2019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16.04.2019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16.04.2019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16.04.2019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16.04.2019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16.04.2019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pPr/>
              <a:t>16.04.2019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dgeezer/2698988871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lickr.com/photos/10727183@N07/2497818612/" TargetMode="Externa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49208" y="2664514"/>
            <a:ext cx="8229600" cy="808892"/>
          </a:xfrm>
        </p:spPr>
        <p:txBody>
          <a:bodyPr>
            <a:normAutofit fontScale="90000"/>
          </a:bodyPr>
          <a:lstStyle/>
          <a:p>
            <a:r>
              <a:rPr lang="pl-PL" sz="6000" dirty="0">
                <a:latin typeface="Algerian" panose="04020705040A02060702" pitchFamily="82" charset="0"/>
              </a:rPr>
              <a:t>Windsor &amp; </a:t>
            </a:r>
            <a:r>
              <a:rPr lang="pl-PL" sz="6000" dirty="0" err="1">
                <a:latin typeface="Algerian" panose="04020705040A02060702" pitchFamily="82" charset="0"/>
              </a:rPr>
              <a:t>eton</a:t>
            </a:r>
            <a:endParaRPr lang="pl-PL" sz="6000" dirty="0">
              <a:latin typeface="Algerian" panose="04020705040A02060702" pitchFamily="82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3953272"/>
            <a:ext cx="9144000" cy="2904728"/>
          </a:xfrm>
        </p:spPr>
        <p:txBody>
          <a:bodyPr>
            <a:normAutofit fontScale="85000" lnSpcReduction="20000"/>
          </a:bodyPr>
          <a:lstStyle/>
          <a:p>
            <a:r>
              <a:rPr lang="pl-PL" sz="3600" b="1" dirty="0" err="1">
                <a:latin typeface="Harrington" panose="04040505050A02020702" pitchFamily="82" charset="0"/>
              </a:rPr>
              <a:t>Authors</a:t>
            </a:r>
            <a:r>
              <a:rPr lang="pl-PL" sz="3600" b="1" dirty="0">
                <a:latin typeface="Harrington" panose="04040505050A02020702" pitchFamily="82" charset="0"/>
              </a:rPr>
              <a:t>: Natalia Janiszewska, Alicja Zając</a:t>
            </a:r>
          </a:p>
          <a:p>
            <a:r>
              <a:rPr lang="pl-PL" dirty="0" err="1">
                <a:latin typeface="Harrington" panose="04040505050A02020702" pitchFamily="82" charset="0"/>
              </a:rPr>
              <a:t>Supervised</a:t>
            </a:r>
            <a:r>
              <a:rPr lang="pl-PL" dirty="0">
                <a:latin typeface="Harrington" panose="04040505050A02020702" pitchFamily="82" charset="0"/>
              </a:rPr>
              <a:t> by: Małgorzata Stasi</a:t>
            </a:r>
            <a:r>
              <a:rPr lang="pl-PL" sz="2600" dirty="0">
                <a:latin typeface="Harrington" panose="04040505050A02020702" pitchFamily="82" charset="0"/>
              </a:rPr>
              <a:t>ń</a:t>
            </a:r>
            <a:r>
              <a:rPr lang="pl-PL" dirty="0">
                <a:latin typeface="Harrington" panose="04040505050A02020702" pitchFamily="82" charset="0"/>
              </a:rPr>
              <a:t>ska</a:t>
            </a:r>
          </a:p>
          <a:p>
            <a:endParaRPr lang="pl-PL" dirty="0">
              <a:latin typeface="Harrington" panose="04040505050A02020702" pitchFamily="82" charset="0"/>
            </a:endParaRPr>
          </a:p>
          <a:p>
            <a:endParaRPr lang="pl-PL" dirty="0">
              <a:latin typeface="Harrington" panose="04040505050A02020702" pitchFamily="82" charset="0"/>
            </a:endParaRPr>
          </a:p>
          <a:p>
            <a:endParaRPr lang="pl-PL" dirty="0">
              <a:latin typeface="Harrington" panose="04040505050A02020702" pitchFamily="82" charset="0"/>
            </a:endParaRPr>
          </a:p>
          <a:p>
            <a:r>
              <a:rPr lang="pl-PL" sz="3100" b="1" dirty="0" err="1">
                <a:latin typeface="Harrington" panose="04040505050A02020702" pitchFamily="82" charset="0"/>
              </a:rPr>
              <a:t>Primary</a:t>
            </a:r>
            <a:r>
              <a:rPr lang="pl-PL" sz="3100" b="1" dirty="0">
                <a:latin typeface="Harrington" panose="04040505050A02020702" pitchFamily="82" charset="0"/>
              </a:rPr>
              <a:t> School </a:t>
            </a:r>
            <a:r>
              <a:rPr lang="pl-PL" sz="3100" b="1" dirty="0" err="1">
                <a:latin typeface="Harrington" panose="04040505050A02020702" pitchFamily="82" charset="0"/>
              </a:rPr>
              <a:t>number</a:t>
            </a:r>
            <a:r>
              <a:rPr lang="pl-PL" sz="3100" b="1" dirty="0">
                <a:latin typeface="Harrington" panose="04040505050A02020702" pitchFamily="82" charset="0"/>
              </a:rPr>
              <a:t> 6 in Zgierz with </a:t>
            </a:r>
            <a:r>
              <a:rPr lang="pl-PL" sz="3100" b="1" dirty="0" err="1">
                <a:latin typeface="Harrington" panose="04040505050A02020702" pitchFamily="82" charset="0"/>
              </a:rPr>
              <a:t>Bilingual</a:t>
            </a:r>
            <a:r>
              <a:rPr lang="pl-PL" sz="3100" b="1" dirty="0">
                <a:latin typeface="Harrington" panose="04040505050A02020702" pitchFamily="82" charset="0"/>
              </a:rPr>
              <a:t> and Sports </a:t>
            </a:r>
            <a:r>
              <a:rPr lang="pl-PL" sz="3100" b="1" dirty="0" err="1">
                <a:latin typeface="Harrington" panose="04040505050A02020702" pitchFamily="82" charset="0"/>
              </a:rPr>
              <a:t>Classes</a:t>
            </a:r>
            <a:r>
              <a:rPr lang="pl-PL" sz="3100" b="1" dirty="0">
                <a:latin typeface="Harrington" panose="04040505050A02020702" pitchFamily="82" charset="0"/>
              </a:rPr>
              <a:t> </a:t>
            </a:r>
          </a:p>
        </p:txBody>
      </p:sp>
      <p:pic>
        <p:nvPicPr>
          <p:cNvPr id="5" name="Obraz 4" descr="Obraz zawierający budynek, niebo, droga, zewnętrzne&#10;&#10;Opis wygenerowany automatycznie">
            <a:extLst>
              <a:ext uri="{FF2B5EF4-FFF2-40B4-BE49-F238E27FC236}">
                <a16:creationId xmlns:a16="http://schemas.microsoft.com/office/drawing/2014/main" id="{AB76883C-8BBE-43CB-9708-3F70BC0660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1612" y="217748"/>
            <a:ext cx="3923928" cy="218464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8" name="Obraz 7" descr="Obraz zawierający podłoże, niebo, zewnętrzne, budynek&#10;&#10;Opis wygenerowany automatycznie">
            <a:extLst>
              <a:ext uri="{FF2B5EF4-FFF2-40B4-BE49-F238E27FC236}">
                <a16:creationId xmlns:a16="http://schemas.microsoft.com/office/drawing/2014/main" id="{7C22BE50-7A16-46B8-8B60-5BBFA31AF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004048" y="217748"/>
            <a:ext cx="3717922" cy="214037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792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139952" y="3212976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Rok później  król Henryk VI założył  w Cambridge Kolegium Królewskie, gdzie uczniowie Eton mieli kontynuować  swoją naukę.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4276413" y="1484784"/>
            <a:ext cx="40324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One </a:t>
            </a:r>
            <a:r>
              <a:rPr lang="pl-PL" sz="2000" b="1" dirty="0" err="1"/>
              <a:t>year</a:t>
            </a:r>
            <a:r>
              <a:rPr lang="pl-PL" sz="2000" b="1" dirty="0"/>
              <a:t> </a:t>
            </a:r>
            <a:r>
              <a:rPr lang="pl-PL" sz="2000" b="1" dirty="0" err="1"/>
              <a:t>later</a:t>
            </a:r>
            <a:r>
              <a:rPr lang="pl-PL" sz="2000" b="1" dirty="0"/>
              <a:t> Henry VI </a:t>
            </a:r>
            <a:r>
              <a:rPr lang="pl-PL" sz="2000" b="1" dirty="0" err="1"/>
              <a:t>erected</a:t>
            </a:r>
            <a:r>
              <a:rPr lang="pl-PL" sz="2000" b="1" dirty="0"/>
              <a:t> </a:t>
            </a:r>
            <a:r>
              <a:rPr lang="pl-PL" sz="2000" b="1" dirty="0" err="1"/>
              <a:t>King’s</a:t>
            </a:r>
            <a:r>
              <a:rPr lang="pl-PL" sz="2000" b="1" dirty="0"/>
              <a:t> College in Cambridge </a:t>
            </a:r>
            <a:r>
              <a:rPr lang="pl-PL" sz="2000" b="1" dirty="0" err="1"/>
              <a:t>where</a:t>
            </a:r>
            <a:r>
              <a:rPr lang="pl-PL" sz="2000" b="1" dirty="0"/>
              <a:t> </a:t>
            </a:r>
            <a:r>
              <a:rPr lang="pl-PL" sz="2000" b="1" dirty="0" err="1"/>
              <a:t>students</a:t>
            </a:r>
            <a:r>
              <a:rPr lang="pl-PL" sz="2000" b="1" dirty="0"/>
              <a:t> </a:t>
            </a:r>
            <a:r>
              <a:rPr lang="pl-PL" sz="2000" b="1" dirty="0" err="1"/>
              <a:t>from</a:t>
            </a:r>
            <a:r>
              <a:rPr lang="pl-PL" sz="2000" b="1" dirty="0"/>
              <a:t> Eton </a:t>
            </a:r>
            <a:r>
              <a:rPr lang="pl-PL" sz="2000" b="1" dirty="0" err="1"/>
              <a:t>were</a:t>
            </a:r>
            <a:r>
              <a:rPr lang="pl-PL" sz="2000" b="1" dirty="0"/>
              <a:t> </a:t>
            </a:r>
            <a:r>
              <a:rPr lang="pl-PL" sz="2000" b="1" dirty="0" err="1"/>
              <a:t>supposed</a:t>
            </a:r>
            <a:r>
              <a:rPr lang="pl-PL" sz="2000" b="1" dirty="0"/>
              <a:t> to </a:t>
            </a:r>
            <a:r>
              <a:rPr lang="pl-PL" sz="2000" b="1" dirty="0" err="1"/>
              <a:t>continue</a:t>
            </a:r>
            <a:r>
              <a:rPr lang="pl-PL" sz="2000" b="1" dirty="0"/>
              <a:t> </a:t>
            </a:r>
            <a:r>
              <a:rPr lang="pl-PL" sz="2000" b="1" dirty="0" err="1"/>
              <a:t>their</a:t>
            </a:r>
            <a:r>
              <a:rPr lang="pl-PL" sz="2000" b="1" dirty="0"/>
              <a:t> </a:t>
            </a:r>
            <a:r>
              <a:rPr lang="pl-PL" sz="2000" b="1" dirty="0" err="1"/>
              <a:t>studies</a:t>
            </a:r>
            <a:r>
              <a:rPr lang="pl-PL" sz="2000" b="1" dirty="0"/>
              <a:t>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395536" y="5177456"/>
            <a:ext cx="47525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Motto szkoły brzmi </a:t>
            </a:r>
            <a:r>
              <a:rPr lang="pl-PL" sz="2000" i="1" dirty="0" err="1"/>
              <a:t>Floreat</a:t>
            </a:r>
            <a:r>
              <a:rPr lang="pl-PL" sz="2000" i="1" dirty="0"/>
              <a:t> </a:t>
            </a:r>
            <a:r>
              <a:rPr lang="pl-PL" sz="2000" i="1" dirty="0" err="1"/>
              <a:t>Etona</a:t>
            </a:r>
            <a:r>
              <a:rPr lang="pl-PL" sz="2000" i="1" dirty="0"/>
              <a:t> </a:t>
            </a:r>
            <a:br>
              <a:rPr lang="pl-PL" sz="2000" i="1" dirty="0"/>
            </a:br>
            <a:r>
              <a:rPr lang="pl-PL" dirty="0"/>
              <a:t>(Niech rozkwita Eton).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16935" y="4206734"/>
            <a:ext cx="4679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/>
              <a:t>School’s</a:t>
            </a:r>
            <a:r>
              <a:rPr lang="pl-PL" sz="2000" b="1" dirty="0"/>
              <a:t> motto </a:t>
            </a:r>
            <a:r>
              <a:rPr lang="pl-PL" sz="2000" b="1" dirty="0" err="1"/>
              <a:t>is</a:t>
            </a:r>
            <a:r>
              <a:rPr lang="pl-PL" sz="2000" b="1" dirty="0"/>
              <a:t> </a:t>
            </a:r>
            <a:r>
              <a:rPr lang="pl-PL" sz="2000" b="1" i="1" dirty="0" err="1"/>
              <a:t>Floreat</a:t>
            </a:r>
            <a:r>
              <a:rPr lang="pl-PL" sz="2000" b="1" i="1" dirty="0"/>
              <a:t> </a:t>
            </a:r>
            <a:r>
              <a:rPr lang="pl-PL" sz="2000" b="1" i="1" dirty="0" err="1"/>
              <a:t>Etona</a:t>
            </a:r>
            <a:br>
              <a:rPr lang="pl-PL" sz="2000" b="1" i="1" dirty="0"/>
            </a:br>
            <a:r>
              <a:rPr lang="pl-PL" sz="2000" b="1" dirty="0"/>
              <a:t>(</a:t>
            </a:r>
            <a:r>
              <a:rPr lang="pl-PL" sz="2000" b="1" dirty="0" err="1"/>
              <a:t>Let</a:t>
            </a:r>
            <a:r>
              <a:rPr lang="pl-PL" sz="2000" b="1" dirty="0"/>
              <a:t> Eton </a:t>
            </a:r>
            <a:r>
              <a:rPr lang="pl-PL" sz="2000" b="1" dirty="0" err="1"/>
              <a:t>flourish</a:t>
            </a:r>
            <a:r>
              <a:rPr lang="pl-PL" sz="2000" b="1" dirty="0"/>
              <a:t>).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00500"/>
            <a:ext cx="2857500" cy="2857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21" y="792534"/>
            <a:ext cx="3743600" cy="280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993" y="404664"/>
            <a:ext cx="3555479" cy="77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19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504" y="205270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Początkowo Eton College przeznaczone było dla 70 chłopców pochodzących z ubogich warstw społecznych (</a:t>
            </a:r>
            <a:r>
              <a:rPr lang="pl-PL" dirty="0" err="1"/>
              <a:t>Collegers</a:t>
            </a:r>
            <a:r>
              <a:rPr lang="pl-PL" dirty="0"/>
              <a:t>). Pobierali w nim darmową naukę.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942587" y="404664"/>
            <a:ext cx="42014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At first, Eton College was </a:t>
            </a:r>
            <a:r>
              <a:rPr lang="pl-PL" sz="2000" b="1" dirty="0" err="1"/>
              <a:t>allocated</a:t>
            </a:r>
            <a:r>
              <a:rPr lang="pl-PL" sz="2000" b="1" dirty="0"/>
              <a:t> to </a:t>
            </a:r>
            <a:r>
              <a:rPr lang="pl-PL" sz="2000" b="1" dirty="0" err="1"/>
              <a:t>free</a:t>
            </a:r>
            <a:r>
              <a:rPr lang="pl-PL" sz="2000" b="1" dirty="0"/>
              <a:t> </a:t>
            </a:r>
            <a:r>
              <a:rPr lang="pl-PL" sz="2000" b="1" dirty="0" err="1"/>
              <a:t>study</a:t>
            </a:r>
            <a:r>
              <a:rPr lang="pl-PL" sz="2000" b="1" dirty="0"/>
              <a:t> for 70 </a:t>
            </a:r>
            <a:r>
              <a:rPr lang="pl-PL" sz="2000" b="1" dirty="0" err="1"/>
              <a:t>boys</a:t>
            </a:r>
            <a:r>
              <a:rPr lang="pl-PL" sz="2000" b="1" dirty="0"/>
              <a:t> </a:t>
            </a:r>
            <a:r>
              <a:rPr lang="pl-PL" sz="2000" b="1" dirty="0" err="1"/>
              <a:t>who</a:t>
            </a:r>
            <a:r>
              <a:rPr lang="pl-PL" sz="2000" b="1" dirty="0"/>
              <a:t> </a:t>
            </a:r>
            <a:r>
              <a:rPr lang="pl-PL" sz="2000" b="1" dirty="0" err="1"/>
              <a:t>came</a:t>
            </a:r>
            <a:r>
              <a:rPr lang="pl-PL" sz="2000" b="1" dirty="0"/>
              <a:t> from </a:t>
            </a:r>
            <a:r>
              <a:rPr lang="pl-PL" sz="2000" b="1" dirty="0" err="1"/>
              <a:t>poor</a:t>
            </a:r>
            <a:r>
              <a:rPr lang="pl-PL" sz="2000" b="1" dirty="0"/>
              <a:t> </a:t>
            </a:r>
            <a:r>
              <a:rPr lang="pl-PL" sz="2000" b="1" dirty="0" err="1"/>
              <a:t>social</a:t>
            </a:r>
            <a:r>
              <a:rPr lang="pl-PL" sz="2000" b="1" dirty="0"/>
              <a:t> </a:t>
            </a:r>
            <a:r>
              <a:rPr lang="pl-PL" sz="2000" b="1" dirty="0" err="1"/>
              <a:t>backgrounds</a:t>
            </a:r>
            <a:r>
              <a:rPr lang="pl-PL" sz="2000" b="1" dirty="0"/>
              <a:t>. (</a:t>
            </a:r>
            <a:r>
              <a:rPr lang="pl-PL" sz="2000" b="1" dirty="0" err="1"/>
              <a:t>Collegers</a:t>
            </a:r>
            <a:r>
              <a:rPr lang="pl-PL" sz="2000" b="1" dirty="0"/>
              <a:t>).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51520" y="5157192"/>
            <a:ext cx="4536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Obecnie Eton ma około 1300 wychowanków,  wyłącznie chłopców </a:t>
            </a:r>
            <a:br>
              <a:rPr lang="pl-PL" dirty="0"/>
            </a:br>
            <a:r>
              <a:rPr lang="pl-PL" dirty="0"/>
              <a:t>w wieku 13 – 18 lat, </a:t>
            </a:r>
            <a:br>
              <a:rPr lang="pl-PL" dirty="0"/>
            </a:br>
            <a:r>
              <a:rPr lang="pl-PL" dirty="0"/>
              <a:t>w tym pewną liczbę spoza Wielkiej Brytanii.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4984643" y="5434191"/>
            <a:ext cx="4004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/>
              <a:t>Now</a:t>
            </a:r>
            <a:r>
              <a:rPr lang="pl-PL" sz="2000" b="1" dirty="0"/>
              <a:t>, Eton </a:t>
            </a:r>
            <a:r>
              <a:rPr lang="pl-PL" sz="2000" b="1" dirty="0" err="1"/>
              <a:t>has</a:t>
            </a:r>
            <a:r>
              <a:rPr lang="pl-PL" sz="2000" b="1" dirty="0"/>
              <a:t> </a:t>
            </a:r>
            <a:r>
              <a:rPr lang="pl-PL" sz="2000" b="1" dirty="0" err="1"/>
              <a:t>about</a:t>
            </a:r>
            <a:r>
              <a:rPr lang="pl-PL" sz="2000" b="1" dirty="0"/>
              <a:t> 1300 </a:t>
            </a:r>
            <a:r>
              <a:rPr lang="pl-PL" sz="2000" b="1" dirty="0" err="1"/>
              <a:t>students</a:t>
            </a:r>
            <a:r>
              <a:rPr lang="pl-PL" sz="2000" b="1" dirty="0"/>
              <a:t>, </a:t>
            </a:r>
            <a:r>
              <a:rPr lang="pl-PL" sz="2000" b="1" dirty="0" err="1"/>
              <a:t>only</a:t>
            </a:r>
            <a:r>
              <a:rPr lang="pl-PL" sz="2000" b="1" dirty="0"/>
              <a:t> </a:t>
            </a:r>
            <a:r>
              <a:rPr lang="pl-PL" sz="2000" b="1" dirty="0" err="1"/>
              <a:t>boys</a:t>
            </a:r>
            <a:r>
              <a:rPr lang="pl-PL" sz="2000" b="1" dirty="0"/>
              <a:t>, of 13 to 18 </a:t>
            </a:r>
            <a:r>
              <a:rPr lang="pl-PL" sz="2000" b="1" dirty="0" err="1"/>
              <a:t>years</a:t>
            </a:r>
            <a:r>
              <a:rPr lang="pl-PL" sz="2000" b="1" dirty="0"/>
              <a:t> of </a:t>
            </a:r>
            <a:r>
              <a:rPr lang="pl-PL" sz="2000" b="1" dirty="0" err="1"/>
              <a:t>age</a:t>
            </a:r>
            <a:r>
              <a:rPr lang="pl-PL" sz="2000" b="1" dirty="0"/>
              <a:t>, </a:t>
            </a:r>
            <a:r>
              <a:rPr lang="pl-PL" sz="2000" b="1" dirty="0" err="1"/>
              <a:t>some</a:t>
            </a:r>
            <a:r>
              <a:rPr lang="pl-PL" sz="2000" b="1" dirty="0"/>
              <a:t> of </a:t>
            </a:r>
            <a:r>
              <a:rPr lang="pl-PL" sz="2000" b="1" dirty="0" err="1"/>
              <a:t>them</a:t>
            </a:r>
            <a:r>
              <a:rPr lang="pl-PL" sz="2000" b="1" dirty="0"/>
              <a:t> </a:t>
            </a:r>
            <a:r>
              <a:rPr lang="pl-PL" sz="2000" b="1" dirty="0" err="1"/>
              <a:t>are</a:t>
            </a:r>
            <a:r>
              <a:rPr lang="pl-PL" sz="2000" b="1" dirty="0"/>
              <a:t> from </a:t>
            </a:r>
            <a:r>
              <a:rPr lang="pl-PL" sz="2000" b="1" dirty="0" err="1"/>
              <a:t>outside</a:t>
            </a:r>
            <a:r>
              <a:rPr lang="pl-PL" sz="2000" b="1" dirty="0"/>
              <a:t> Great Britain.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93" y="1988840"/>
            <a:ext cx="4203374" cy="23579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44824"/>
            <a:ext cx="2381250" cy="3581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1020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504" y="116632"/>
            <a:ext cx="626469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Wśród najwybitniejszych wychowanków są: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książę Wellington – zwycięzca spod Waterloo i później premier Wielkiej Brytanii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Premierami było w sumie 19 </a:t>
            </a:r>
            <a:r>
              <a:rPr lang="pl-PL" dirty="0" err="1"/>
              <a:t>etończyków</a:t>
            </a:r>
            <a:r>
              <a:rPr lang="pl-PL" dirty="0"/>
              <a:t>, </a:t>
            </a:r>
            <a:br>
              <a:rPr lang="pl-PL" dirty="0"/>
            </a:br>
            <a:r>
              <a:rPr lang="pl-PL" dirty="0"/>
              <a:t>w tym David Cameron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liczni pisarze : George Orwell – autor Folwarku Zwierzęcego, </a:t>
            </a:r>
            <a:r>
              <a:rPr lang="pl-PL" dirty="0" err="1"/>
              <a:t>Ian</a:t>
            </a:r>
            <a:r>
              <a:rPr lang="pl-PL" dirty="0"/>
              <a:t> Fleming autor książek a agencie Jamesie Bondzie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Uczeni: Robert </a:t>
            </a:r>
            <a:r>
              <a:rPr lang="pl-PL" dirty="0" err="1"/>
              <a:t>Boyle</a:t>
            </a:r>
            <a:r>
              <a:rPr lang="pl-PL" dirty="0"/>
              <a:t> - </a:t>
            </a:r>
            <a:r>
              <a:rPr lang="pl-PL" b="1" dirty="0"/>
              <a:t>chemik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3671392" y="3429000"/>
            <a:ext cx="54726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/>
              <a:t>The</a:t>
            </a:r>
            <a:r>
              <a:rPr lang="pl-PL" sz="2000" b="1" dirty="0"/>
              <a:t> </a:t>
            </a:r>
            <a:r>
              <a:rPr lang="pl-PL" sz="2000" b="1" dirty="0" err="1"/>
              <a:t>best</a:t>
            </a:r>
            <a:r>
              <a:rPr lang="pl-PL" sz="2000" b="1" dirty="0"/>
              <a:t> </a:t>
            </a:r>
            <a:r>
              <a:rPr lang="pl-PL" sz="2000" b="1" dirty="0" err="1"/>
              <a:t>known</a:t>
            </a:r>
            <a:r>
              <a:rPr lang="pl-PL" sz="2000" b="1" dirty="0"/>
              <a:t> </a:t>
            </a:r>
            <a:r>
              <a:rPr lang="pl-PL" sz="2000" b="1" dirty="0" err="1"/>
              <a:t>students</a:t>
            </a:r>
            <a:r>
              <a:rPr lang="pl-PL" sz="2000" b="1" dirty="0"/>
              <a:t> </a:t>
            </a:r>
            <a:r>
              <a:rPr lang="pl-PL" sz="2000" b="1" dirty="0" err="1"/>
              <a:t>are</a:t>
            </a:r>
            <a:r>
              <a:rPr lang="pl-PL" sz="20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/>
              <a:t>Prince of Wellington – </a:t>
            </a:r>
            <a:r>
              <a:rPr lang="pl-PL" sz="2000" b="1" dirty="0" err="1"/>
              <a:t>winner</a:t>
            </a:r>
            <a:r>
              <a:rPr lang="pl-PL" sz="2000" b="1" dirty="0"/>
              <a:t> from Waterloo, </a:t>
            </a:r>
            <a:r>
              <a:rPr lang="pl-PL" sz="2000" b="1" dirty="0" err="1"/>
              <a:t>later</a:t>
            </a:r>
            <a:r>
              <a:rPr lang="pl-PL" sz="2000" b="1" dirty="0"/>
              <a:t> </a:t>
            </a:r>
            <a:r>
              <a:rPr lang="pl-PL" sz="2000" b="1" dirty="0" err="1"/>
              <a:t>the</a:t>
            </a:r>
            <a:r>
              <a:rPr lang="pl-PL" sz="2000" b="1" dirty="0"/>
              <a:t> </a:t>
            </a:r>
            <a:r>
              <a:rPr lang="pl-PL" sz="2000" b="1" dirty="0" err="1"/>
              <a:t>Prime</a:t>
            </a:r>
            <a:r>
              <a:rPr lang="pl-PL" sz="2000" b="1" dirty="0"/>
              <a:t> Minister of Great </a:t>
            </a:r>
            <a:r>
              <a:rPr lang="pl-PL" sz="2000" b="1" dirty="0" err="1"/>
              <a:t>Britain</a:t>
            </a:r>
            <a:r>
              <a:rPr lang="pl-PL" sz="20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/>
              <a:t>19 </a:t>
            </a:r>
            <a:r>
              <a:rPr lang="pl-PL" sz="2000" b="1" dirty="0" err="1"/>
              <a:t>Eaton’s</a:t>
            </a:r>
            <a:r>
              <a:rPr lang="pl-PL" sz="2000" b="1" dirty="0"/>
              <a:t> </a:t>
            </a:r>
            <a:r>
              <a:rPr lang="pl-PL" sz="2000" b="1" dirty="0" err="1"/>
              <a:t>students</a:t>
            </a:r>
            <a:r>
              <a:rPr lang="pl-PL" sz="2000" b="1" dirty="0"/>
              <a:t> </a:t>
            </a:r>
            <a:r>
              <a:rPr lang="pl-PL" sz="2000" b="1" dirty="0" err="1"/>
              <a:t>were</a:t>
            </a:r>
            <a:r>
              <a:rPr lang="pl-PL" sz="2000" b="1" dirty="0"/>
              <a:t> </a:t>
            </a:r>
            <a:r>
              <a:rPr lang="pl-PL" sz="2000" b="1" dirty="0" err="1"/>
              <a:t>Prime</a:t>
            </a:r>
            <a:r>
              <a:rPr lang="pl-PL" sz="2000" b="1" dirty="0"/>
              <a:t> </a:t>
            </a:r>
            <a:r>
              <a:rPr lang="pl-PL" sz="2000" b="1" dirty="0" err="1"/>
              <a:t>Ministers</a:t>
            </a:r>
            <a:r>
              <a:rPr lang="pl-PL" sz="2000" b="1" dirty="0"/>
              <a:t> </a:t>
            </a:r>
            <a:r>
              <a:rPr lang="pl-PL" sz="2000" b="1" dirty="0" err="1"/>
              <a:t>includnig</a:t>
            </a:r>
            <a:r>
              <a:rPr lang="pl-PL" sz="2000" b="1" dirty="0"/>
              <a:t> David Cameron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 err="1"/>
              <a:t>writers</a:t>
            </a:r>
            <a:r>
              <a:rPr lang="pl-PL" sz="2000" b="1" dirty="0"/>
              <a:t> : George Orwell, </a:t>
            </a:r>
            <a:r>
              <a:rPr lang="pl-PL" sz="2000" b="1" dirty="0" err="1"/>
              <a:t>the</a:t>
            </a:r>
            <a:r>
              <a:rPr lang="pl-PL" sz="2000" b="1" dirty="0"/>
              <a:t> </a:t>
            </a:r>
            <a:r>
              <a:rPr lang="pl-PL" sz="2000" b="1" dirty="0" err="1"/>
              <a:t>author</a:t>
            </a:r>
            <a:r>
              <a:rPr lang="pl-PL" sz="2000" b="1" dirty="0"/>
              <a:t> of </a:t>
            </a:r>
            <a:r>
              <a:rPr lang="pl-PL" sz="2000" b="1" dirty="0" err="1"/>
              <a:t>The</a:t>
            </a:r>
            <a:r>
              <a:rPr lang="pl-PL" sz="2000" b="1" dirty="0"/>
              <a:t> </a:t>
            </a:r>
            <a:r>
              <a:rPr lang="pl-PL" sz="2000" b="1" dirty="0" err="1"/>
              <a:t>Animal</a:t>
            </a:r>
            <a:r>
              <a:rPr lang="pl-PL" sz="2000" b="1" dirty="0"/>
              <a:t> Farm; </a:t>
            </a:r>
            <a:r>
              <a:rPr lang="pl-PL" sz="2000" b="1" dirty="0" err="1"/>
              <a:t>Ian</a:t>
            </a:r>
            <a:r>
              <a:rPr lang="pl-PL" sz="2000" b="1" dirty="0"/>
              <a:t> Fleming </a:t>
            </a:r>
            <a:r>
              <a:rPr lang="pl-PL" sz="2000" b="1" dirty="0" err="1"/>
              <a:t>the</a:t>
            </a:r>
            <a:r>
              <a:rPr lang="pl-PL" sz="2000" b="1" dirty="0"/>
              <a:t> </a:t>
            </a:r>
            <a:r>
              <a:rPr lang="pl-PL" sz="2000" b="1" dirty="0" err="1"/>
              <a:t>author</a:t>
            </a:r>
            <a:r>
              <a:rPr lang="pl-PL" sz="2000" b="1" dirty="0"/>
              <a:t> of </a:t>
            </a:r>
            <a:r>
              <a:rPr lang="pl-PL" sz="2000" b="1" dirty="0" err="1"/>
              <a:t>books</a:t>
            </a:r>
            <a:r>
              <a:rPr lang="pl-PL" sz="2000" b="1" dirty="0"/>
              <a:t> </a:t>
            </a:r>
            <a:r>
              <a:rPr lang="pl-PL" sz="2000" b="1" dirty="0" err="1"/>
              <a:t>about</a:t>
            </a:r>
            <a:r>
              <a:rPr lang="pl-PL" sz="2000" b="1" dirty="0"/>
              <a:t> agent James Bond.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 err="1"/>
              <a:t>sciencists</a:t>
            </a:r>
            <a:r>
              <a:rPr lang="pl-PL" sz="2000" b="1" dirty="0"/>
              <a:t>  - Robert </a:t>
            </a:r>
            <a:r>
              <a:rPr lang="pl-PL" sz="2000" b="1" dirty="0" err="1"/>
              <a:t>Boyle</a:t>
            </a:r>
            <a:r>
              <a:rPr lang="pl-PL" sz="2000" b="1" dirty="0"/>
              <a:t>, </a:t>
            </a:r>
            <a:r>
              <a:rPr lang="pl-PL" sz="2000" b="1" dirty="0" err="1"/>
              <a:t>chemist</a:t>
            </a:r>
            <a:endParaRPr lang="pl-PL" sz="20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0688"/>
            <a:ext cx="2290869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4"/>
            <a:ext cx="2592288" cy="33375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11612520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236837" y="3861048"/>
            <a:ext cx="26709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/>
              <a:t>Museum of Eton Life</a:t>
            </a:r>
          </a:p>
        </p:txBody>
      </p:sp>
      <p:sp>
        <p:nvSpPr>
          <p:cNvPr id="3" name="Prostokąt 2"/>
          <p:cNvSpPr/>
          <p:nvPr/>
        </p:nvSpPr>
        <p:spPr>
          <a:xfrm>
            <a:off x="317565" y="404664"/>
            <a:ext cx="36519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/>
              <a:t>The Natural </a:t>
            </a:r>
            <a:r>
              <a:rPr lang="pl-PL" sz="2000" b="1" dirty="0" err="1"/>
              <a:t>History</a:t>
            </a:r>
            <a:r>
              <a:rPr lang="pl-PL" sz="2000" b="1" dirty="0"/>
              <a:t> Museum</a:t>
            </a:r>
          </a:p>
        </p:txBody>
      </p:sp>
      <p:sp>
        <p:nvSpPr>
          <p:cNvPr id="4" name="Prostokąt 3"/>
          <p:cNvSpPr/>
          <p:nvPr/>
        </p:nvSpPr>
        <p:spPr>
          <a:xfrm>
            <a:off x="5784987" y="1571357"/>
            <a:ext cx="26212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/>
              <a:t>Eton College Library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20184"/>
            <a:ext cx="1791398" cy="26870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862" y="1961582"/>
            <a:ext cx="4128120" cy="3089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34437"/>
            <a:ext cx="3667859" cy="2445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32472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0519" y="260648"/>
            <a:ext cx="3538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/>
              <a:t>Eton Museum of </a:t>
            </a:r>
            <a:r>
              <a:rPr lang="pl-PL" sz="2000" b="1" dirty="0" err="1"/>
              <a:t>Antiquities</a:t>
            </a:r>
            <a:endParaRPr lang="pl-PL" sz="2000" b="1" dirty="0"/>
          </a:p>
        </p:txBody>
      </p:sp>
      <p:sp>
        <p:nvSpPr>
          <p:cNvPr id="3" name="Prostokąt 2"/>
          <p:cNvSpPr/>
          <p:nvPr/>
        </p:nvSpPr>
        <p:spPr>
          <a:xfrm>
            <a:off x="1259632" y="3663493"/>
            <a:ext cx="4257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History on Wheels Motor Museum</a:t>
            </a:r>
            <a:endParaRPr lang="pl-PL" sz="2000" b="1" dirty="0"/>
          </a:p>
        </p:txBody>
      </p:sp>
      <p:sp>
        <p:nvSpPr>
          <p:cNvPr id="4" name="Prostokąt 3"/>
          <p:cNvSpPr/>
          <p:nvPr/>
        </p:nvSpPr>
        <p:spPr>
          <a:xfrm>
            <a:off x="4381121" y="715611"/>
            <a:ext cx="44342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/>
              <a:t>High </a:t>
            </a:r>
            <a:r>
              <a:rPr lang="pl-PL" sz="2000" b="1" dirty="0" err="1"/>
              <a:t>Street</a:t>
            </a:r>
            <a:r>
              <a:rPr lang="pl-PL" sz="2000" b="1" dirty="0"/>
              <a:t> – the </a:t>
            </a:r>
            <a:r>
              <a:rPr lang="pl-PL" sz="2000" b="1" dirty="0" err="1"/>
              <a:t>main</a:t>
            </a:r>
            <a:r>
              <a:rPr lang="pl-PL" sz="2000" b="1" dirty="0"/>
              <a:t> </a:t>
            </a:r>
            <a:r>
              <a:rPr lang="pl-PL" sz="2000" b="1" dirty="0" err="1"/>
              <a:t>street</a:t>
            </a:r>
            <a:r>
              <a:rPr lang="pl-PL" sz="2000" b="1" dirty="0"/>
              <a:t> of Eton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19" y="757729"/>
            <a:ext cx="3482426" cy="26149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472" y="4158372"/>
            <a:ext cx="4977545" cy="24643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74235"/>
            <a:ext cx="4030416" cy="22671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9994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023860" y="2060848"/>
            <a:ext cx="315983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Thanks</a:t>
            </a:r>
            <a:endParaRPr lang="pl-PL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pl-PL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for </a:t>
            </a:r>
          </a:p>
          <a:p>
            <a:pPr algn="ctr"/>
            <a:r>
              <a:rPr lang="pl-PL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watching</a:t>
            </a:r>
            <a:endParaRPr lang="pl-PL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490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986810" y="1324352"/>
            <a:ext cx="5241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Miasteczka Windsor i Eton są połączone malowniczym mostem nad Tamizą.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716016" y="5805264"/>
            <a:ext cx="4067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Książę Harry i księżna Megan </a:t>
            </a:r>
            <a:br>
              <a:rPr lang="pl-PL" dirty="0"/>
            </a:br>
            <a:r>
              <a:rPr lang="pl-PL" dirty="0"/>
              <a:t>brali ślub w Kaplicy Świętego Jerzego w Zamku </a:t>
            </a:r>
            <a:r>
              <a:rPr lang="pl-PL" dirty="0" err="1"/>
              <a:t>Widnsorskim</a:t>
            </a:r>
            <a:r>
              <a:rPr lang="pl-PL" dirty="0"/>
              <a:t>.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449490" y="341487"/>
            <a:ext cx="5418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/>
              <a:t>Windsor and Eton </a:t>
            </a:r>
            <a:r>
              <a:rPr lang="pl-PL" sz="2200" b="1" dirty="0" err="1"/>
              <a:t>are</a:t>
            </a:r>
            <a:r>
              <a:rPr lang="pl-PL" sz="2200" b="1" dirty="0"/>
              <a:t> </a:t>
            </a:r>
            <a:r>
              <a:rPr lang="pl-PL" sz="2200" b="1" dirty="0" err="1"/>
              <a:t>connected</a:t>
            </a:r>
            <a:r>
              <a:rPr lang="pl-PL" sz="2200" b="1" dirty="0"/>
              <a:t> by a </a:t>
            </a:r>
            <a:r>
              <a:rPr lang="pl-PL" sz="2200" b="1" dirty="0" err="1"/>
              <a:t>picturesque</a:t>
            </a:r>
            <a:r>
              <a:rPr lang="pl-PL" sz="2200" b="1" dirty="0"/>
              <a:t> </a:t>
            </a:r>
            <a:r>
              <a:rPr lang="pl-PL" sz="2200" b="1" dirty="0" err="1"/>
              <a:t>bridge</a:t>
            </a:r>
            <a:r>
              <a:rPr lang="pl-PL" sz="2200" b="1" dirty="0"/>
              <a:t> on the </a:t>
            </a:r>
            <a:r>
              <a:rPr lang="pl-PL" sz="2200" b="1" dirty="0" err="1"/>
              <a:t>Thames</a:t>
            </a:r>
            <a:r>
              <a:rPr lang="pl-PL" sz="2200" b="1" dirty="0"/>
              <a:t>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4437584" y="4293096"/>
            <a:ext cx="47064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/>
              <a:t>The </a:t>
            </a:r>
            <a:r>
              <a:rPr lang="pl-PL" sz="2200" b="1" dirty="0" err="1"/>
              <a:t>wedding</a:t>
            </a:r>
            <a:r>
              <a:rPr lang="pl-PL" sz="2200" b="1" dirty="0"/>
              <a:t> of Prince Harry and </a:t>
            </a:r>
            <a:r>
              <a:rPr lang="pl-PL" sz="2200" b="1" dirty="0" err="1"/>
              <a:t>Meghan</a:t>
            </a:r>
            <a:r>
              <a:rPr lang="pl-PL" sz="2200" b="1" dirty="0"/>
              <a:t> </a:t>
            </a:r>
            <a:r>
              <a:rPr lang="pl-PL" sz="2200" b="1" dirty="0" err="1"/>
              <a:t>Markle</a:t>
            </a:r>
            <a:r>
              <a:rPr lang="pl-PL" sz="2200" b="1" dirty="0"/>
              <a:t> was </a:t>
            </a:r>
            <a:r>
              <a:rPr lang="pl-PL" sz="2200" b="1" dirty="0" err="1"/>
              <a:t>held</a:t>
            </a:r>
            <a:r>
              <a:rPr lang="pl-PL" sz="2200" b="1" dirty="0"/>
              <a:t> in </a:t>
            </a:r>
            <a:br>
              <a:rPr lang="pl-PL" sz="2200" b="1" dirty="0"/>
            </a:br>
            <a:r>
              <a:rPr lang="pl-PL" sz="2200" b="1" dirty="0"/>
              <a:t>St. </a:t>
            </a:r>
            <a:r>
              <a:rPr lang="pl-PL" sz="2200" b="1" dirty="0" err="1"/>
              <a:t>George’s</a:t>
            </a:r>
            <a:r>
              <a:rPr lang="pl-PL" sz="2200" b="1" dirty="0"/>
              <a:t> </a:t>
            </a:r>
            <a:r>
              <a:rPr lang="pl-PL" sz="2200" b="1" dirty="0" err="1"/>
              <a:t>Chapel</a:t>
            </a:r>
            <a:r>
              <a:rPr lang="pl-PL" sz="2200" b="1" dirty="0"/>
              <a:t> </a:t>
            </a:r>
            <a:r>
              <a:rPr lang="pl-PL" sz="2200" b="1" dirty="0" err="1"/>
              <a:t>at</a:t>
            </a:r>
            <a:r>
              <a:rPr lang="pl-PL" sz="2200" b="1" dirty="0"/>
              <a:t> Windsor </a:t>
            </a:r>
            <a:r>
              <a:rPr lang="pl-PL" sz="2200" b="1" dirty="0" err="1"/>
              <a:t>Castle</a:t>
            </a:r>
            <a:r>
              <a:rPr lang="pl-PL" sz="2200" b="1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" r="12139"/>
          <a:stretch/>
        </p:blipFill>
        <p:spPr bwMode="auto">
          <a:xfrm>
            <a:off x="424586" y="3165729"/>
            <a:ext cx="3451475" cy="29624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24352"/>
            <a:ext cx="3809671" cy="25351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292298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0" y="980728"/>
            <a:ext cx="45720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Windsor – miasto w hrabstwie Berkshire w Anglii słynie ze znajdującego się tam zamku, będącego główną siedzibą aktualnie panującej w Wielkiej Brytanii dynastii, która – rezygnując w 1917 ze swego oryginalnego, niemieckiego nazwiska </a:t>
            </a:r>
            <a:r>
              <a:rPr lang="pl-PL" sz="2000" b="1" dirty="0" err="1"/>
              <a:t>Saxo-Coburgh-Gotha</a:t>
            </a:r>
            <a:r>
              <a:rPr lang="pl-PL" sz="2000" b="1" dirty="0"/>
              <a:t>, nowe zaczerpnęła właśnie od nazwy tej miejscowości</a:t>
            </a:r>
            <a:r>
              <a:rPr lang="pl-PL" sz="2200" b="1" dirty="0"/>
              <a:t>.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6012160" y="242088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644008" y="1124744"/>
            <a:ext cx="42484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Windsor – a </a:t>
            </a:r>
            <a:r>
              <a:rPr lang="pl-PL" sz="2000" b="1" dirty="0" err="1"/>
              <a:t>small</a:t>
            </a:r>
            <a:r>
              <a:rPr lang="pl-PL" sz="2000" b="1" dirty="0"/>
              <a:t> </a:t>
            </a:r>
            <a:r>
              <a:rPr lang="pl-PL" sz="2000" b="1" dirty="0" err="1"/>
              <a:t>town</a:t>
            </a:r>
            <a:r>
              <a:rPr lang="pl-PL" sz="2000" b="1" dirty="0"/>
              <a:t> in a Berkshire </a:t>
            </a:r>
            <a:r>
              <a:rPr lang="pl-PL" sz="2000" b="1" dirty="0" err="1"/>
              <a:t>county</a:t>
            </a:r>
            <a:r>
              <a:rPr lang="pl-PL" sz="2000" b="1" dirty="0"/>
              <a:t> in </a:t>
            </a:r>
            <a:r>
              <a:rPr lang="pl-PL" sz="2000" b="1" dirty="0" err="1"/>
              <a:t>England</a:t>
            </a:r>
            <a:r>
              <a:rPr lang="pl-PL" sz="2000" b="1" dirty="0"/>
              <a:t>.</a:t>
            </a:r>
          </a:p>
          <a:p>
            <a:r>
              <a:rPr lang="pl-PL" sz="2000" b="1" dirty="0" err="1"/>
              <a:t>It</a:t>
            </a:r>
            <a:r>
              <a:rPr lang="pl-PL" sz="2000" b="1" dirty="0"/>
              <a:t> </a:t>
            </a:r>
            <a:r>
              <a:rPr lang="pl-PL" sz="2000" b="1" dirty="0" err="1"/>
              <a:t>is</a:t>
            </a:r>
            <a:r>
              <a:rPr lang="pl-PL" sz="2000" b="1" dirty="0"/>
              <a:t> </a:t>
            </a:r>
            <a:r>
              <a:rPr lang="pl-PL" sz="2000" b="1" dirty="0" err="1"/>
              <a:t>famous</a:t>
            </a:r>
            <a:r>
              <a:rPr lang="pl-PL" sz="2000" b="1" dirty="0"/>
              <a:t> for a </a:t>
            </a:r>
            <a:r>
              <a:rPr lang="pl-PL" sz="2000" b="1" dirty="0" err="1"/>
              <a:t>castle</a:t>
            </a:r>
            <a:r>
              <a:rPr lang="pl-PL" sz="2000" b="1" dirty="0"/>
              <a:t> </a:t>
            </a:r>
            <a:r>
              <a:rPr lang="pl-PL" sz="2000" b="1" dirty="0" err="1"/>
              <a:t>which</a:t>
            </a:r>
            <a:r>
              <a:rPr lang="pl-PL" sz="2000" b="1" dirty="0"/>
              <a:t> </a:t>
            </a:r>
            <a:r>
              <a:rPr lang="pl-PL" sz="2000" b="1" dirty="0" err="1"/>
              <a:t>is</a:t>
            </a:r>
            <a:r>
              <a:rPr lang="pl-PL" sz="2000" b="1" dirty="0"/>
              <a:t> </a:t>
            </a:r>
            <a:br>
              <a:rPr lang="pl-PL" sz="2000" b="1" dirty="0"/>
            </a:br>
            <a:r>
              <a:rPr lang="pl-PL" sz="2000" b="1" dirty="0"/>
              <a:t>the </a:t>
            </a:r>
            <a:r>
              <a:rPr lang="pl-PL" sz="2000" b="1" dirty="0" err="1"/>
              <a:t>main</a:t>
            </a:r>
            <a:r>
              <a:rPr lang="pl-PL" sz="2000" b="1" dirty="0"/>
              <a:t> </a:t>
            </a:r>
            <a:r>
              <a:rPr lang="pl-PL" sz="2000" b="1" dirty="0" err="1"/>
              <a:t>residence</a:t>
            </a:r>
            <a:r>
              <a:rPr lang="pl-PL" sz="2000" b="1" dirty="0"/>
              <a:t> for </a:t>
            </a:r>
            <a:r>
              <a:rPr lang="pl-PL" sz="2000" b="1" dirty="0" err="1"/>
              <a:t>the</a:t>
            </a:r>
            <a:r>
              <a:rPr lang="pl-PL" sz="2000" b="1" dirty="0"/>
              <a:t> </a:t>
            </a:r>
            <a:r>
              <a:rPr lang="pl-PL" sz="2000" b="1" dirty="0" err="1"/>
              <a:t>still</a:t>
            </a:r>
            <a:r>
              <a:rPr lang="pl-PL" sz="2000" b="1" dirty="0"/>
              <a:t> </a:t>
            </a:r>
            <a:r>
              <a:rPr lang="pl-PL" sz="2000" b="1" dirty="0" err="1"/>
              <a:t>rulling</a:t>
            </a:r>
            <a:r>
              <a:rPr lang="pl-PL" sz="2000" b="1" dirty="0"/>
              <a:t> British Royal </a:t>
            </a:r>
            <a:r>
              <a:rPr lang="pl-PL" sz="2000" b="1" dirty="0" err="1"/>
              <a:t>family</a:t>
            </a:r>
            <a:r>
              <a:rPr lang="pl-PL" sz="2000" b="1" dirty="0"/>
              <a:t>.</a:t>
            </a:r>
          </a:p>
          <a:p>
            <a:r>
              <a:rPr lang="pl-PL" sz="2000" b="1" dirty="0"/>
              <a:t> In 1917 </a:t>
            </a:r>
            <a:r>
              <a:rPr lang="pl-PL" sz="2000" b="1" dirty="0" err="1"/>
              <a:t>they</a:t>
            </a:r>
            <a:r>
              <a:rPr lang="pl-PL" sz="2000" b="1" dirty="0"/>
              <a:t> </a:t>
            </a:r>
            <a:r>
              <a:rPr lang="pl-PL" sz="2000" b="1" dirty="0" err="1"/>
              <a:t>resigned</a:t>
            </a:r>
            <a:r>
              <a:rPr lang="pl-PL" sz="2000" b="1" dirty="0"/>
              <a:t> </a:t>
            </a:r>
            <a:r>
              <a:rPr lang="pl-PL" sz="2000" b="1" dirty="0" err="1"/>
              <a:t>from</a:t>
            </a:r>
            <a:r>
              <a:rPr lang="pl-PL" sz="2000" b="1" dirty="0"/>
              <a:t> </a:t>
            </a:r>
            <a:r>
              <a:rPr lang="pl-PL" sz="2000" b="1" dirty="0" err="1"/>
              <a:t>their</a:t>
            </a:r>
            <a:r>
              <a:rPr lang="pl-PL" sz="2000" b="1" dirty="0"/>
              <a:t> </a:t>
            </a:r>
            <a:r>
              <a:rPr lang="pl-PL" sz="2000" b="1" dirty="0" err="1"/>
              <a:t>original</a:t>
            </a:r>
            <a:r>
              <a:rPr lang="pl-PL" sz="2000" b="1" dirty="0"/>
              <a:t>, German </a:t>
            </a:r>
            <a:r>
              <a:rPr lang="pl-PL" sz="2000" b="1" dirty="0" err="1"/>
              <a:t>name</a:t>
            </a:r>
            <a:r>
              <a:rPr lang="pl-PL" sz="2000" b="1" dirty="0"/>
              <a:t>  </a:t>
            </a:r>
            <a:r>
              <a:rPr lang="pl-PL" sz="2000" b="1" dirty="0" err="1"/>
              <a:t>Saxo-Coburgh-Gotha</a:t>
            </a:r>
            <a:r>
              <a:rPr lang="pl-PL" sz="2000" b="1" dirty="0"/>
              <a:t> and </a:t>
            </a:r>
            <a:r>
              <a:rPr lang="pl-PL" sz="2000" b="1" dirty="0" err="1"/>
              <a:t>took</a:t>
            </a:r>
            <a:r>
              <a:rPr lang="pl-PL" sz="2000" b="1" dirty="0"/>
              <a:t> </a:t>
            </a:r>
            <a:r>
              <a:rPr lang="pl-PL" sz="2000" b="1" dirty="0" err="1"/>
              <a:t>their</a:t>
            </a:r>
            <a:r>
              <a:rPr lang="pl-PL" sz="2000" b="1" dirty="0"/>
              <a:t> </a:t>
            </a:r>
            <a:r>
              <a:rPr lang="pl-PL" sz="2000" b="1" dirty="0" err="1"/>
              <a:t>new</a:t>
            </a:r>
            <a:r>
              <a:rPr lang="pl-PL" sz="2000" b="1" dirty="0"/>
              <a:t> </a:t>
            </a:r>
            <a:r>
              <a:rPr lang="pl-PL" sz="2000" b="1" dirty="0" err="1"/>
              <a:t>name</a:t>
            </a:r>
            <a:r>
              <a:rPr lang="pl-PL" sz="2000" b="1" dirty="0"/>
              <a:t> </a:t>
            </a:r>
            <a:r>
              <a:rPr lang="pl-PL" sz="2000" b="1" dirty="0" err="1"/>
              <a:t>from</a:t>
            </a:r>
            <a:r>
              <a:rPr lang="pl-PL" sz="2000" b="1" dirty="0"/>
              <a:t> the </a:t>
            </a:r>
            <a:r>
              <a:rPr lang="pl-PL" sz="2000" b="1" dirty="0" err="1"/>
              <a:t>name</a:t>
            </a:r>
            <a:r>
              <a:rPr lang="pl-PL" sz="2000" b="1" dirty="0"/>
              <a:t> of </a:t>
            </a:r>
            <a:r>
              <a:rPr lang="pl-PL" sz="2000" b="1" dirty="0" err="1"/>
              <a:t>this</a:t>
            </a:r>
            <a:r>
              <a:rPr lang="pl-PL" sz="2000" b="1" dirty="0"/>
              <a:t> </a:t>
            </a:r>
            <a:r>
              <a:rPr lang="pl-PL" sz="2000" b="1" dirty="0" err="1"/>
              <a:t>town</a:t>
            </a:r>
            <a:r>
              <a:rPr lang="pl-PL" sz="2000" b="1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655" y="4437112"/>
            <a:ext cx="5904656" cy="22067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3038450" y="148274"/>
            <a:ext cx="29610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Windsor</a:t>
            </a:r>
          </a:p>
        </p:txBody>
      </p:sp>
    </p:spTree>
    <p:extLst>
      <p:ext uri="{BB962C8B-B14F-4D97-AF65-F5344CB8AC3E}">
        <p14:creationId xmlns:p14="http://schemas.microsoft.com/office/powerpoint/2010/main" val="234781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1055666"/>
            <a:ext cx="3960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/>
              <a:t>Zamek Windsor jest największym i najstarszym zamkiem  zarówno w Anglii jaki i na świecie, wciąż używanym przez panującego monarchę.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5076056" y="4295024"/>
            <a:ext cx="3672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Windsor </a:t>
            </a:r>
            <a:r>
              <a:rPr lang="pl-PL" b="1" dirty="0" err="1"/>
              <a:t>Castle</a:t>
            </a:r>
            <a:r>
              <a:rPr lang="pl-PL" b="1" dirty="0"/>
              <a:t> </a:t>
            </a:r>
            <a:r>
              <a:rPr lang="pl-PL" b="1" dirty="0" err="1"/>
              <a:t>is</a:t>
            </a:r>
            <a:r>
              <a:rPr lang="pl-PL" b="1" dirty="0"/>
              <a:t> the </a:t>
            </a:r>
            <a:r>
              <a:rPr lang="pl-PL" b="1" dirty="0" err="1"/>
              <a:t>biggest</a:t>
            </a:r>
            <a:r>
              <a:rPr lang="pl-PL" b="1" dirty="0"/>
              <a:t> and the </a:t>
            </a:r>
            <a:r>
              <a:rPr lang="pl-PL" b="1" dirty="0" err="1"/>
              <a:t>oldest</a:t>
            </a:r>
            <a:r>
              <a:rPr lang="pl-PL" b="1" dirty="0"/>
              <a:t> </a:t>
            </a:r>
            <a:r>
              <a:rPr lang="pl-PL" b="1" dirty="0" err="1"/>
              <a:t>castle</a:t>
            </a:r>
            <a:r>
              <a:rPr lang="pl-PL" b="1" dirty="0"/>
              <a:t> </a:t>
            </a:r>
            <a:r>
              <a:rPr lang="pl-PL" b="1" dirty="0" err="1"/>
              <a:t>both</a:t>
            </a:r>
            <a:r>
              <a:rPr lang="pl-PL" b="1" dirty="0"/>
              <a:t> in England and in the </a:t>
            </a:r>
            <a:r>
              <a:rPr lang="pl-PL" b="1" dirty="0" err="1"/>
              <a:t>world</a:t>
            </a:r>
            <a:r>
              <a:rPr lang="pl-PL" b="1" dirty="0"/>
              <a:t>, </a:t>
            </a:r>
            <a:r>
              <a:rPr lang="pl-PL" b="1" dirty="0" err="1"/>
              <a:t>still</a:t>
            </a:r>
            <a:r>
              <a:rPr lang="pl-PL" b="1" dirty="0"/>
              <a:t> </a:t>
            </a:r>
            <a:r>
              <a:rPr lang="pl-PL" b="1" dirty="0" err="1"/>
              <a:t>used</a:t>
            </a:r>
            <a:r>
              <a:rPr lang="pl-PL" b="1" dirty="0"/>
              <a:t> by the </a:t>
            </a:r>
            <a:r>
              <a:rPr lang="pl-PL" b="1" dirty="0" err="1"/>
              <a:t>rulling</a:t>
            </a:r>
            <a:r>
              <a:rPr lang="pl-PL" b="1" dirty="0"/>
              <a:t> king </a:t>
            </a:r>
            <a:r>
              <a:rPr lang="pl-PL" b="1" dirty="0" err="1"/>
              <a:t>or</a:t>
            </a:r>
            <a:r>
              <a:rPr lang="pl-PL" b="1" dirty="0"/>
              <a:t> </a:t>
            </a:r>
            <a:r>
              <a:rPr lang="pl-PL" b="1" dirty="0" err="1"/>
              <a:t>queen</a:t>
            </a:r>
            <a:r>
              <a:rPr lang="pl-PL" b="1" dirty="0"/>
              <a:t>.</a:t>
            </a:r>
          </a:p>
        </p:txBody>
      </p:sp>
      <p:pic>
        <p:nvPicPr>
          <p:cNvPr id="3074" name="Picture 2" descr="Znalezione obrazy dla zapytania queen elizabe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341" y="620688"/>
            <a:ext cx="4608514" cy="2592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61" y="3440630"/>
            <a:ext cx="4366559" cy="2909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55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0" y="260648"/>
            <a:ext cx="38884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Zamek był zbudowany przez </a:t>
            </a:r>
            <a:r>
              <a:rPr lang="pl-PL" sz="2000" b="1" i="1" dirty="0"/>
              <a:t>Wilhelma I Zdobywcę </a:t>
            </a:r>
            <a:r>
              <a:rPr lang="pl-PL" sz="2000" b="1" dirty="0"/>
              <a:t>w XI w. </a:t>
            </a:r>
          </a:p>
          <a:p>
            <a:r>
              <a:rPr lang="pl-PL" sz="2000" b="1" dirty="0"/>
              <a:t>To jedna z ulubionych posiadłości Królowej Elżbiety II. W niemal każdy weekend opuszcza  ona pałac Buckingham, by cieszyć się pięknem ogrodów królewskich ze słynnym Długim Traktem.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4211960" y="4221088"/>
            <a:ext cx="46805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The </a:t>
            </a:r>
            <a:r>
              <a:rPr lang="pl-PL" sz="2000" b="1" dirty="0" err="1"/>
              <a:t>castle</a:t>
            </a:r>
            <a:r>
              <a:rPr lang="pl-PL" sz="2000" b="1" dirty="0"/>
              <a:t> was </a:t>
            </a:r>
            <a:r>
              <a:rPr lang="pl-PL" sz="2000" b="1" dirty="0" err="1"/>
              <a:t>built</a:t>
            </a:r>
            <a:r>
              <a:rPr lang="pl-PL" sz="2000" b="1" dirty="0"/>
              <a:t> by </a:t>
            </a:r>
            <a:r>
              <a:rPr lang="pl-PL" sz="2000" b="1" i="1" dirty="0" err="1"/>
              <a:t>Willmiam</a:t>
            </a:r>
            <a:r>
              <a:rPr lang="pl-PL" sz="2000" b="1" i="1" dirty="0"/>
              <a:t> I, (William the Conqueror)</a:t>
            </a:r>
            <a:r>
              <a:rPr lang="pl-PL" sz="2000" b="1" dirty="0"/>
              <a:t> in 11th </a:t>
            </a:r>
            <a:r>
              <a:rPr lang="pl-PL" sz="2000" b="1" dirty="0" err="1"/>
              <a:t>century</a:t>
            </a:r>
            <a:r>
              <a:rPr lang="pl-PL" sz="2000" b="1" dirty="0"/>
              <a:t>. It </a:t>
            </a:r>
            <a:r>
              <a:rPr lang="pl-PL" sz="2000" b="1" dirty="0" err="1"/>
              <a:t>is</a:t>
            </a:r>
            <a:r>
              <a:rPr lang="pl-PL" sz="2000" b="1" dirty="0"/>
              <a:t> one of the most favourite </a:t>
            </a:r>
            <a:r>
              <a:rPr lang="pl-PL" sz="2000" b="1" dirty="0" err="1"/>
              <a:t>ones</a:t>
            </a:r>
            <a:r>
              <a:rPr lang="pl-PL" sz="2000" b="1" dirty="0"/>
              <a:t> of </a:t>
            </a:r>
            <a:r>
              <a:rPr lang="pl-PL" sz="2000" b="1" dirty="0" err="1"/>
              <a:t>Queen</a:t>
            </a:r>
            <a:r>
              <a:rPr lang="pl-PL" sz="2000" b="1" dirty="0"/>
              <a:t> </a:t>
            </a:r>
            <a:r>
              <a:rPr lang="pl-PL" sz="2000" b="1" dirty="0" err="1"/>
              <a:t>Elisabeth’s</a:t>
            </a:r>
            <a:r>
              <a:rPr lang="pl-PL" sz="2000" b="1" dirty="0"/>
              <a:t> II </a:t>
            </a:r>
            <a:r>
              <a:rPr lang="pl-PL" sz="2000" b="1" dirty="0" err="1"/>
              <a:t>properties</a:t>
            </a:r>
            <a:r>
              <a:rPr lang="pl-PL" sz="2000" b="1" dirty="0"/>
              <a:t>. </a:t>
            </a:r>
            <a:r>
              <a:rPr lang="pl-PL" sz="2000" b="1" dirty="0" err="1"/>
              <a:t>At</a:t>
            </a:r>
            <a:r>
              <a:rPr lang="pl-PL" sz="2000" b="1" dirty="0"/>
              <a:t> </a:t>
            </a:r>
            <a:r>
              <a:rPr lang="pl-PL" sz="2000" b="1" dirty="0" err="1"/>
              <a:t>almost</a:t>
            </a:r>
            <a:r>
              <a:rPr lang="pl-PL" sz="2000" b="1" dirty="0"/>
              <a:t> </a:t>
            </a:r>
            <a:r>
              <a:rPr lang="pl-PL" sz="2000" b="1" dirty="0" err="1"/>
              <a:t>every</a:t>
            </a:r>
            <a:r>
              <a:rPr lang="pl-PL" sz="2000" b="1" dirty="0"/>
              <a:t> weekend </a:t>
            </a:r>
            <a:r>
              <a:rPr lang="pl-PL" sz="2000" b="1" dirty="0" err="1"/>
              <a:t>she</a:t>
            </a:r>
            <a:r>
              <a:rPr lang="pl-PL" sz="2000" b="1" dirty="0"/>
              <a:t> </a:t>
            </a:r>
            <a:r>
              <a:rPr lang="pl-PL" sz="2000" b="1" dirty="0" err="1"/>
              <a:t>escapes</a:t>
            </a:r>
            <a:r>
              <a:rPr lang="pl-PL" sz="2000" b="1" dirty="0"/>
              <a:t> from Buckingham </a:t>
            </a:r>
            <a:r>
              <a:rPr lang="pl-PL" sz="2000" b="1" dirty="0" err="1"/>
              <a:t>Palace</a:t>
            </a:r>
            <a:r>
              <a:rPr lang="pl-PL" sz="2000" b="1" dirty="0"/>
              <a:t> to </a:t>
            </a:r>
            <a:r>
              <a:rPr lang="pl-PL" sz="2000" b="1" dirty="0" err="1"/>
              <a:t>feel</a:t>
            </a:r>
            <a:r>
              <a:rPr lang="pl-PL" sz="2000" b="1" dirty="0"/>
              <a:t> </a:t>
            </a:r>
            <a:r>
              <a:rPr lang="pl-PL" sz="2000" b="1" dirty="0" err="1"/>
              <a:t>the</a:t>
            </a:r>
            <a:r>
              <a:rPr lang="pl-PL" sz="2000" b="1" dirty="0"/>
              <a:t> </a:t>
            </a:r>
            <a:r>
              <a:rPr lang="pl-PL" sz="2000" b="1" dirty="0" err="1"/>
              <a:t>beauty</a:t>
            </a:r>
            <a:r>
              <a:rPr lang="pl-PL" sz="2000" b="1" dirty="0"/>
              <a:t> of royal </a:t>
            </a:r>
            <a:r>
              <a:rPr lang="pl-PL" sz="2000" b="1" dirty="0" err="1"/>
              <a:t>gardens</a:t>
            </a:r>
            <a:r>
              <a:rPr lang="pl-PL" sz="2000" b="1" dirty="0"/>
              <a:t>  </a:t>
            </a:r>
            <a:r>
              <a:rPr lang="pl-PL" sz="2000" b="1" dirty="0" err="1"/>
              <a:t>with</a:t>
            </a:r>
            <a:r>
              <a:rPr lang="pl-PL" sz="2000" b="1" dirty="0"/>
              <a:t> </a:t>
            </a:r>
            <a:r>
              <a:rPr lang="pl-PL" sz="2000" b="1" dirty="0" err="1"/>
              <a:t>the</a:t>
            </a:r>
            <a:r>
              <a:rPr lang="pl-PL" sz="2000" b="1" dirty="0"/>
              <a:t> </a:t>
            </a:r>
            <a:r>
              <a:rPr lang="pl-PL" sz="2000" b="1" dirty="0" err="1"/>
              <a:t>famous</a:t>
            </a:r>
            <a:r>
              <a:rPr lang="pl-PL" sz="2000" b="1" dirty="0"/>
              <a:t> </a:t>
            </a:r>
            <a:r>
              <a:rPr lang="pl-PL" sz="2000" b="1" i="1" dirty="0"/>
              <a:t>Long Walk.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2639243" cy="3285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299" y="764704"/>
            <a:ext cx="4572000" cy="304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15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60206" y="72125"/>
            <a:ext cx="2631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err="1"/>
              <a:t>Round</a:t>
            </a:r>
            <a:r>
              <a:rPr lang="pl-PL" sz="2000" b="1" dirty="0"/>
              <a:t> Tower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827584" y="3973706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/>
              <a:t>Queen</a:t>
            </a:r>
            <a:r>
              <a:rPr lang="pl-PL" sz="2000" b="1" dirty="0"/>
              <a:t> </a:t>
            </a:r>
            <a:r>
              <a:rPr lang="pl-PL" sz="2000" b="1" dirty="0" err="1"/>
              <a:t>Mary’s</a:t>
            </a:r>
            <a:r>
              <a:rPr lang="pl-PL" sz="2000" b="1" dirty="0"/>
              <a:t> </a:t>
            </a:r>
            <a:r>
              <a:rPr lang="pl-PL" sz="2000" b="1" dirty="0" err="1"/>
              <a:t>Doll’s</a:t>
            </a:r>
            <a:r>
              <a:rPr lang="pl-PL" sz="2000" b="1" dirty="0"/>
              <a:t>  House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5796136" y="1653583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The </a:t>
            </a:r>
            <a:r>
              <a:rPr lang="pl-PL" sz="2000" b="1" dirty="0" err="1"/>
              <a:t>Long</a:t>
            </a:r>
            <a:r>
              <a:rPr lang="pl-PL" sz="2000" b="1" dirty="0"/>
              <a:t> Walk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341" y="2142148"/>
            <a:ext cx="3507854" cy="42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6" y="656078"/>
            <a:ext cx="43815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13" y="4437112"/>
            <a:ext cx="4314056" cy="215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40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11170" y="3062657"/>
            <a:ext cx="3612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/>
              <a:t>Crooked</a:t>
            </a:r>
            <a:r>
              <a:rPr lang="pl-PL" sz="2000" b="1" dirty="0"/>
              <a:t> House in Windsor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256583" y="1268760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Fudge</a:t>
            </a:r>
            <a:r>
              <a:rPr lang="pl-PL" dirty="0"/>
              <a:t> </a:t>
            </a:r>
            <a:r>
              <a:rPr lang="pl-PL" dirty="0" err="1"/>
              <a:t>Kitchen</a:t>
            </a:r>
            <a:r>
              <a:rPr lang="pl-PL" dirty="0"/>
              <a:t> (Kuchnia Krówek) –  to tutaj przygotowuje się słodycze  przypominające w smaku polskie krówki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79581" y="188640"/>
            <a:ext cx="42484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/>
              <a:t>Fudge</a:t>
            </a:r>
            <a:r>
              <a:rPr lang="pl-PL" sz="2000" b="1" dirty="0"/>
              <a:t> </a:t>
            </a:r>
            <a:r>
              <a:rPr lang="pl-PL" sz="2000" b="1" dirty="0" err="1"/>
              <a:t>Kitchen</a:t>
            </a:r>
            <a:r>
              <a:rPr lang="pl-PL" sz="2000" b="1" dirty="0"/>
              <a:t> – </a:t>
            </a:r>
            <a:r>
              <a:rPr lang="pl-PL" sz="2000" b="1" dirty="0" err="1"/>
              <a:t>this</a:t>
            </a:r>
            <a:r>
              <a:rPr lang="pl-PL" sz="2000" b="1" dirty="0"/>
              <a:t> </a:t>
            </a:r>
            <a:r>
              <a:rPr lang="pl-PL" sz="2000" b="1" dirty="0" err="1"/>
              <a:t>is</a:t>
            </a:r>
            <a:r>
              <a:rPr lang="pl-PL" sz="2000" b="1" dirty="0"/>
              <a:t> </a:t>
            </a:r>
            <a:r>
              <a:rPr lang="pl-PL" sz="2000" b="1" dirty="0" err="1"/>
              <a:t>where</a:t>
            </a:r>
            <a:r>
              <a:rPr lang="pl-PL" sz="2000" b="1" dirty="0"/>
              <a:t> </a:t>
            </a:r>
            <a:r>
              <a:rPr lang="pl-PL" sz="2000" b="1" dirty="0" err="1"/>
              <a:t>sweets</a:t>
            </a:r>
            <a:r>
              <a:rPr lang="pl-PL" sz="2000" b="1" dirty="0"/>
              <a:t> </a:t>
            </a:r>
            <a:r>
              <a:rPr lang="pl-PL" sz="2000" b="1" dirty="0" err="1"/>
              <a:t>are</a:t>
            </a:r>
            <a:r>
              <a:rPr lang="pl-PL" sz="2000" b="1" dirty="0"/>
              <a:t> </a:t>
            </a:r>
            <a:r>
              <a:rPr lang="pl-PL" sz="2000" b="1" dirty="0" err="1"/>
              <a:t>prepared</a:t>
            </a:r>
            <a:r>
              <a:rPr lang="pl-PL" sz="2000" b="1" dirty="0"/>
              <a:t> and </a:t>
            </a:r>
            <a:r>
              <a:rPr lang="pl-PL" sz="2000" b="1" dirty="0" err="1"/>
              <a:t>they</a:t>
            </a:r>
            <a:r>
              <a:rPr lang="pl-PL" sz="2000" b="1" dirty="0"/>
              <a:t> </a:t>
            </a:r>
            <a:r>
              <a:rPr lang="pl-PL" sz="2000" b="1" dirty="0" err="1"/>
              <a:t>are</a:t>
            </a:r>
            <a:r>
              <a:rPr lang="pl-PL" sz="2000" b="1" dirty="0"/>
              <a:t> </a:t>
            </a:r>
            <a:r>
              <a:rPr lang="pl-PL" sz="2000" b="1" dirty="0" err="1"/>
              <a:t>similar</a:t>
            </a:r>
            <a:r>
              <a:rPr lang="pl-PL" sz="2000" b="1" dirty="0"/>
              <a:t> in </a:t>
            </a:r>
            <a:r>
              <a:rPr lang="pl-PL" sz="2000" b="1" dirty="0" err="1"/>
              <a:t>taste</a:t>
            </a:r>
            <a:r>
              <a:rPr lang="pl-PL" sz="2000" b="1" dirty="0"/>
              <a:t> to </a:t>
            </a:r>
            <a:r>
              <a:rPr lang="pl-PL" sz="2000" b="1" dirty="0" err="1"/>
              <a:t>polish</a:t>
            </a:r>
            <a:r>
              <a:rPr lang="pl-PL" sz="2000" b="1" dirty="0"/>
              <a:t> </a:t>
            </a:r>
            <a:r>
              <a:rPr lang="pl-PL" sz="2000" b="1" dirty="0" err="1"/>
              <a:t>fudge</a:t>
            </a:r>
            <a:endParaRPr lang="pl-PL" sz="2000" b="1" dirty="0"/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067944" y="3212976"/>
            <a:ext cx="4764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Windsor </a:t>
            </a:r>
            <a:r>
              <a:rPr lang="pl-PL" sz="2000" b="1" dirty="0" err="1"/>
              <a:t>Royal</a:t>
            </a:r>
            <a:r>
              <a:rPr lang="pl-PL" sz="2000" b="1" dirty="0"/>
              <a:t> Shopping Centre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12"/>
          <a:stretch/>
        </p:blipFill>
        <p:spPr bwMode="auto">
          <a:xfrm>
            <a:off x="768421" y="3582308"/>
            <a:ext cx="2109565" cy="29209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780" y="3686781"/>
            <a:ext cx="4401330" cy="29368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352" y="236244"/>
            <a:ext cx="3578320" cy="26869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BC87A65-1C26-4764-9D3D-F688E5A6B819}"/>
              </a:ext>
            </a:extLst>
          </p:cNvPr>
          <p:cNvSpPr txBox="1"/>
          <p:nvPr/>
        </p:nvSpPr>
        <p:spPr>
          <a:xfrm>
            <a:off x="2195736" y="2488673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err="1"/>
              <a:t>Fudge</a:t>
            </a:r>
            <a:r>
              <a:rPr lang="pl-PL" sz="2000" b="1" dirty="0"/>
              <a:t> Kitchen</a:t>
            </a:r>
          </a:p>
        </p:txBody>
      </p:sp>
    </p:spTree>
    <p:extLst>
      <p:ext uri="{BB962C8B-B14F-4D97-AF65-F5344CB8AC3E}">
        <p14:creationId xmlns:p14="http://schemas.microsoft.com/office/powerpoint/2010/main" val="410307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482028" y="4738159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Eton – miasteczko w Anglii, w hrabstwie Berkshire, nad rzeką Tamizą, w regionie Londynu, ok. 4000 mieszkańców. 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4482839" y="574036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Słynie jako siedziba Eton </a:t>
            </a:r>
            <a:r>
              <a:rPr lang="pl-PL" dirty="0" err="1"/>
              <a:t>Collge</a:t>
            </a:r>
            <a:r>
              <a:rPr lang="pl-PL" dirty="0"/>
              <a:t>.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323528" y="1124744"/>
            <a:ext cx="36336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Eton – a small </a:t>
            </a:r>
            <a:r>
              <a:rPr lang="pl-PL" sz="2000" b="1" dirty="0" err="1"/>
              <a:t>town</a:t>
            </a:r>
            <a:r>
              <a:rPr lang="pl-PL" sz="2000" b="1" dirty="0"/>
              <a:t> in a Berkshire </a:t>
            </a:r>
            <a:r>
              <a:rPr lang="pl-PL" sz="2000" b="1" dirty="0" err="1"/>
              <a:t>county</a:t>
            </a:r>
            <a:r>
              <a:rPr lang="pl-PL" sz="2000" b="1" dirty="0"/>
              <a:t>, on the </a:t>
            </a:r>
            <a:r>
              <a:rPr lang="pl-PL" sz="2000" b="1" dirty="0" err="1"/>
              <a:t>Thames</a:t>
            </a:r>
            <a:r>
              <a:rPr lang="pl-PL" sz="2000" b="1" dirty="0"/>
              <a:t>. </a:t>
            </a:r>
          </a:p>
          <a:p>
            <a:r>
              <a:rPr lang="pl-PL" sz="2000" b="1" dirty="0" err="1"/>
              <a:t>There</a:t>
            </a:r>
            <a:r>
              <a:rPr lang="pl-PL" sz="2000" b="1" dirty="0"/>
              <a:t> </a:t>
            </a:r>
            <a:r>
              <a:rPr lang="pl-PL" sz="2000" b="1" dirty="0" err="1"/>
              <a:t>is</a:t>
            </a:r>
            <a:r>
              <a:rPr lang="pl-PL" sz="2000" b="1" dirty="0"/>
              <a:t> </a:t>
            </a:r>
            <a:r>
              <a:rPr lang="pl-PL" sz="2000" b="1" dirty="0" err="1"/>
              <a:t>about</a:t>
            </a:r>
            <a:r>
              <a:rPr lang="pl-PL" sz="2000" b="1" dirty="0"/>
              <a:t> 4000 </a:t>
            </a:r>
            <a:r>
              <a:rPr lang="pl-PL" sz="2000" b="1" dirty="0" err="1"/>
              <a:t>residents</a:t>
            </a:r>
            <a:r>
              <a:rPr lang="pl-PL" sz="2000" b="1" dirty="0"/>
              <a:t>. </a:t>
            </a:r>
            <a:r>
              <a:rPr lang="pl-PL" sz="2000" b="1" dirty="0" err="1"/>
              <a:t>It</a:t>
            </a:r>
            <a:r>
              <a:rPr lang="pl-PL" sz="2000" b="1" dirty="0"/>
              <a:t> </a:t>
            </a:r>
            <a:r>
              <a:rPr lang="pl-PL" sz="2000" b="1" dirty="0" err="1"/>
              <a:t>is</a:t>
            </a:r>
            <a:r>
              <a:rPr lang="pl-PL" sz="2000" b="1" dirty="0"/>
              <a:t> </a:t>
            </a:r>
            <a:r>
              <a:rPr lang="pl-PL" sz="2000" b="1" dirty="0" err="1"/>
              <a:t>famous</a:t>
            </a:r>
            <a:r>
              <a:rPr lang="pl-PL" sz="2000" b="1" dirty="0"/>
              <a:t> for </a:t>
            </a:r>
            <a:r>
              <a:rPr lang="pl-PL" sz="2000" b="1" dirty="0" err="1"/>
              <a:t>being</a:t>
            </a:r>
            <a:r>
              <a:rPr lang="pl-PL" sz="2000" b="1" dirty="0"/>
              <a:t> a </a:t>
            </a:r>
            <a:r>
              <a:rPr lang="pl-PL" sz="2000" b="1" dirty="0" err="1"/>
              <a:t>residence</a:t>
            </a:r>
            <a:r>
              <a:rPr lang="pl-PL" sz="2000" b="1" dirty="0"/>
              <a:t> of Eton College.</a:t>
            </a:r>
          </a:p>
          <a:p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3635895" y="146724"/>
            <a:ext cx="1672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Eton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417" y="1100481"/>
            <a:ext cx="4328474" cy="3233442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00" y="3567066"/>
            <a:ext cx="3870439" cy="297949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51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854271" y="4313984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Eton College – jedna z najstarszych w Anglii szkół męskich z internatem.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5264874" y="5282009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Został założony w 1440 roku przez Henryka VI  jako „Królewskie Kolegium pod wezwaniem  Naszej Pani niedaleko Windsoru”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0" y="332656"/>
            <a:ext cx="40382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Eton College – one of </a:t>
            </a:r>
            <a:r>
              <a:rPr lang="pl-PL" sz="2000" b="1" dirty="0" err="1"/>
              <a:t>the</a:t>
            </a:r>
            <a:r>
              <a:rPr lang="pl-PL" sz="2000" b="1" dirty="0"/>
              <a:t> </a:t>
            </a:r>
            <a:r>
              <a:rPr lang="pl-PL" sz="2000" b="1" dirty="0" err="1"/>
              <a:t>oldest</a:t>
            </a:r>
            <a:r>
              <a:rPr lang="pl-PL" sz="2000" b="1" dirty="0"/>
              <a:t> </a:t>
            </a:r>
            <a:r>
              <a:rPr lang="pl-PL" sz="2000" b="1" dirty="0" err="1"/>
              <a:t>male</a:t>
            </a:r>
            <a:r>
              <a:rPr lang="pl-PL" sz="2000" b="1" dirty="0"/>
              <a:t> </a:t>
            </a:r>
            <a:r>
              <a:rPr lang="pl-PL" sz="2000" b="1" dirty="0" err="1"/>
              <a:t>boarding</a:t>
            </a:r>
            <a:r>
              <a:rPr lang="pl-PL" sz="2000" b="1" dirty="0"/>
              <a:t> </a:t>
            </a:r>
            <a:r>
              <a:rPr lang="pl-PL" sz="2000" b="1" dirty="0" err="1"/>
              <a:t>schools</a:t>
            </a:r>
            <a:r>
              <a:rPr lang="pl-PL" sz="2000" b="1" dirty="0"/>
              <a:t> in </a:t>
            </a:r>
            <a:r>
              <a:rPr lang="pl-PL" sz="2000" b="1" dirty="0" err="1"/>
              <a:t>England</a:t>
            </a:r>
            <a:r>
              <a:rPr lang="pl-PL" sz="2000" b="1" dirty="0"/>
              <a:t>.</a:t>
            </a:r>
          </a:p>
          <a:p>
            <a:r>
              <a:rPr lang="pl-PL" sz="2000" b="1" dirty="0"/>
              <a:t> It was set </a:t>
            </a:r>
            <a:r>
              <a:rPr lang="pl-PL" sz="2000" b="1" dirty="0" err="1"/>
              <a:t>up</a:t>
            </a:r>
            <a:r>
              <a:rPr lang="pl-PL" sz="2000" b="1" dirty="0"/>
              <a:t> in 1440 by Henry VI as ’’</a:t>
            </a:r>
            <a:r>
              <a:rPr lang="pl-PL" sz="2000" b="1" dirty="0" err="1"/>
              <a:t>King’s</a:t>
            </a:r>
            <a:r>
              <a:rPr lang="pl-PL" sz="2000" b="1" dirty="0"/>
              <a:t> College of </a:t>
            </a:r>
            <a:r>
              <a:rPr lang="pl-PL" sz="2000" b="1" dirty="0" err="1"/>
              <a:t>Our</a:t>
            </a:r>
            <a:r>
              <a:rPr lang="pl-PL" sz="2000" b="1" dirty="0"/>
              <a:t> Lady of Eton </a:t>
            </a:r>
            <a:r>
              <a:rPr lang="pl-PL" sz="2000" b="1" dirty="0" err="1"/>
              <a:t>beside</a:t>
            </a:r>
            <a:r>
              <a:rPr lang="pl-PL" sz="2000" b="1" dirty="0"/>
              <a:t> Windsor”.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712" y="535906"/>
            <a:ext cx="4885023" cy="3456384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63" y="4725145"/>
            <a:ext cx="4038208" cy="1938992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29" y="2288368"/>
            <a:ext cx="3701253" cy="2220752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51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Wierzchołek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323</TotalTime>
  <Words>701</Words>
  <Application>Microsoft Office PowerPoint</Application>
  <PresentationFormat>Pokaz na ekranie (4:3)</PresentationFormat>
  <Paragraphs>65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4" baseType="lpstr">
      <vt:lpstr>Algerian</vt:lpstr>
      <vt:lpstr>Arial</vt:lpstr>
      <vt:lpstr>Book Antiqua</vt:lpstr>
      <vt:lpstr>Harrington</vt:lpstr>
      <vt:lpstr>Lucida Sans</vt:lpstr>
      <vt:lpstr>Wingdings</vt:lpstr>
      <vt:lpstr>Wingdings 2</vt:lpstr>
      <vt:lpstr>Wingdings 3</vt:lpstr>
      <vt:lpstr>Wierzchołek</vt:lpstr>
      <vt:lpstr>Windsor &amp; eton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Alicja</dc:creator>
  <cp:lastModifiedBy>Małgorzata Stasińska</cp:lastModifiedBy>
  <cp:revision>41</cp:revision>
  <dcterms:created xsi:type="dcterms:W3CDTF">2019-02-13T10:07:36Z</dcterms:created>
  <dcterms:modified xsi:type="dcterms:W3CDTF">2019-04-16T19:58:32Z</dcterms:modified>
</cp:coreProperties>
</file>