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6" r:id="rId4"/>
    <p:sldId id="264" r:id="rId5"/>
    <p:sldId id="261" r:id="rId6"/>
    <p:sldId id="257" r:id="rId7"/>
    <p:sldId id="263" r:id="rId8"/>
    <p:sldId id="258" r:id="rId9"/>
    <p:sldId id="267" r:id="rId10"/>
    <p:sldId id="259" r:id="rId11"/>
    <p:sldId id="265" r:id="rId12"/>
    <p:sldId id="262" r:id="rId13"/>
    <p:sldId id="268" r:id="rId14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83C4-9D1C-470A-8B1B-5E355D963612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A5E5F-DD79-42D9-8C39-7C5C8BE2312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2000" dirty="0">
              <a:latin typeface="Arial Rounded MT Bold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2400" dirty="0">
              <a:latin typeface="Arial Rounded MT Bold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pl-PL" sz="2400" dirty="0">
              <a:latin typeface="Arial Rounded MT Bold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latin typeface="Arial Rounded MT Bold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5E5F-DD79-42D9-8C39-7C5C8BE23120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876A-BD91-4137-8340-B2E17EAD600C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EFDC-F259-49ED-BA3F-2FC978F4A16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1.gstatic.com/images?q=tbn:ANd9GcRj_T_A8t8yWFIO67WpsNcHYLOJyRnm-5-SGwKNHzS6n-3ALK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52928" cy="576064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Warsztaty Językowe 2013</a:t>
            </a:r>
            <a:br>
              <a:rPr lang="pl-PL" dirty="0" smtClean="0"/>
            </a:br>
            <a:r>
              <a:rPr lang="pl-PL" dirty="0" smtClean="0"/>
              <a:t>Album fotograficzny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400800" cy="1752600"/>
          </a:xfrm>
        </p:spPr>
        <p:txBody>
          <a:bodyPr/>
          <a:lstStyle/>
          <a:p>
            <a:r>
              <a:rPr lang="pl-PL" dirty="0" smtClean="0"/>
              <a:t>autor: Małgorzata Stasińska</a:t>
            </a:r>
            <a:endParaRPr lang="pl-PL" dirty="0"/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sza grupa i najwyższy budynek w Europie - The Shard - Odłamek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539552" y="602128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Z najwyższym budynkiem w Londynie – </a:t>
            </a:r>
            <a:b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pl-PL" sz="2400" dirty="0" err="1" smtClean="0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Arial Rounded MT Bold" pitchFamily="34" charset="0"/>
              </a:rPr>
              <a:t>Shard</a:t>
            </a:r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 - Odłamek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 ogrodach Hampton Court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0" y="6237312"/>
            <a:ext cx="913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W ogrodach Hampton </a:t>
            </a:r>
            <a:r>
              <a:rPr lang="pl-PL" sz="2400" dirty="0" err="1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Court</a:t>
            </a:r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, ulubionego pałacu Henryka VIII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zed zamkiem w Windsorz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411760" y="6021288"/>
            <a:ext cx="443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Przed zamkiem w Windsorze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306896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To już wszystko ;-)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Dziękujemy za uwagę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Tm="15000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zed Pałacem Buckingham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331640" y="6027003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Przed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siedzibą królowej Elżbiety II - Buckingham </a:t>
            </a:r>
            <a:r>
              <a:rPr lang="pl-PL" sz="2400" baseline="0" dirty="0" err="1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Palace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 Big Benem w tl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55576" y="580526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Najsławniejsza wieża zegarowa Big Ben – obecnie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pl-PL" sz="2400" baseline="0" dirty="0" err="1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The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pl-PL" sz="2400" baseline="0" dirty="0" err="1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Elisabeth’s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Tower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 kapsule London Ey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403648" y="602128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W kapsule London </a:t>
            </a:r>
            <a:r>
              <a:rPr lang="pl-PL" sz="2400" dirty="0" err="1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Eye</a:t>
            </a:r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z widokiem na Budynki Parlamentu i Big Ben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zed Twierdzą Londyńską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115616" y="60212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Przed Twierdzą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 Londyńską, właśnie widzieliśmy klejnoty koronne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 kładce Milenijnej z Katedrą Św. Pawła w tl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619672" y="602128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Właśnie wchodzimy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</a:rPr>
              <a:t> na Most Milenijny, a w tle Katedra Świętego Pawła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zy pomniku księcia Alberta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899592" y="57332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Przed Albert </a:t>
            </a:r>
            <a:r>
              <a:rPr lang="pl-PL" sz="2400" dirty="0" err="1" smtClean="0">
                <a:solidFill>
                  <a:schemeClr val="bg1"/>
                </a:solidFill>
                <a:latin typeface="Arial Rounded MT Bold" pitchFamily="34" charset="0"/>
              </a:rPr>
              <a:t>Memorial</a:t>
            </a:r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, upamiętniającego ukochanego męża królowej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</a:rPr>
              <a:t> Wiktorii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 południku zerowym w Greenwich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115616" y="587727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Stoimy dokładnie na Południku Zero w Greenwich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 Mostem Tower w tl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3074297" y="6237312"/>
            <a:ext cx="2962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Tower Bridge</a:t>
            </a:r>
            <a:r>
              <a:rPr lang="pl-PL" sz="2400" baseline="0" dirty="0" smtClean="0">
                <a:solidFill>
                  <a:schemeClr val="bg1"/>
                </a:solidFill>
                <a:latin typeface="Arial Rounded MT Bold" pitchFamily="34" charset="0"/>
              </a:rPr>
              <a:t> w tle</a:t>
            </a:r>
            <a:endParaRPr lang="pl-PL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ll dir="d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115</Words>
  <Application>Microsoft Office PowerPoint</Application>
  <PresentationFormat>Pokaz na ekranie (4:3)</PresentationFormat>
  <Paragraphs>27</Paragraphs>
  <Slides>13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Warsztaty Językowe 2013 Album fotograficzny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Językowe 2013 Album fotograficzny</dc:title>
  <dc:creator>Windows User</dc:creator>
  <cp:lastModifiedBy>Windows User</cp:lastModifiedBy>
  <cp:revision>6</cp:revision>
  <dcterms:created xsi:type="dcterms:W3CDTF">2015-02-17T17:45:20Z</dcterms:created>
  <dcterms:modified xsi:type="dcterms:W3CDTF">2015-02-17T18:35:08Z</dcterms:modified>
</cp:coreProperties>
</file>