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0EFE-F209-4706-B37A-CAEE70506547}" type="datetimeFigureOut">
              <a:rPr lang="pl-PL" smtClean="0"/>
              <a:pPr/>
              <a:t>2015-02-17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84A9-40EA-4F49-8066-98D4AA71111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22469" y="188640"/>
            <a:ext cx="5867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Warsztaty językowe</a:t>
            </a:r>
            <a:endParaRPr lang="pl-PL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Izabella\Desktop\Londyn\DSCN7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9589">
            <a:off x="283264" y="1628697"/>
            <a:ext cx="2799091" cy="209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zabella\Desktop\Londyn\DSCN8140.JPG"/>
          <p:cNvPicPr>
            <a:picLocks noChangeAspect="1" noChangeArrowheads="1"/>
          </p:cNvPicPr>
          <p:nvPr/>
        </p:nvPicPr>
        <p:blipFill>
          <a:blip r:embed="rId3" cstate="print"/>
          <a:srcRect t="2274" r="17012"/>
          <a:stretch>
            <a:fillRect/>
          </a:stretch>
        </p:blipFill>
        <p:spPr bwMode="auto">
          <a:xfrm rot="745672">
            <a:off x="6037044" y="1316860"/>
            <a:ext cx="2891372" cy="255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zabella\Desktop\Londyn\DSCN8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ostokąt 12"/>
          <p:cNvSpPr/>
          <p:nvPr/>
        </p:nvSpPr>
        <p:spPr>
          <a:xfrm>
            <a:off x="2536754" y="3445902"/>
            <a:ext cx="39200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Izabella Zalewska </a:t>
            </a:r>
          </a:p>
          <a:p>
            <a:pPr algn="ctr"/>
            <a:r>
              <a:rPr lang="pl-PL" sz="28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Anna </a:t>
            </a:r>
            <a:r>
              <a:rPr lang="pl-PL" sz="2800" b="0" cap="none" spc="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Dorociak</a:t>
            </a:r>
            <a:r>
              <a:rPr lang="pl-PL" sz="28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Opiekun Małgorzata Stasińska</a:t>
            </a:r>
            <a:endParaRPr lang="pl-PL" sz="24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31967" y="908720"/>
            <a:ext cx="3448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Bruksela/Londyn 2012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 descr="http://www.gim2.miasto.zgierz.pl/png/go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3754"/>
            <a:ext cx="9144000" cy="118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ostokąt 16"/>
          <p:cNvSpPr/>
          <p:nvPr/>
        </p:nvSpPr>
        <p:spPr>
          <a:xfrm>
            <a:off x="2627784" y="6021288"/>
            <a:ext cx="378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</a:t>
            </a:r>
            <a:r>
              <a:rPr lang="pl-PL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oddziałami dwujęzycznymi w Zgierzu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6143242" y="6488668"/>
            <a:ext cx="300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pl-PL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utor zdjęć : Izabella Zalewska</a:t>
            </a:r>
            <a:endParaRPr lang="pl-PL" dirty="0"/>
          </a:p>
        </p:txBody>
      </p:sp>
      <p:sp>
        <p:nvSpPr>
          <p:cNvPr id="2" name="Strzałka w prawo 1">
            <a:hlinkClick r:id="rId6" action="ppaction://hlinksldjump"/>
          </p:cNvPr>
          <p:cNvSpPr/>
          <p:nvPr/>
        </p:nvSpPr>
        <p:spPr>
          <a:xfrm>
            <a:off x="251520" y="6056693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11972" y="4077072"/>
            <a:ext cx="8408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Tower Bridge</a:t>
            </a:r>
            <a:r>
              <a:rPr lang="pl-PL" sz="2800" dirty="0"/>
              <a:t> </a:t>
            </a:r>
            <a:r>
              <a:rPr lang="pl-PL" sz="2800" dirty="0" smtClean="0"/>
              <a:t>–</a:t>
            </a:r>
            <a:r>
              <a:rPr lang="pl-PL" sz="2800" dirty="0"/>
              <a:t> most </a:t>
            </a:r>
            <a:r>
              <a:rPr lang="pl-PL" sz="2800" dirty="0" smtClean="0"/>
              <a:t>zwodzony w</a:t>
            </a:r>
            <a:r>
              <a:rPr lang="pl-PL" sz="2800" dirty="0"/>
              <a:t> Londynie </a:t>
            </a:r>
            <a:r>
              <a:rPr lang="pl-PL" sz="2800" dirty="0" smtClean="0"/>
              <a:t>, </a:t>
            </a:r>
            <a:r>
              <a:rPr lang="pl-PL" sz="2800" dirty="0"/>
              <a:t>przeprowadzony przez Tamizę, w pobliżu </a:t>
            </a:r>
            <a:endParaRPr lang="pl-PL" sz="2800" dirty="0" smtClean="0"/>
          </a:p>
          <a:p>
            <a:r>
              <a:rPr lang="pl-PL" sz="2800" dirty="0" smtClean="0"/>
              <a:t>Tower </a:t>
            </a:r>
            <a:r>
              <a:rPr lang="pl-PL" sz="2800" dirty="0"/>
              <a:t>of </a:t>
            </a:r>
            <a:r>
              <a:rPr lang="pl-PL" sz="2800" dirty="0" smtClean="0"/>
              <a:t>London.</a:t>
            </a:r>
          </a:p>
          <a:p>
            <a:r>
              <a:rPr lang="pl-PL" sz="2800" dirty="0" smtClean="0"/>
              <a:t>Mieliśmy możliwość przepłynięcia pod nim w kierunku Greenwich. </a:t>
            </a:r>
          </a:p>
          <a:p>
            <a:r>
              <a:rPr lang="pl-PL" sz="2800" dirty="0" smtClean="0"/>
              <a:t>Most zbudowany jest w stylu wiktoriańskim.  </a:t>
            </a:r>
            <a:endParaRPr lang="pl-PL" sz="2800" dirty="0"/>
          </a:p>
        </p:txBody>
      </p:sp>
      <p:pic>
        <p:nvPicPr>
          <p:cNvPr id="2050" name="Picture 2" descr="C:\Users\Izabella\Desktop\Londyn\DSCN8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1064">
            <a:off x="539552" y="1268760"/>
            <a:ext cx="3601482" cy="270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Izabella\Desktop\Londyn\DSCN8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0386">
            <a:off x="4961130" y="94665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2555776" y="0"/>
            <a:ext cx="386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Tower Bridge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7884368" y="5949280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99792" y="0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London Eye</a:t>
            </a:r>
            <a:endParaRPr lang="pl-PL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Izabella\Desktop\Londyn\DSCN8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8588">
            <a:off x="282966" y="406817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Izabella\Desktop\Londyn\DSCN8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7474">
            <a:off x="5338485" y="37105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683568" y="344168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London Eye </a:t>
            </a:r>
            <a:r>
              <a:rPr lang="pl-PL" sz="2400" dirty="0" smtClean="0"/>
              <a:t>- oko Londynu, cała przejażdżka trwała 45min.</a:t>
            </a:r>
          </a:p>
          <a:p>
            <a:r>
              <a:rPr lang="pl-PL" sz="2400" dirty="0" smtClean="0"/>
              <a:t>Budynki i miejsca, które widzieliśmy z góry: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Big Ben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Buckingham Palace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Mosty nad Tamizą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Katedrę św. Pawła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Stadion Olimpijski w Londynie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raz bardzo dużą część miasta z charakterystycznymi wieżowcami</a:t>
            </a:r>
          </a:p>
        </p:txBody>
      </p:sp>
      <p:pic>
        <p:nvPicPr>
          <p:cNvPr id="3076" name="Picture 4" descr="C:\Users\Izabella\Desktop\Londyn\DSCN8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844" y="1370273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załka w prawo 6">
            <a:hlinkClick r:id="rId5" action="ppaction://hlinksldjump"/>
          </p:cNvPr>
          <p:cNvSpPr/>
          <p:nvPr/>
        </p:nvSpPr>
        <p:spPr>
          <a:xfrm>
            <a:off x="8115244" y="6175681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zabella\Desktop\Londyn\DSCN8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2821">
            <a:off x="4175581" y="1102729"/>
            <a:ext cx="4552121" cy="341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Izabella\Desktop\Londyn\DSCN7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900939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0" y="4365104"/>
            <a:ext cx="6632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/>
              <a:t>Warwick Castle </a:t>
            </a:r>
            <a:r>
              <a:rPr lang="pl-PL" sz="2300" dirty="0"/>
              <a:t>został </a:t>
            </a:r>
            <a:r>
              <a:rPr lang="pl-PL" sz="2300" dirty="0" smtClean="0"/>
              <a:t>przebudowany </a:t>
            </a:r>
            <a:r>
              <a:rPr lang="pl-PL" sz="2300" dirty="0"/>
              <a:t>w 1068 </a:t>
            </a:r>
            <a:endParaRPr lang="pl-PL" sz="2300" dirty="0" smtClean="0"/>
          </a:p>
          <a:p>
            <a:r>
              <a:rPr lang="pl-PL" sz="2300" dirty="0" smtClean="0"/>
              <a:t>przez</a:t>
            </a:r>
            <a:r>
              <a:rPr lang="pl-PL" sz="2300" dirty="0"/>
              <a:t> Wilhelma Z</a:t>
            </a:r>
            <a:r>
              <a:rPr lang="pl-PL" sz="2300" dirty="0" smtClean="0"/>
              <a:t>dobywcę</a:t>
            </a:r>
            <a:r>
              <a:rPr lang="pl-PL" sz="2300" dirty="0"/>
              <a:t> na terenie, bądź w sąsiedztwie, anglosaskiej ufortyfikowanej wioski. </a:t>
            </a:r>
            <a:endParaRPr lang="pl-PL" sz="2300" dirty="0" smtClean="0"/>
          </a:p>
          <a:p>
            <a:r>
              <a:rPr lang="pl-PL" sz="2300" dirty="0" smtClean="0"/>
              <a:t>Był </a:t>
            </a:r>
            <a:r>
              <a:rPr lang="pl-PL" sz="2300" dirty="0"/>
              <a:t>używany aż do wczesnych lat XVII wieku, </a:t>
            </a:r>
            <a:endParaRPr lang="pl-PL" sz="2300" dirty="0" smtClean="0"/>
          </a:p>
          <a:p>
            <a:r>
              <a:rPr lang="pl-PL" sz="2300" dirty="0" smtClean="0"/>
              <a:t>kiedy </a:t>
            </a:r>
            <a:r>
              <a:rPr lang="pl-PL" sz="2300" dirty="0"/>
              <a:t>to Sir Fulke Greville przekształcił go w typowo angielską posiadłość wiejską (Country </a:t>
            </a:r>
            <a:r>
              <a:rPr lang="pl-PL" sz="2400" dirty="0"/>
              <a:t>house).</a:t>
            </a:r>
          </a:p>
        </p:txBody>
      </p:sp>
      <p:sp>
        <p:nvSpPr>
          <p:cNvPr id="7" name="Prostokąt 6"/>
          <p:cNvSpPr/>
          <p:nvPr/>
        </p:nvSpPr>
        <p:spPr>
          <a:xfrm>
            <a:off x="1979711" y="5467"/>
            <a:ext cx="4471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Warwick Castle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trzałka w prawo 7">
            <a:hlinkClick r:id="rId4" action="ppaction://hlinksldjump"/>
          </p:cNvPr>
          <p:cNvSpPr/>
          <p:nvPr/>
        </p:nvSpPr>
        <p:spPr>
          <a:xfrm>
            <a:off x="8034446" y="6039535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4319867"/>
            <a:ext cx="77403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/>
              <a:t>King's College</a:t>
            </a:r>
            <a:r>
              <a:rPr lang="pl-PL" sz="2300" dirty="0"/>
              <a:t> jest jednym z kolegiów należących do Uniwersytetu Cambridge w </a:t>
            </a:r>
            <a:r>
              <a:rPr lang="pl-PL" sz="2300" dirty="0" smtClean="0"/>
              <a:t>Anglii.</a:t>
            </a:r>
            <a:endParaRPr lang="pl-PL" sz="2300" dirty="0"/>
          </a:p>
          <a:p>
            <a:r>
              <a:rPr lang="pl-PL" sz="2300" dirty="0"/>
              <a:t>Założone w 1441, formalna nazwa kolegium </a:t>
            </a:r>
            <a:r>
              <a:rPr lang="pl-PL" sz="2300" dirty="0" smtClean="0"/>
              <a:t>brzmi</a:t>
            </a:r>
          </a:p>
          <a:p>
            <a:r>
              <a:rPr lang="pl-PL" sz="2300" b="1" dirty="0" smtClean="0"/>
              <a:t>The </a:t>
            </a:r>
            <a:r>
              <a:rPr lang="pl-PL" sz="2300" b="1" dirty="0"/>
              <a:t>King's College of Our Lady and St. Nicholas in Cambridge</a:t>
            </a:r>
            <a:r>
              <a:rPr lang="pl-PL" sz="2300" dirty="0"/>
              <a:t>. </a:t>
            </a:r>
            <a:endParaRPr lang="pl-PL" sz="2300" dirty="0" smtClean="0"/>
          </a:p>
          <a:p>
            <a:r>
              <a:rPr lang="pl-PL" sz="2300" dirty="0" smtClean="0"/>
              <a:t>W </a:t>
            </a:r>
            <a:r>
              <a:rPr lang="pl-PL" sz="2300" dirty="0"/>
              <a:t>kontekście uniwersyteckim, </a:t>
            </a:r>
            <a:endParaRPr lang="pl-PL" sz="2300" dirty="0" smtClean="0"/>
          </a:p>
          <a:p>
            <a:r>
              <a:rPr lang="pl-PL" sz="2300" dirty="0" smtClean="0"/>
              <a:t>kolegium </a:t>
            </a:r>
            <a:r>
              <a:rPr lang="pl-PL" sz="2300" dirty="0"/>
              <a:t>jest przeważnie znane po prostu jako </a:t>
            </a:r>
            <a:r>
              <a:rPr lang="pl-PL" sz="2300" dirty="0" smtClean="0"/>
              <a:t>King‘s</a:t>
            </a:r>
            <a:endParaRPr lang="pl-PL" sz="2300" dirty="0"/>
          </a:p>
        </p:txBody>
      </p:sp>
      <p:pic>
        <p:nvPicPr>
          <p:cNvPr id="5122" name="Picture 2" descr="C:\Users\Izabella\Desktop\Londyn\DSCN7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6176">
            <a:off x="171858" y="692073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Izabella\Desktop\Londyn\DSCN7956.JPG"/>
          <p:cNvPicPr>
            <a:picLocks noChangeAspect="1" noChangeArrowheads="1"/>
          </p:cNvPicPr>
          <p:nvPr/>
        </p:nvPicPr>
        <p:blipFill>
          <a:blip r:embed="rId3" cstate="print"/>
          <a:srcRect l="16440" r="4646" b="3550"/>
          <a:stretch>
            <a:fillRect/>
          </a:stretch>
        </p:blipFill>
        <p:spPr bwMode="auto">
          <a:xfrm rot="21016912">
            <a:off x="5292080" y="861215"/>
            <a:ext cx="34563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2411760" y="5467"/>
            <a:ext cx="403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King’s College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8012668" y="6210309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9752" y="0"/>
            <a:ext cx="4299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Double-decker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Izabella\Desktop\Londyn\DSCN7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23330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98337" y="5688320"/>
            <a:ext cx="9176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Jedną z atrakcji warsztatów było jeżdżenie po Cambridge double-deckerem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trzałka w prawo 4">
            <a:hlinkClick r:id="rId3" action="ppaction://hlinksldjump"/>
          </p:cNvPr>
          <p:cNvSpPr/>
          <p:nvPr/>
        </p:nvSpPr>
        <p:spPr>
          <a:xfrm>
            <a:off x="8139199" y="6251491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73810" y="0"/>
            <a:ext cx="6684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 Europa i Atomium</a:t>
            </a:r>
          </a:p>
        </p:txBody>
      </p:sp>
      <p:pic>
        <p:nvPicPr>
          <p:cNvPr id="7170" name="Picture 2" descr="C:\Users\Izabella\Desktop\Londyn\DSCN7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Izabella\Desktop\Londyn\DSCN7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6652">
            <a:off x="4642998" y="1434895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58448" y="5006985"/>
            <a:ext cx="73737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Po drodze do Londynu zatrzymaliśmy się w Brukseli w Belgii,</a:t>
            </a:r>
          </a:p>
          <a:p>
            <a:r>
              <a:rPr lang="pl-PL" sz="2300" dirty="0"/>
              <a:t>z</a:t>
            </a:r>
            <a:r>
              <a:rPr lang="pl-PL" sz="2300" dirty="0" smtClean="0"/>
              <a:t>wiedziliśmy tam </a:t>
            </a:r>
            <a:r>
              <a:rPr lang="pl-PL" sz="2300" b="1" dirty="0" smtClean="0"/>
              <a:t>Atomium</a:t>
            </a:r>
            <a:r>
              <a:rPr lang="pl-PL" sz="2300" dirty="0" smtClean="0"/>
              <a:t> oraz </a:t>
            </a:r>
            <a:r>
              <a:rPr lang="pl-PL" sz="2300" b="1" dirty="0" smtClean="0"/>
              <a:t>Mini Europę</a:t>
            </a:r>
            <a:r>
              <a:rPr lang="pl-PL" sz="2300" dirty="0" smtClean="0"/>
              <a:t> </a:t>
            </a:r>
          </a:p>
          <a:p>
            <a:r>
              <a:rPr lang="pl-PL" sz="2300" dirty="0" smtClean="0"/>
              <a:t>(najciekawsze i najsłynniejsze budowle </a:t>
            </a:r>
          </a:p>
          <a:p>
            <a:r>
              <a:rPr lang="pl-PL" sz="2300" dirty="0" smtClean="0"/>
              <a:t>europejskich państw w miniaturze.)</a:t>
            </a:r>
          </a:p>
          <a:p>
            <a:r>
              <a:rPr lang="pl-PL" sz="2300" dirty="0" smtClean="0"/>
              <a:t>Model Atomium przedstawia budowę pierwiastka żelaza.</a:t>
            </a:r>
            <a:endParaRPr lang="pl-PL" sz="2300" dirty="0"/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8124716" y="6175681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67340" y="0"/>
            <a:ext cx="615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Parlament Europejski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3" y="5589240"/>
            <a:ext cx="854407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Byliśmy także w </a:t>
            </a:r>
            <a:r>
              <a:rPr lang="pl-PL" sz="2300" b="1" dirty="0" smtClean="0"/>
              <a:t>Parlamencie Europejskim</a:t>
            </a:r>
            <a:r>
              <a:rPr lang="pl-PL" sz="2300" dirty="0" smtClean="0"/>
              <a:t>, na zaproszenie Pana</a:t>
            </a:r>
          </a:p>
          <a:p>
            <a:r>
              <a:rPr lang="pl-PL" sz="2300" dirty="0" smtClean="0"/>
              <a:t> W. Olejniczaka. Gdzie odbyła się prelekcja na temat funkcjonowania </a:t>
            </a:r>
          </a:p>
          <a:p>
            <a:r>
              <a:rPr lang="pl-PL" sz="2300" dirty="0" smtClean="0"/>
              <a:t>EUROPARLAMENTU oraz zjedliśmy tam lunch w restauracji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4" name="Picture 2" descr="C:\Users\Izabella\Desktop\Londyn\DSCN7841.JPG"/>
          <p:cNvPicPr>
            <a:picLocks noChangeAspect="1" noChangeArrowheads="1"/>
          </p:cNvPicPr>
          <p:nvPr/>
        </p:nvPicPr>
        <p:blipFill>
          <a:blip r:embed="rId2" cstate="print"/>
          <a:srcRect l="2878" t="13431" b="15579"/>
          <a:stretch>
            <a:fillRect/>
          </a:stretch>
        </p:blipFill>
        <p:spPr bwMode="auto">
          <a:xfrm>
            <a:off x="3203848" y="2260809"/>
            <a:ext cx="5940152" cy="325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Izabella\Desktop\Londyn\DSCN7851.JPG"/>
          <p:cNvPicPr>
            <a:picLocks noChangeAspect="1" noChangeArrowheads="1"/>
          </p:cNvPicPr>
          <p:nvPr/>
        </p:nvPicPr>
        <p:blipFill>
          <a:blip r:embed="rId3" cstate="print"/>
          <a:srcRect l="20622" t="4118" r="393" b="1572"/>
          <a:stretch>
            <a:fillRect/>
          </a:stretch>
        </p:blipFill>
        <p:spPr bwMode="auto">
          <a:xfrm rot="482131">
            <a:off x="397506" y="580184"/>
            <a:ext cx="37792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7985810" y="0"/>
            <a:ext cx="978408" cy="633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-124962" y="1316680"/>
            <a:ext cx="939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/>
              <a:t>Nasze warsztaty w </a:t>
            </a:r>
            <a:r>
              <a:rPr lang="pl-PL" sz="3200" smtClean="0"/>
              <a:t>Wielkiej Brytanii  </a:t>
            </a:r>
            <a:r>
              <a:rPr lang="pl-PL" sz="3200" dirty="0" smtClean="0"/>
              <a:t>były bardzo udane,</a:t>
            </a:r>
          </a:p>
          <a:p>
            <a:pPr algn="ctr"/>
            <a:r>
              <a:rPr lang="pl-PL" sz="3200" dirty="0"/>
              <a:t>z</a:t>
            </a:r>
            <a:r>
              <a:rPr lang="pl-PL" sz="3200" dirty="0" smtClean="0"/>
              <a:t>wiedziliśmy wiele ciekawych miejsc </a:t>
            </a:r>
          </a:p>
          <a:p>
            <a:pPr algn="ctr"/>
            <a:r>
              <a:rPr lang="pl-PL" sz="3200" dirty="0"/>
              <a:t>o</a:t>
            </a:r>
            <a:r>
              <a:rPr lang="pl-PL" sz="3200" dirty="0" smtClean="0"/>
              <a:t>raz poznaliśmy brytyjskie rodziny.</a:t>
            </a:r>
            <a:endParaRPr lang="pl-PL" sz="3200" dirty="0"/>
          </a:p>
        </p:txBody>
      </p:sp>
      <p:sp>
        <p:nvSpPr>
          <p:cNvPr id="6" name="Uśmiechnięta buźka 5"/>
          <p:cNvSpPr/>
          <p:nvPr/>
        </p:nvSpPr>
        <p:spPr>
          <a:xfrm>
            <a:off x="2874610" y="3606782"/>
            <a:ext cx="3003801" cy="27363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347864" y="366369"/>
            <a:ext cx="205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Koniec</a:t>
            </a:r>
            <a:endParaRPr lang="pl-PL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8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182</Words>
  <Application>Microsoft Office PowerPoint</Application>
  <PresentationFormat>Pokaz na ekranie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Izabella</dc:creator>
  <cp:lastModifiedBy>Windows User</cp:lastModifiedBy>
  <cp:revision>27</cp:revision>
  <dcterms:created xsi:type="dcterms:W3CDTF">2012-10-24T17:26:22Z</dcterms:created>
  <dcterms:modified xsi:type="dcterms:W3CDTF">2015-02-17T17:30:43Z</dcterms:modified>
</cp:coreProperties>
</file>