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256" r:id="rId2"/>
    <p:sldId id="257" r:id="rId3"/>
    <p:sldId id="259" r:id="rId4"/>
    <p:sldId id="258" r:id="rId5"/>
    <p:sldId id="261" r:id="rId6"/>
    <p:sldId id="282" r:id="rId7"/>
    <p:sldId id="263" r:id="rId8"/>
    <p:sldId id="260" r:id="rId9"/>
    <p:sldId id="262" r:id="rId10"/>
    <p:sldId id="265" r:id="rId11"/>
    <p:sldId id="264" r:id="rId12"/>
    <p:sldId id="267" r:id="rId13"/>
    <p:sldId id="283" r:id="rId14"/>
    <p:sldId id="266" r:id="rId15"/>
    <p:sldId id="269" r:id="rId16"/>
    <p:sldId id="268" r:id="rId17"/>
    <p:sldId id="270" r:id="rId18"/>
    <p:sldId id="271" r:id="rId19"/>
    <p:sldId id="284" r:id="rId20"/>
    <p:sldId id="272" r:id="rId21"/>
    <p:sldId id="274" r:id="rId22"/>
    <p:sldId id="275" r:id="rId23"/>
    <p:sldId id="285" r:id="rId24"/>
    <p:sldId id="273" r:id="rId25"/>
    <p:sldId id="276" r:id="rId26"/>
    <p:sldId id="277" r:id="rId27"/>
    <p:sldId id="278" r:id="rId28"/>
    <p:sldId id="288" r:id="rId29"/>
    <p:sldId id="287" r:id="rId30"/>
    <p:sldId id="279" r:id="rId31"/>
    <p:sldId id="286" r:id="rId32"/>
    <p:sldId id="280" r:id="rId33"/>
    <p:sldId id="289" r:id="rId34"/>
    <p:sldId id="290" r:id="rId35"/>
    <p:sldId id="291" r:id="rId36"/>
    <p:sldId id="281" r:id="rId37"/>
  </p:sldIdLst>
  <p:sldSz cx="10080625" cy="7559675"/>
  <p:notesSz cx="7559675" cy="10691813"/>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4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0CC7557D-02C6-419F-AAF6-2F0C549B1A92}"/>
              </a:ext>
            </a:extLst>
          </p:cNvPr>
          <p:cNvSpPr txBox="1">
            <a:spLocks noGrp="1"/>
          </p:cNvSpPr>
          <p:nvPr>
            <p:ph type="hdr" sz="quarter"/>
          </p:nvPr>
        </p:nvSpPr>
        <p:spPr>
          <a:xfrm>
            <a:off x="0" y="0"/>
            <a:ext cx="3280684" cy="534238"/>
          </a:xfrm>
          <a:prstGeom prst="rect">
            <a:avLst/>
          </a:prstGeom>
          <a:noFill/>
          <a:ln>
            <a:noFill/>
          </a:ln>
        </p:spPr>
        <p:txBody>
          <a:bodyPr vert="horz" wrap="square" lIns="90004" tIns="44997" rIns="90004" bIns="44997" anchor="t" anchorCtr="0" compatLnSpc="0">
            <a:noAutofit/>
          </a:bodyPr>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pl-PL" sz="1400" b="0" i="0" u="none" strike="noStrike" kern="1200" cap="none" spc="0" baseline="0">
              <a:solidFill>
                <a:srgbClr val="000000"/>
              </a:solidFill>
              <a:uFillTx/>
              <a:latin typeface="Arial" pitchFamily="18"/>
              <a:ea typeface="Microsoft YaHei" pitchFamily="2"/>
              <a:cs typeface="Mangal" pitchFamily="2"/>
            </a:endParaRPr>
          </a:p>
        </p:txBody>
      </p:sp>
      <p:sp>
        <p:nvSpPr>
          <p:cNvPr id="3" name="Symbol zastępczy daty 2">
            <a:extLst>
              <a:ext uri="{FF2B5EF4-FFF2-40B4-BE49-F238E27FC236}">
                <a16:creationId xmlns:a16="http://schemas.microsoft.com/office/drawing/2014/main" id="{0FFC9EC7-2305-4D0C-89C9-C98DA32883D3}"/>
              </a:ext>
            </a:extLst>
          </p:cNvPr>
          <p:cNvSpPr txBox="1">
            <a:spLocks noGrp="1"/>
          </p:cNvSpPr>
          <p:nvPr>
            <p:ph type="dt" sz="quarter" idx="1"/>
          </p:nvPr>
        </p:nvSpPr>
        <p:spPr>
          <a:xfrm>
            <a:off x="4278962" y="0"/>
            <a:ext cx="3280684" cy="534238"/>
          </a:xfrm>
          <a:prstGeom prst="rect">
            <a:avLst/>
          </a:prstGeom>
          <a:noFill/>
          <a:ln>
            <a:noFill/>
          </a:ln>
        </p:spPr>
        <p:txBody>
          <a:bodyPr vert="horz" wrap="square" lIns="90004" tIns="44997" rIns="90004" bIns="44997" anchor="t" anchorCtr="0" compatLnSpc="0">
            <a:noAutofit/>
          </a:bodyPr>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pl-PL" sz="1400" b="0" i="0" u="none" strike="noStrike" kern="1200" cap="none" spc="0" baseline="0">
              <a:solidFill>
                <a:srgbClr val="000000"/>
              </a:solidFill>
              <a:uFillTx/>
              <a:latin typeface="Arial" pitchFamily="18"/>
              <a:ea typeface="Microsoft YaHei" pitchFamily="2"/>
              <a:cs typeface="Mangal" pitchFamily="2"/>
            </a:endParaRPr>
          </a:p>
        </p:txBody>
      </p:sp>
      <p:sp>
        <p:nvSpPr>
          <p:cNvPr id="4" name="Symbol zastępczy stopki 3">
            <a:extLst>
              <a:ext uri="{FF2B5EF4-FFF2-40B4-BE49-F238E27FC236}">
                <a16:creationId xmlns:a16="http://schemas.microsoft.com/office/drawing/2014/main" id="{BA1878D6-DF67-4ED3-8A0D-957AFCAD17AE}"/>
              </a:ext>
            </a:extLst>
          </p:cNvPr>
          <p:cNvSpPr txBox="1">
            <a:spLocks noGrp="1"/>
          </p:cNvSpPr>
          <p:nvPr>
            <p:ph type="ftr" sz="quarter" idx="2"/>
          </p:nvPr>
        </p:nvSpPr>
        <p:spPr>
          <a:xfrm>
            <a:off x="0" y="10157402"/>
            <a:ext cx="3280684" cy="534238"/>
          </a:xfrm>
          <a:prstGeom prst="rect">
            <a:avLst/>
          </a:prstGeom>
          <a:noFill/>
          <a:ln>
            <a:noFill/>
          </a:ln>
        </p:spPr>
        <p:txBody>
          <a:bodyPr vert="horz" wrap="square" lIns="90004" tIns="44997" rIns="90004" bIns="44997" anchor="b" anchorCtr="0" compatLnSpc="0">
            <a:noAutofit/>
          </a:bodyPr>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pl-PL" sz="1400" b="0" i="0" u="none" strike="noStrike" kern="1200" cap="none" spc="0" baseline="0">
              <a:solidFill>
                <a:srgbClr val="000000"/>
              </a:solidFill>
              <a:uFillTx/>
              <a:latin typeface="Arial" pitchFamily="18"/>
              <a:ea typeface="Microsoft YaHei" pitchFamily="2"/>
              <a:cs typeface="Mangal" pitchFamily="2"/>
            </a:endParaRPr>
          </a:p>
        </p:txBody>
      </p:sp>
      <p:sp>
        <p:nvSpPr>
          <p:cNvPr id="5" name="Symbol zastępczy numeru slajdu 4">
            <a:extLst>
              <a:ext uri="{FF2B5EF4-FFF2-40B4-BE49-F238E27FC236}">
                <a16:creationId xmlns:a16="http://schemas.microsoft.com/office/drawing/2014/main" id="{BA2FD693-529C-4295-8C7D-E9E6C889653A}"/>
              </a:ext>
            </a:extLst>
          </p:cNvPr>
          <p:cNvSpPr txBox="1">
            <a:spLocks noGrp="1"/>
          </p:cNvSpPr>
          <p:nvPr>
            <p:ph type="sldNum" sz="quarter" idx="3"/>
          </p:nvPr>
        </p:nvSpPr>
        <p:spPr>
          <a:xfrm>
            <a:off x="4278962" y="10157402"/>
            <a:ext cx="3280684" cy="534238"/>
          </a:xfrm>
          <a:prstGeom prst="rect">
            <a:avLst/>
          </a:prstGeom>
          <a:noFill/>
          <a:ln>
            <a:noFill/>
          </a:ln>
        </p:spPr>
        <p:txBody>
          <a:bodyPr vert="horz" wrap="square" lIns="90004" tIns="44997" rIns="90004" bIns="44997" anchor="b" anchorCtr="0" compatLnSpc="0">
            <a:noAutofit/>
          </a:bodyPr>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fld id="{C9DC7EF4-D125-4EC4-852B-E943259962EC}" type="slidenum">
              <a:t>‹#›</a:t>
            </a:fld>
            <a:endParaRPr lang="pl-PL" sz="1400" b="0" i="0" u="none" strike="noStrike" kern="1200" cap="none" spc="0" baseline="0">
              <a:solidFill>
                <a:srgbClr val="000000"/>
              </a:solidFill>
              <a:uFillTx/>
              <a:latin typeface="Arial" pitchFamily="18"/>
              <a:ea typeface="Microsoft YaHei" pitchFamily="2"/>
              <a:cs typeface="Mangal" pitchFamily="2"/>
            </a:endParaRPr>
          </a:p>
        </p:txBody>
      </p:sp>
    </p:spTree>
    <p:extLst>
      <p:ext uri="{BB962C8B-B14F-4D97-AF65-F5344CB8AC3E}">
        <p14:creationId xmlns:p14="http://schemas.microsoft.com/office/powerpoint/2010/main" val="3235587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DF094076-B5A0-46E6-9EF9-F15ED1E60294}"/>
              </a:ext>
            </a:extLst>
          </p:cNvPr>
          <p:cNvSpPr>
            <a:spLocks noGrp="1" noRot="1" noChangeAspect="1"/>
          </p:cNvSpPr>
          <p:nvPr>
            <p:ph type="sldImg" idx="2"/>
          </p:nvPr>
        </p:nvSpPr>
        <p:spPr>
          <a:xfrm>
            <a:off x="1107000" y="812517"/>
            <a:ext cx="5345280" cy="4008958"/>
          </a:xfrm>
          <a:prstGeom prst="rect">
            <a:avLst/>
          </a:prstGeom>
          <a:noFill/>
          <a:ln>
            <a:noFill/>
            <a:prstDash val="solid"/>
          </a:ln>
        </p:spPr>
      </p:sp>
      <p:sp>
        <p:nvSpPr>
          <p:cNvPr id="3" name="Symbol zastępczy notatek 2">
            <a:extLst>
              <a:ext uri="{FF2B5EF4-FFF2-40B4-BE49-F238E27FC236}">
                <a16:creationId xmlns:a16="http://schemas.microsoft.com/office/drawing/2014/main" id="{D5A3DE98-4FAB-4723-AC65-A73E94908F99}"/>
              </a:ext>
            </a:extLst>
          </p:cNvPr>
          <p:cNvSpPr txBox="1">
            <a:spLocks noGrp="1"/>
          </p:cNvSpPr>
          <p:nvPr>
            <p:ph type="body" sz="quarter" idx="3"/>
          </p:nvPr>
        </p:nvSpPr>
        <p:spPr>
          <a:xfrm>
            <a:off x="755998" y="5078522"/>
            <a:ext cx="6047640" cy="4811042"/>
          </a:xfrm>
          <a:prstGeom prst="rect">
            <a:avLst/>
          </a:prstGeom>
          <a:noFill/>
          <a:ln>
            <a:noFill/>
          </a:ln>
        </p:spPr>
        <p:txBody>
          <a:bodyPr vert="horz" wrap="square" lIns="0" tIns="0" rIns="0" bIns="0" anchor="t" anchorCtr="0" compatLnSpc="1">
            <a:noAutofit/>
          </a:bodyPr>
          <a:lstStyle/>
          <a:p>
            <a:pPr lvl="0"/>
            <a:endParaRPr lang="pl-PL"/>
          </a:p>
        </p:txBody>
      </p:sp>
      <p:sp>
        <p:nvSpPr>
          <p:cNvPr id="4" name="Symbol zastępczy nagłówka 3">
            <a:extLst>
              <a:ext uri="{FF2B5EF4-FFF2-40B4-BE49-F238E27FC236}">
                <a16:creationId xmlns:a16="http://schemas.microsoft.com/office/drawing/2014/main" id="{CD34612E-6951-4C66-8281-71637D0D76E7}"/>
              </a:ext>
            </a:extLst>
          </p:cNvPr>
          <p:cNvSpPr txBox="1">
            <a:spLocks noGrp="1"/>
          </p:cNvSpPr>
          <p:nvPr>
            <p:ph type="hdr" sz="quarter"/>
          </p:nvPr>
        </p:nvSpPr>
        <p:spPr>
          <a:xfrm>
            <a:off x="0" y="0"/>
            <a:ext cx="3280684" cy="534238"/>
          </a:xfrm>
          <a:prstGeom prst="rect">
            <a:avLst/>
          </a:prstGeom>
          <a:noFill/>
          <a:ln>
            <a:noFill/>
          </a:ln>
        </p:spPr>
        <p:txBody>
          <a:bodyPr vert="horz" wrap="square" lIns="0" tIns="0" rIns="0" bIns="0" anchor="t" anchorCtr="0" compatLnSpc="1">
            <a:noAutofit/>
          </a:bodyPr>
          <a:lstStyle>
            <a:lvl1pPr marL="0" marR="0" lvl="0" indent="0" algn="l" defTabSz="914400" rtl="0" fontAlgn="auto" hangingPunct="0">
              <a:lnSpc>
                <a:spcPct val="100000"/>
              </a:lnSpc>
              <a:spcBef>
                <a:spcPts val="0"/>
              </a:spcBef>
              <a:spcAft>
                <a:spcPts val="0"/>
              </a:spcAft>
              <a:buNone/>
              <a:tabLst/>
              <a:defRPr lang="pl-PL" sz="1400" b="0" i="0" u="none" strike="noStrike" kern="1200" cap="none" spc="0" baseline="0">
                <a:solidFill>
                  <a:srgbClr val="000000"/>
                </a:solidFill>
                <a:uFillTx/>
                <a:latin typeface="Times New Roman" pitchFamily="18"/>
                <a:ea typeface="Arial Unicode MS" pitchFamily="2"/>
                <a:cs typeface="Tahoma" pitchFamily="2"/>
              </a:defRPr>
            </a:lvl1pPr>
          </a:lstStyle>
          <a:p>
            <a:pPr lvl="0"/>
            <a:endParaRPr lang="pl-PL"/>
          </a:p>
        </p:txBody>
      </p:sp>
      <p:sp>
        <p:nvSpPr>
          <p:cNvPr id="5" name="Symbol zastępczy daty 4">
            <a:extLst>
              <a:ext uri="{FF2B5EF4-FFF2-40B4-BE49-F238E27FC236}">
                <a16:creationId xmlns:a16="http://schemas.microsoft.com/office/drawing/2014/main" id="{67800B3B-E785-4686-A691-B8FBEB75D103}"/>
              </a:ext>
            </a:extLst>
          </p:cNvPr>
          <p:cNvSpPr txBox="1">
            <a:spLocks noGrp="1"/>
          </p:cNvSpPr>
          <p:nvPr>
            <p:ph type="dt" idx="1"/>
          </p:nvPr>
        </p:nvSpPr>
        <p:spPr>
          <a:xfrm>
            <a:off x="4278962" y="0"/>
            <a:ext cx="3280684" cy="534238"/>
          </a:xfrm>
          <a:prstGeom prst="rect">
            <a:avLst/>
          </a:prstGeom>
          <a:noFill/>
          <a:ln>
            <a:noFill/>
          </a:ln>
        </p:spPr>
        <p:txBody>
          <a:bodyPr vert="horz" wrap="square" lIns="0" tIns="0" rIns="0" bIns="0" anchor="t" anchorCtr="0" compatLnSpc="1">
            <a:noAutofit/>
          </a:bodyPr>
          <a:lstStyle>
            <a:lvl1pPr marL="0" marR="0" lvl="0" indent="0" algn="r" defTabSz="914400" rtl="0" fontAlgn="auto" hangingPunct="0">
              <a:lnSpc>
                <a:spcPct val="100000"/>
              </a:lnSpc>
              <a:spcBef>
                <a:spcPts val="0"/>
              </a:spcBef>
              <a:spcAft>
                <a:spcPts val="0"/>
              </a:spcAft>
              <a:buNone/>
              <a:tabLst/>
              <a:defRPr lang="pl-PL" sz="1400" b="0" i="0" u="none" strike="noStrike" kern="1200" cap="none" spc="0" baseline="0">
                <a:solidFill>
                  <a:srgbClr val="000000"/>
                </a:solidFill>
                <a:uFillTx/>
                <a:latin typeface="Times New Roman" pitchFamily="18"/>
                <a:ea typeface="Arial Unicode MS" pitchFamily="2"/>
                <a:cs typeface="Tahoma" pitchFamily="2"/>
              </a:defRPr>
            </a:lvl1pPr>
          </a:lstStyle>
          <a:p>
            <a:pPr lvl="0"/>
            <a:endParaRPr lang="pl-PL"/>
          </a:p>
        </p:txBody>
      </p:sp>
      <p:sp>
        <p:nvSpPr>
          <p:cNvPr id="6" name="Symbol zastępczy stopki 5">
            <a:extLst>
              <a:ext uri="{FF2B5EF4-FFF2-40B4-BE49-F238E27FC236}">
                <a16:creationId xmlns:a16="http://schemas.microsoft.com/office/drawing/2014/main" id="{4F0BB9A6-DB36-422C-9470-5EF0B573A0AD}"/>
              </a:ext>
            </a:extLst>
          </p:cNvPr>
          <p:cNvSpPr txBox="1">
            <a:spLocks noGrp="1"/>
          </p:cNvSpPr>
          <p:nvPr>
            <p:ph type="ftr" sz="quarter" idx="4"/>
          </p:nvPr>
        </p:nvSpPr>
        <p:spPr>
          <a:xfrm>
            <a:off x="0" y="10157402"/>
            <a:ext cx="3280684" cy="534238"/>
          </a:xfrm>
          <a:prstGeom prst="rect">
            <a:avLst/>
          </a:prstGeom>
          <a:noFill/>
          <a:ln>
            <a:noFill/>
          </a:ln>
        </p:spPr>
        <p:txBody>
          <a:bodyPr vert="horz" wrap="square" lIns="0" tIns="0" rIns="0" bIns="0" anchor="b" anchorCtr="0" compatLnSpc="1">
            <a:noAutofit/>
          </a:bodyPr>
          <a:lstStyle>
            <a:lvl1pPr marL="0" marR="0" lvl="0" indent="0" algn="l" defTabSz="914400" rtl="0" fontAlgn="auto" hangingPunct="0">
              <a:lnSpc>
                <a:spcPct val="100000"/>
              </a:lnSpc>
              <a:spcBef>
                <a:spcPts val="0"/>
              </a:spcBef>
              <a:spcAft>
                <a:spcPts val="0"/>
              </a:spcAft>
              <a:buNone/>
              <a:tabLst/>
              <a:defRPr lang="pl-PL" sz="1400" b="0" i="0" u="none" strike="noStrike" kern="1200" cap="none" spc="0" baseline="0">
                <a:solidFill>
                  <a:srgbClr val="000000"/>
                </a:solidFill>
                <a:uFillTx/>
                <a:latin typeface="Times New Roman" pitchFamily="18"/>
                <a:ea typeface="Arial Unicode MS" pitchFamily="2"/>
                <a:cs typeface="Tahoma" pitchFamily="2"/>
              </a:defRPr>
            </a:lvl1pPr>
          </a:lstStyle>
          <a:p>
            <a:pPr lvl="0"/>
            <a:endParaRPr lang="pl-PL"/>
          </a:p>
        </p:txBody>
      </p:sp>
      <p:sp>
        <p:nvSpPr>
          <p:cNvPr id="7" name="Symbol zastępczy numeru slajdu 6">
            <a:extLst>
              <a:ext uri="{FF2B5EF4-FFF2-40B4-BE49-F238E27FC236}">
                <a16:creationId xmlns:a16="http://schemas.microsoft.com/office/drawing/2014/main" id="{14017403-570A-4D83-A4F2-C89ECA5DE057}"/>
              </a:ext>
            </a:extLst>
          </p:cNvPr>
          <p:cNvSpPr txBox="1">
            <a:spLocks noGrp="1"/>
          </p:cNvSpPr>
          <p:nvPr>
            <p:ph type="sldNum" sz="quarter" idx="5"/>
          </p:nvPr>
        </p:nvSpPr>
        <p:spPr>
          <a:xfrm>
            <a:off x="4278962" y="10157402"/>
            <a:ext cx="3280684" cy="534238"/>
          </a:xfrm>
          <a:prstGeom prst="rect">
            <a:avLst/>
          </a:prstGeom>
          <a:noFill/>
          <a:ln>
            <a:noFill/>
          </a:ln>
        </p:spPr>
        <p:txBody>
          <a:bodyPr vert="horz" wrap="square" lIns="0" tIns="0" rIns="0" bIns="0" anchor="b" anchorCtr="0" compatLnSpc="1">
            <a:noAutofit/>
          </a:bodyPr>
          <a:lstStyle>
            <a:lvl1pPr marL="0" marR="0" lvl="0" indent="0" algn="r" defTabSz="914400" rtl="0" fontAlgn="auto" hangingPunct="0">
              <a:lnSpc>
                <a:spcPct val="100000"/>
              </a:lnSpc>
              <a:spcBef>
                <a:spcPts val="0"/>
              </a:spcBef>
              <a:spcAft>
                <a:spcPts val="0"/>
              </a:spcAft>
              <a:buNone/>
              <a:tabLst/>
              <a:defRPr lang="pl-PL" sz="1400" b="0" i="0" u="none" strike="noStrike" kern="1200" cap="none" spc="0" baseline="0">
                <a:solidFill>
                  <a:srgbClr val="000000"/>
                </a:solidFill>
                <a:uFillTx/>
                <a:latin typeface="Times New Roman" pitchFamily="18"/>
                <a:ea typeface="Arial Unicode MS" pitchFamily="2"/>
                <a:cs typeface="Tahoma" pitchFamily="2"/>
              </a:defRPr>
            </a:lvl1pPr>
          </a:lstStyle>
          <a:p>
            <a:pPr lvl="0"/>
            <a:fld id="{67C12EA6-8D82-42F6-A3A6-948401B41189}" type="slidenum">
              <a:t>‹#›</a:t>
            </a:fld>
            <a:endParaRPr lang="pl-PL"/>
          </a:p>
        </p:txBody>
      </p:sp>
    </p:spTree>
    <p:extLst>
      <p:ext uri="{BB962C8B-B14F-4D97-AF65-F5344CB8AC3E}">
        <p14:creationId xmlns:p14="http://schemas.microsoft.com/office/powerpoint/2010/main" val="1840778137"/>
      </p:ext>
    </p:extLst>
  </p:cSld>
  <p:clrMap bg1="lt1" tx1="dk1" bg2="lt2" tx2="dk2" accent1="accent1" accent2="accent2" accent3="accent3" accent4="accent4" accent5="accent5" accent6="accent6" hlink="hlink" folHlink="folHlink"/>
  <p:notesStyle>
    <a:lvl1pPr marL="215999" marR="0" lvl="0" indent="-215999" defTabSz="914400" rtl="0" fontAlgn="auto" hangingPunct="0">
      <a:lnSpc>
        <a:spcPct val="100000"/>
      </a:lnSpc>
      <a:spcBef>
        <a:spcPts val="0"/>
      </a:spcBef>
      <a:spcAft>
        <a:spcPts val="0"/>
      </a:spcAft>
      <a:buNone/>
      <a:tabLst/>
      <a:defRPr lang="pl-PL" sz="2000" b="0" i="0" u="none" strike="noStrike" kern="1200" cap="none" spc="0" baseline="0">
        <a:solidFill>
          <a:srgbClr val="000000"/>
        </a:solidFill>
        <a:uFillTx/>
        <a:latin typeface="Arial" pitchFamily="18"/>
        <a:ea typeface="Microsoft YaHei" pitchFamily="2"/>
        <a:cs typeface="Mangal"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5DD04D0F-AFBB-4CD4-81C1-38763C1983DC}"/>
              </a:ext>
            </a:extLst>
          </p:cNvPr>
          <p:cNvSpPr>
            <a:spLocks noGrp="1" noRot="1" noChangeAspect="1"/>
          </p:cNvSpPr>
          <p:nvPr>
            <p:ph type="sldImg"/>
          </p:nvPr>
        </p:nvSpPr>
        <p:spPr>
          <a:xfrm>
            <a:off x="1106488" y="812801"/>
            <a:ext cx="5345116" cy="4008436"/>
          </a:xfrm>
          <a:solidFill>
            <a:srgbClr val="4F81BD"/>
          </a:solidFill>
          <a:ln w="25402">
            <a:solidFill>
              <a:srgbClr val="385D8A"/>
            </a:solidFill>
            <a:prstDash val="solid"/>
          </a:ln>
        </p:spPr>
      </p:sp>
      <p:sp>
        <p:nvSpPr>
          <p:cNvPr id="3" name="Symbol zastępczy notatek 2">
            <a:extLst>
              <a:ext uri="{FF2B5EF4-FFF2-40B4-BE49-F238E27FC236}">
                <a16:creationId xmlns:a16="http://schemas.microsoft.com/office/drawing/2014/main" id="{8FA2940D-F845-4081-829F-9F45C6F1D9D2}"/>
              </a:ext>
            </a:extLst>
          </p:cNvPr>
          <p:cNvSpPr txBox="1">
            <a:spLocks noGrp="1"/>
          </p:cNvSpPr>
          <p:nvPr>
            <p:ph type="body" sz="quarter" idx="1"/>
          </p:nvPr>
        </p:nvSpPr>
        <p:spPr/>
        <p:txBody>
          <a:bodyPr/>
          <a:lstStyle/>
          <a:p>
            <a:endParaRPr lang="pl-P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1106488" y="812800"/>
            <a:ext cx="5345112" cy="4008438"/>
          </a:xfrm>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pPr lvl="0"/>
            <a:fld id="{67C12EA6-8D82-42F6-A3A6-948401B41189}" type="slidenum">
              <a:rPr lang="pl-PL" smtClean="0"/>
              <a:t>17</a:t>
            </a:fld>
            <a:endParaRPr lang="pl-PL"/>
          </a:p>
        </p:txBody>
      </p:sp>
    </p:spTree>
    <p:extLst>
      <p:ext uri="{BB962C8B-B14F-4D97-AF65-F5344CB8AC3E}">
        <p14:creationId xmlns:p14="http://schemas.microsoft.com/office/powerpoint/2010/main" val="401203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25499B0E-91F3-4B20-B998-06AEBBFB3AC9}"/>
              </a:ext>
            </a:extLst>
          </p:cNvPr>
          <p:cNvSpPr>
            <a:spLocks noGrp="1" noRot="1" noChangeAspect="1"/>
          </p:cNvSpPr>
          <p:nvPr>
            <p:ph type="sldImg"/>
          </p:nvPr>
        </p:nvSpPr>
        <p:spPr>
          <a:xfrm>
            <a:off x="1106488" y="812800"/>
            <a:ext cx="5345112" cy="4008438"/>
          </a:xfrm>
          <a:solidFill>
            <a:srgbClr val="4F81BD"/>
          </a:solidFill>
          <a:ln w="25402">
            <a:solidFill>
              <a:srgbClr val="385D8A"/>
            </a:solidFill>
            <a:prstDash val="solid"/>
          </a:ln>
        </p:spPr>
      </p:sp>
      <p:sp>
        <p:nvSpPr>
          <p:cNvPr id="3" name="Symbol zastępczy notatek 2">
            <a:extLst>
              <a:ext uri="{FF2B5EF4-FFF2-40B4-BE49-F238E27FC236}">
                <a16:creationId xmlns:a16="http://schemas.microsoft.com/office/drawing/2014/main" id="{C93E6758-D03B-48A2-A37B-7A175867696D}"/>
              </a:ext>
            </a:extLst>
          </p:cNvPr>
          <p:cNvSpPr txBox="1">
            <a:spLocks noGrp="1"/>
          </p:cNvSpPr>
          <p:nvPr>
            <p:ph type="body" sz="quarter" idx="1"/>
          </p:nvPr>
        </p:nvSpPr>
        <p:spPr/>
        <p:txBody>
          <a:bodyPr/>
          <a:lstStyle/>
          <a:p>
            <a:endParaRPr lang="pl-P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EBF89018-71C6-4E1D-B6B7-E649310488E4}"/>
              </a:ext>
            </a:extLst>
          </p:cNvPr>
          <p:cNvSpPr>
            <a:spLocks noGrp="1" noRot="1" noChangeAspect="1"/>
          </p:cNvSpPr>
          <p:nvPr>
            <p:ph type="sldImg"/>
          </p:nvPr>
        </p:nvSpPr>
        <p:spPr>
          <a:xfrm>
            <a:off x="1106488" y="812800"/>
            <a:ext cx="5345112" cy="4008438"/>
          </a:xfrm>
          <a:solidFill>
            <a:srgbClr val="4F81BD"/>
          </a:solidFill>
          <a:ln w="25402">
            <a:solidFill>
              <a:srgbClr val="385D8A"/>
            </a:solidFill>
            <a:prstDash val="solid"/>
          </a:ln>
        </p:spPr>
      </p:sp>
      <p:sp>
        <p:nvSpPr>
          <p:cNvPr id="3" name="Symbol zastępczy notatek 2">
            <a:extLst>
              <a:ext uri="{FF2B5EF4-FFF2-40B4-BE49-F238E27FC236}">
                <a16:creationId xmlns:a16="http://schemas.microsoft.com/office/drawing/2014/main" id="{60ECF77E-4AE0-4D0B-95DB-EAA728C1DFA2}"/>
              </a:ext>
            </a:extLst>
          </p:cNvPr>
          <p:cNvSpPr txBox="1">
            <a:spLocks noGrp="1"/>
          </p:cNvSpPr>
          <p:nvPr>
            <p:ph type="body" sz="quarter" idx="1"/>
          </p:nvPr>
        </p:nvSpPr>
        <p:spPr/>
        <p:txBody>
          <a:bodyPr/>
          <a:lstStyle/>
          <a:p>
            <a:endParaRPr lang="pl-P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89A6542C-16CB-431A-B239-4EDACB1E7BA1}"/>
              </a:ext>
            </a:extLst>
          </p:cNvPr>
          <p:cNvSpPr>
            <a:spLocks noGrp="1" noRot="1" noChangeAspect="1"/>
          </p:cNvSpPr>
          <p:nvPr>
            <p:ph type="sldImg"/>
          </p:nvPr>
        </p:nvSpPr>
        <p:spPr>
          <a:xfrm>
            <a:off x="1106488" y="812800"/>
            <a:ext cx="5345112" cy="4008438"/>
          </a:xfrm>
          <a:solidFill>
            <a:srgbClr val="4F81BD"/>
          </a:solidFill>
          <a:ln w="25402">
            <a:solidFill>
              <a:srgbClr val="385D8A"/>
            </a:solidFill>
            <a:prstDash val="solid"/>
          </a:ln>
        </p:spPr>
      </p:sp>
      <p:sp>
        <p:nvSpPr>
          <p:cNvPr id="3" name="Symbol zastępczy notatek 2">
            <a:extLst>
              <a:ext uri="{FF2B5EF4-FFF2-40B4-BE49-F238E27FC236}">
                <a16:creationId xmlns:a16="http://schemas.microsoft.com/office/drawing/2014/main" id="{15E9E83F-36E3-472B-87DC-5D66FC6D02E0}"/>
              </a:ext>
            </a:extLst>
          </p:cNvPr>
          <p:cNvSpPr txBox="1">
            <a:spLocks noGrp="1"/>
          </p:cNvSpPr>
          <p:nvPr>
            <p:ph type="body" sz="quarter" idx="1"/>
          </p:nvPr>
        </p:nvSpPr>
        <p:spPr/>
        <p:txBody>
          <a:bodyPr/>
          <a:lstStyle/>
          <a:p>
            <a:endParaRPr lang="pl-P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CF9A2CC7-4EED-4348-8152-E567F798CD95}"/>
              </a:ext>
            </a:extLst>
          </p:cNvPr>
          <p:cNvSpPr>
            <a:spLocks noGrp="1" noRot="1" noChangeAspect="1"/>
          </p:cNvSpPr>
          <p:nvPr>
            <p:ph type="sldImg"/>
          </p:nvPr>
        </p:nvSpPr>
        <p:spPr>
          <a:xfrm>
            <a:off x="1106488" y="812800"/>
            <a:ext cx="5345112" cy="4008438"/>
          </a:xfrm>
          <a:solidFill>
            <a:srgbClr val="4F81BD"/>
          </a:solidFill>
          <a:ln w="25402">
            <a:solidFill>
              <a:srgbClr val="385D8A"/>
            </a:solidFill>
            <a:prstDash val="solid"/>
          </a:ln>
        </p:spPr>
      </p:sp>
      <p:sp>
        <p:nvSpPr>
          <p:cNvPr id="3" name="Symbol zastępczy notatek 2">
            <a:extLst>
              <a:ext uri="{FF2B5EF4-FFF2-40B4-BE49-F238E27FC236}">
                <a16:creationId xmlns:a16="http://schemas.microsoft.com/office/drawing/2014/main" id="{D1604903-EFCC-4CF0-9C27-7BF3DFADE3DB}"/>
              </a:ext>
            </a:extLst>
          </p:cNvPr>
          <p:cNvSpPr txBox="1">
            <a:spLocks noGrp="1"/>
          </p:cNvSpPr>
          <p:nvPr>
            <p:ph type="body" sz="quarter" idx="1"/>
          </p:nvPr>
        </p:nvSpPr>
        <p:spPr/>
        <p:txBody>
          <a:bodyPr/>
          <a:lstStyle/>
          <a:p>
            <a:endParaRPr lang="pl-P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87C2CE3B-1AE2-4518-AC6D-9203BA5DAA16}"/>
              </a:ext>
            </a:extLst>
          </p:cNvPr>
          <p:cNvSpPr>
            <a:spLocks noGrp="1" noRot="1" noChangeAspect="1"/>
          </p:cNvSpPr>
          <p:nvPr>
            <p:ph type="sldImg"/>
          </p:nvPr>
        </p:nvSpPr>
        <p:spPr>
          <a:xfrm>
            <a:off x="1106488" y="812801"/>
            <a:ext cx="5345116" cy="4008436"/>
          </a:xfrm>
          <a:solidFill>
            <a:srgbClr val="4F81BD"/>
          </a:solidFill>
          <a:ln w="25402">
            <a:solidFill>
              <a:srgbClr val="385D8A"/>
            </a:solidFill>
            <a:prstDash val="solid"/>
          </a:ln>
        </p:spPr>
      </p:sp>
      <p:sp>
        <p:nvSpPr>
          <p:cNvPr id="3" name="Symbol zastępczy notatek 2">
            <a:extLst>
              <a:ext uri="{FF2B5EF4-FFF2-40B4-BE49-F238E27FC236}">
                <a16:creationId xmlns:a16="http://schemas.microsoft.com/office/drawing/2014/main" id="{3D039046-7DBB-4956-97B9-35A40EF5F969}"/>
              </a:ext>
            </a:extLst>
          </p:cNvPr>
          <p:cNvSpPr txBox="1">
            <a:spLocks noGrp="1"/>
          </p:cNvSpPr>
          <p:nvPr>
            <p:ph type="body" sz="quarter" idx="1"/>
          </p:nvPr>
        </p:nvSpPr>
        <p:spPr/>
        <p:txBody>
          <a:bodyPr/>
          <a:lstStyle/>
          <a:p>
            <a:endParaRPr lang="pl-P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DBFC0D53-A47E-4D4A-8E23-F6F864787F03}"/>
              </a:ext>
            </a:extLst>
          </p:cNvPr>
          <p:cNvSpPr>
            <a:spLocks noGrp="1" noRot="1" noChangeAspect="1"/>
          </p:cNvSpPr>
          <p:nvPr>
            <p:ph type="sldImg"/>
          </p:nvPr>
        </p:nvSpPr>
        <p:spPr>
          <a:xfrm>
            <a:off x="1106488" y="812800"/>
            <a:ext cx="5345112" cy="4008438"/>
          </a:xfrm>
          <a:solidFill>
            <a:srgbClr val="4F81BD"/>
          </a:solidFill>
          <a:ln w="25402">
            <a:solidFill>
              <a:srgbClr val="385D8A"/>
            </a:solidFill>
            <a:prstDash val="solid"/>
          </a:ln>
        </p:spPr>
      </p:sp>
      <p:sp>
        <p:nvSpPr>
          <p:cNvPr id="3" name="Symbol zastępczy notatek 2">
            <a:extLst>
              <a:ext uri="{FF2B5EF4-FFF2-40B4-BE49-F238E27FC236}">
                <a16:creationId xmlns:a16="http://schemas.microsoft.com/office/drawing/2014/main" id="{A4574393-4528-48D7-A2BB-D7FE576471D4}"/>
              </a:ext>
            </a:extLst>
          </p:cNvPr>
          <p:cNvSpPr txBox="1">
            <a:spLocks noGrp="1"/>
          </p:cNvSpPr>
          <p:nvPr>
            <p:ph type="body" sz="quarter" idx="1"/>
          </p:nvPr>
        </p:nvSpPr>
        <p:spPr/>
        <p:txBody>
          <a:bodyPr/>
          <a:lstStyle/>
          <a:p>
            <a:endParaRPr lang="pl-P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641ADFD-45FD-43F8-8859-A5EE0365233D}"/>
              </a:ext>
            </a:extLst>
          </p:cNvPr>
          <p:cNvSpPr txBox="1">
            <a:spLocks noGrp="1"/>
          </p:cNvSpPr>
          <p:nvPr>
            <p:ph type="ctrTitle"/>
          </p:nvPr>
        </p:nvSpPr>
        <p:spPr>
          <a:xfrm>
            <a:off x="755651" y="2347914"/>
            <a:ext cx="8569327" cy="1620838"/>
          </a:xfrm>
        </p:spPr>
        <p:txBody>
          <a:bodyPr/>
          <a:lstStyle>
            <a:lvl1pPr>
              <a:defRPr/>
            </a:lvl1pPr>
          </a:lstStyle>
          <a:p>
            <a:pPr lvl="0"/>
            <a:r>
              <a:rPr lang="pl-PL"/>
              <a:t>Kliknij, aby edytować styl</a:t>
            </a:r>
          </a:p>
        </p:txBody>
      </p:sp>
      <p:sp>
        <p:nvSpPr>
          <p:cNvPr id="3" name="Podtytuł 2">
            <a:extLst>
              <a:ext uri="{FF2B5EF4-FFF2-40B4-BE49-F238E27FC236}">
                <a16:creationId xmlns:a16="http://schemas.microsoft.com/office/drawing/2014/main" id="{D833588A-795D-4435-9894-7A39E5B90328}"/>
              </a:ext>
            </a:extLst>
          </p:cNvPr>
          <p:cNvSpPr txBox="1">
            <a:spLocks noGrp="1"/>
          </p:cNvSpPr>
          <p:nvPr>
            <p:ph type="subTitle" idx="1"/>
          </p:nvPr>
        </p:nvSpPr>
        <p:spPr>
          <a:xfrm>
            <a:off x="1512883" y="4283077"/>
            <a:ext cx="7056433" cy="1931990"/>
          </a:xfrm>
        </p:spPr>
        <p:txBody>
          <a:bodyPr anchorCtr="1"/>
          <a:lstStyle>
            <a:lvl1pPr marL="0" indent="0" algn="ctr">
              <a:buNone/>
              <a:defRPr>
                <a:solidFill>
                  <a:srgbClr val="898989"/>
                </a:solidFill>
              </a:defRPr>
            </a:lvl1pPr>
          </a:lstStyle>
          <a:p>
            <a:pPr lvl="0"/>
            <a:r>
              <a:rPr lang="pl-PL"/>
              <a:t>Kliknij, aby edytować styl wzorca podtytułu</a:t>
            </a:r>
          </a:p>
        </p:txBody>
      </p:sp>
      <p:sp>
        <p:nvSpPr>
          <p:cNvPr id="4" name="Symbol zastępczy daty 3">
            <a:extLst>
              <a:ext uri="{FF2B5EF4-FFF2-40B4-BE49-F238E27FC236}">
                <a16:creationId xmlns:a16="http://schemas.microsoft.com/office/drawing/2014/main" id="{CAA5D09F-C6B5-4871-9724-AD8362CED349}"/>
              </a:ext>
            </a:extLst>
          </p:cNvPr>
          <p:cNvSpPr txBox="1">
            <a:spLocks noGrp="1"/>
          </p:cNvSpPr>
          <p:nvPr>
            <p:ph type="dt" sz="half" idx="7"/>
          </p:nvPr>
        </p:nvSpPr>
        <p:spPr/>
        <p:txBody>
          <a:bodyPr/>
          <a:lstStyle>
            <a:lvl1pPr>
              <a:defRPr/>
            </a:lvl1pPr>
          </a:lstStyle>
          <a:p>
            <a:pPr lvl="0"/>
            <a:endParaRPr lang="pl-PL"/>
          </a:p>
        </p:txBody>
      </p:sp>
      <p:sp>
        <p:nvSpPr>
          <p:cNvPr id="5" name="Symbol zastępczy stopki 4">
            <a:extLst>
              <a:ext uri="{FF2B5EF4-FFF2-40B4-BE49-F238E27FC236}">
                <a16:creationId xmlns:a16="http://schemas.microsoft.com/office/drawing/2014/main" id="{38174A1A-B21E-40B6-8627-BD882EF0D7AB}"/>
              </a:ext>
            </a:extLst>
          </p:cNvPr>
          <p:cNvSpPr txBox="1">
            <a:spLocks noGrp="1"/>
          </p:cNvSpPr>
          <p:nvPr>
            <p:ph type="ftr" sz="quarter" idx="9"/>
          </p:nvPr>
        </p:nvSpPr>
        <p:spPr/>
        <p:txBody>
          <a:bodyPr/>
          <a:lstStyle>
            <a:lvl1pPr>
              <a:defRPr/>
            </a:lvl1pPr>
          </a:lstStyle>
          <a:p>
            <a:pPr lvl="0"/>
            <a:endParaRPr lang="pl-PL"/>
          </a:p>
        </p:txBody>
      </p:sp>
      <p:sp>
        <p:nvSpPr>
          <p:cNvPr id="6" name="Symbol zastępczy numeru slajdu 5">
            <a:extLst>
              <a:ext uri="{FF2B5EF4-FFF2-40B4-BE49-F238E27FC236}">
                <a16:creationId xmlns:a16="http://schemas.microsoft.com/office/drawing/2014/main" id="{0A35550E-57CF-45E1-A784-C88E537C9B09}"/>
              </a:ext>
            </a:extLst>
          </p:cNvPr>
          <p:cNvSpPr txBox="1">
            <a:spLocks noGrp="1"/>
          </p:cNvSpPr>
          <p:nvPr>
            <p:ph type="sldNum" sz="quarter" idx="8"/>
          </p:nvPr>
        </p:nvSpPr>
        <p:spPr/>
        <p:txBody>
          <a:bodyPr/>
          <a:lstStyle>
            <a:lvl1pPr>
              <a:defRPr/>
            </a:lvl1pPr>
          </a:lstStyle>
          <a:p>
            <a:pPr lvl="0"/>
            <a:fld id="{AA59D587-FEF0-4588-9DBA-FD7BEB1E8C9A}" type="slidenum">
              <a:t>‹#›</a:t>
            </a:fld>
            <a:endParaRPr lang="pl-PL"/>
          </a:p>
        </p:txBody>
      </p:sp>
    </p:spTree>
    <p:extLst>
      <p:ext uri="{BB962C8B-B14F-4D97-AF65-F5344CB8AC3E}">
        <p14:creationId xmlns:p14="http://schemas.microsoft.com/office/powerpoint/2010/main" val="3139660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91472A6-98F9-49EC-8402-310C6442B02B}"/>
              </a:ext>
            </a:extLst>
          </p:cNvPr>
          <p:cNvSpPr txBox="1">
            <a:spLocks noGrp="1"/>
          </p:cNvSpPr>
          <p:nvPr>
            <p:ph type="title"/>
          </p:nvPr>
        </p:nvSpPr>
        <p:spPr/>
        <p:txBody>
          <a:bodyPr/>
          <a:lstStyle>
            <a:lvl1pPr>
              <a:defRPr/>
            </a:lvl1pPr>
          </a:lstStyle>
          <a:p>
            <a:pPr lvl="0"/>
            <a:r>
              <a:rPr lang="pl-PL"/>
              <a:t>Kliknij, aby edytować styl</a:t>
            </a:r>
          </a:p>
        </p:txBody>
      </p:sp>
      <p:sp>
        <p:nvSpPr>
          <p:cNvPr id="3" name="Symbol zastępczy tytułu pionowego 2">
            <a:extLst>
              <a:ext uri="{FF2B5EF4-FFF2-40B4-BE49-F238E27FC236}">
                <a16:creationId xmlns:a16="http://schemas.microsoft.com/office/drawing/2014/main" id="{E5840ABC-1FF8-468D-804C-CF229E16BE15}"/>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F2A1070A-A5B1-4B76-90EF-0FB0A2F8508E}"/>
              </a:ext>
            </a:extLst>
          </p:cNvPr>
          <p:cNvSpPr txBox="1">
            <a:spLocks noGrp="1"/>
          </p:cNvSpPr>
          <p:nvPr>
            <p:ph type="dt" sz="half" idx="7"/>
          </p:nvPr>
        </p:nvSpPr>
        <p:spPr/>
        <p:txBody>
          <a:bodyPr/>
          <a:lstStyle>
            <a:lvl1pPr>
              <a:defRPr/>
            </a:lvl1pPr>
          </a:lstStyle>
          <a:p>
            <a:pPr lvl="0"/>
            <a:endParaRPr lang="pl-PL"/>
          </a:p>
        </p:txBody>
      </p:sp>
      <p:sp>
        <p:nvSpPr>
          <p:cNvPr id="5" name="Symbol zastępczy stopki 4">
            <a:extLst>
              <a:ext uri="{FF2B5EF4-FFF2-40B4-BE49-F238E27FC236}">
                <a16:creationId xmlns:a16="http://schemas.microsoft.com/office/drawing/2014/main" id="{FDBBBE58-A118-496C-AE21-7256E332B423}"/>
              </a:ext>
            </a:extLst>
          </p:cNvPr>
          <p:cNvSpPr txBox="1">
            <a:spLocks noGrp="1"/>
          </p:cNvSpPr>
          <p:nvPr>
            <p:ph type="ftr" sz="quarter" idx="9"/>
          </p:nvPr>
        </p:nvSpPr>
        <p:spPr/>
        <p:txBody>
          <a:bodyPr/>
          <a:lstStyle>
            <a:lvl1pPr>
              <a:defRPr/>
            </a:lvl1pPr>
          </a:lstStyle>
          <a:p>
            <a:pPr lvl="0"/>
            <a:endParaRPr lang="pl-PL"/>
          </a:p>
        </p:txBody>
      </p:sp>
      <p:sp>
        <p:nvSpPr>
          <p:cNvPr id="6" name="Symbol zastępczy numeru slajdu 5">
            <a:extLst>
              <a:ext uri="{FF2B5EF4-FFF2-40B4-BE49-F238E27FC236}">
                <a16:creationId xmlns:a16="http://schemas.microsoft.com/office/drawing/2014/main" id="{66C0A9BC-A0F5-4A03-9938-1E46D2112639}"/>
              </a:ext>
            </a:extLst>
          </p:cNvPr>
          <p:cNvSpPr txBox="1">
            <a:spLocks noGrp="1"/>
          </p:cNvSpPr>
          <p:nvPr>
            <p:ph type="sldNum" sz="quarter" idx="8"/>
          </p:nvPr>
        </p:nvSpPr>
        <p:spPr/>
        <p:txBody>
          <a:bodyPr/>
          <a:lstStyle>
            <a:lvl1pPr>
              <a:defRPr/>
            </a:lvl1pPr>
          </a:lstStyle>
          <a:p>
            <a:pPr lvl="0"/>
            <a:fld id="{2367DBFD-D3D7-43A5-8351-446DF407F4DD}" type="slidenum">
              <a:t>‹#›</a:t>
            </a:fld>
            <a:endParaRPr lang="pl-PL"/>
          </a:p>
        </p:txBody>
      </p:sp>
    </p:spTree>
    <p:extLst>
      <p:ext uri="{BB962C8B-B14F-4D97-AF65-F5344CB8AC3E}">
        <p14:creationId xmlns:p14="http://schemas.microsoft.com/office/powerpoint/2010/main" val="1713100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5E7D580E-EFEF-4B3E-A694-F937AECC244B}"/>
              </a:ext>
            </a:extLst>
          </p:cNvPr>
          <p:cNvSpPr txBox="1">
            <a:spLocks noGrp="1"/>
          </p:cNvSpPr>
          <p:nvPr>
            <p:ph type="title" orient="vert"/>
          </p:nvPr>
        </p:nvSpPr>
        <p:spPr>
          <a:xfrm>
            <a:off x="7308854" y="301623"/>
            <a:ext cx="2266953" cy="6456358"/>
          </a:xfrm>
        </p:spPr>
        <p:txBody>
          <a:bodyPr vert="eaVert"/>
          <a:lstStyle>
            <a:lvl1pPr>
              <a:defRPr/>
            </a:lvl1pPr>
          </a:lstStyle>
          <a:p>
            <a:pPr lvl="0"/>
            <a:r>
              <a:rPr lang="pl-PL"/>
              <a:t>Kliknij, aby edytować styl</a:t>
            </a:r>
          </a:p>
        </p:txBody>
      </p:sp>
      <p:sp>
        <p:nvSpPr>
          <p:cNvPr id="3" name="Symbol zastępczy tytułu pionowego 2">
            <a:extLst>
              <a:ext uri="{FF2B5EF4-FFF2-40B4-BE49-F238E27FC236}">
                <a16:creationId xmlns:a16="http://schemas.microsoft.com/office/drawing/2014/main" id="{045B3780-145B-4F9F-93E8-E7EEB62CA726}"/>
              </a:ext>
            </a:extLst>
          </p:cNvPr>
          <p:cNvSpPr txBox="1">
            <a:spLocks noGrp="1"/>
          </p:cNvSpPr>
          <p:nvPr>
            <p:ph type="body" orient="vert" idx="1"/>
          </p:nvPr>
        </p:nvSpPr>
        <p:spPr>
          <a:xfrm>
            <a:off x="503240" y="301623"/>
            <a:ext cx="6653210" cy="6456358"/>
          </a:xfrm>
        </p:spPr>
        <p:txBody>
          <a:bodyPr vert="eaVert"/>
          <a:lstStyle>
            <a:lvl1pPr>
              <a:defRPr/>
            </a:lvl1pPr>
            <a:lvl2pPr>
              <a:defRPr/>
            </a:lvl2pPr>
            <a:lvl3pPr>
              <a:defRPr/>
            </a:lvl3pPr>
            <a:lvl4pPr>
              <a:defRPr/>
            </a:lvl4pPr>
            <a:lvl5pPr>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E8DA30C9-4F19-4CE6-8A4B-90A8305F95CD}"/>
              </a:ext>
            </a:extLst>
          </p:cNvPr>
          <p:cNvSpPr txBox="1">
            <a:spLocks noGrp="1"/>
          </p:cNvSpPr>
          <p:nvPr>
            <p:ph type="dt" sz="half" idx="7"/>
          </p:nvPr>
        </p:nvSpPr>
        <p:spPr/>
        <p:txBody>
          <a:bodyPr/>
          <a:lstStyle>
            <a:lvl1pPr>
              <a:defRPr/>
            </a:lvl1pPr>
          </a:lstStyle>
          <a:p>
            <a:pPr lvl="0"/>
            <a:endParaRPr lang="pl-PL"/>
          </a:p>
        </p:txBody>
      </p:sp>
      <p:sp>
        <p:nvSpPr>
          <p:cNvPr id="5" name="Symbol zastępczy stopki 4">
            <a:extLst>
              <a:ext uri="{FF2B5EF4-FFF2-40B4-BE49-F238E27FC236}">
                <a16:creationId xmlns:a16="http://schemas.microsoft.com/office/drawing/2014/main" id="{67A4F4B0-5E9F-48BB-A6F0-804D3DDF8669}"/>
              </a:ext>
            </a:extLst>
          </p:cNvPr>
          <p:cNvSpPr txBox="1">
            <a:spLocks noGrp="1"/>
          </p:cNvSpPr>
          <p:nvPr>
            <p:ph type="ftr" sz="quarter" idx="9"/>
          </p:nvPr>
        </p:nvSpPr>
        <p:spPr/>
        <p:txBody>
          <a:bodyPr/>
          <a:lstStyle>
            <a:lvl1pPr>
              <a:defRPr/>
            </a:lvl1pPr>
          </a:lstStyle>
          <a:p>
            <a:pPr lvl="0"/>
            <a:endParaRPr lang="pl-PL"/>
          </a:p>
        </p:txBody>
      </p:sp>
      <p:sp>
        <p:nvSpPr>
          <p:cNvPr id="6" name="Symbol zastępczy numeru slajdu 5">
            <a:extLst>
              <a:ext uri="{FF2B5EF4-FFF2-40B4-BE49-F238E27FC236}">
                <a16:creationId xmlns:a16="http://schemas.microsoft.com/office/drawing/2014/main" id="{E091DAAC-589C-43C3-8963-6E0283ADC9E4}"/>
              </a:ext>
            </a:extLst>
          </p:cNvPr>
          <p:cNvSpPr txBox="1">
            <a:spLocks noGrp="1"/>
          </p:cNvSpPr>
          <p:nvPr>
            <p:ph type="sldNum" sz="quarter" idx="8"/>
          </p:nvPr>
        </p:nvSpPr>
        <p:spPr/>
        <p:txBody>
          <a:bodyPr/>
          <a:lstStyle>
            <a:lvl1pPr>
              <a:defRPr/>
            </a:lvl1pPr>
          </a:lstStyle>
          <a:p>
            <a:pPr lvl="0"/>
            <a:fld id="{A4D6474D-2470-4202-9C8F-C803C93EC3F8}" type="slidenum">
              <a:t>‹#›</a:t>
            </a:fld>
            <a:endParaRPr lang="pl-PL"/>
          </a:p>
        </p:txBody>
      </p:sp>
    </p:spTree>
    <p:extLst>
      <p:ext uri="{BB962C8B-B14F-4D97-AF65-F5344CB8AC3E}">
        <p14:creationId xmlns:p14="http://schemas.microsoft.com/office/powerpoint/2010/main" val="4003328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E9B6F3A-1A65-4FA5-A957-15D52BF67FD0}"/>
              </a:ext>
            </a:extLst>
          </p:cNvPr>
          <p:cNvSpPr txBox="1">
            <a:spLocks noGrp="1"/>
          </p:cNvSpPr>
          <p:nvPr>
            <p:ph type="title"/>
          </p:nvPr>
        </p:nvSpPr>
        <p:spPr/>
        <p:txBody>
          <a:bodyPr/>
          <a:lstStyle>
            <a:lvl1pPr>
              <a:defRPr/>
            </a:lvl1pPr>
          </a:lstStyle>
          <a:p>
            <a:pPr lvl="0"/>
            <a:r>
              <a:rPr lang="pl-PL"/>
              <a:t>Kliknij, aby edytować styl</a:t>
            </a:r>
          </a:p>
        </p:txBody>
      </p:sp>
      <p:sp>
        <p:nvSpPr>
          <p:cNvPr id="3" name="Symbol zastępczy zawartości 2">
            <a:extLst>
              <a:ext uri="{FF2B5EF4-FFF2-40B4-BE49-F238E27FC236}">
                <a16:creationId xmlns:a16="http://schemas.microsoft.com/office/drawing/2014/main" id="{37D08D5B-6EEE-4730-AD91-411DCA3E9A66}"/>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75B45C69-85F9-48E7-858B-D80FA6586999}"/>
              </a:ext>
            </a:extLst>
          </p:cNvPr>
          <p:cNvSpPr txBox="1">
            <a:spLocks noGrp="1"/>
          </p:cNvSpPr>
          <p:nvPr>
            <p:ph type="dt" sz="half" idx="7"/>
          </p:nvPr>
        </p:nvSpPr>
        <p:spPr/>
        <p:txBody>
          <a:bodyPr/>
          <a:lstStyle>
            <a:lvl1pPr>
              <a:defRPr/>
            </a:lvl1pPr>
          </a:lstStyle>
          <a:p>
            <a:pPr lvl="0"/>
            <a:endParaRPr lang="pl-PL"/>
          </a:p>
        </p:txBody>
      </p:sp>
      <p:sp>
        <p:nvSpPr>
          <p:cNvPr id="5" name="Symbol zastępczy stopki 4">
            <a:extLst>
              <a:ext uri="{FF2B5EF4-FFF2-40B4-BE49-F238E27FC236}">
                <a16:creationId xmlns:a16="http://schemas.microsoft.com/office/drawing/2014/main" id="{1C587E5C-3AEC-4A80-816B-B02BE8C75F3F}"/>
              </a:ext>
            </a:extLst>
          </p:cNvPr>
          <p:cNvSpPr txBox="1">
            <a:spLocks noGrp="1"/>
          </p:cNvSpPr>
          <p:nvPr>
            <p:ph type="ftr" sz="quarter" idx="9"/>
          </p:nvPr>
        </p:nvSpPr>
        <p:spPr/>
        <p:txBody>
          <a:bodyPr/>
          <a:lstStyle>
            <a:lvl1pPr>
              <a:defRPr/>
            </a:lvl1pPr>
          </a:lstStyle>
          <a:p>
            <a:pPr lvl="0"/>
            <a:endParaRPr lang="pl-PL"/>
          </a:p>
        </p:txBody>
      </p:sp>
      <p:sp>
        <p:nvSpPr>
          <p:cNvPr id="6" name="Symbol zastępczy numeru slajdu 5">
            <a:extLst>
              <a:ext uri="{FF2B5EF4-FFF2-40B4-BE49-F238E27FC236}">
                <a16:creationId xmlns:a16="http://schemas.microsoft.com/office/drawing/2014/main" id="{65BD4695-4013-4653-ACCC-9CE03D502288}"/>
              </a:ext>
            </a:extLst>
          </p:cNvPr>
          <p:cNvSpPr txBox="1">
            <a:spLocks noGrp="1"/>
          </p:cNvSpPr>
          <p:nvPr>
            <p:ph type="sldNum" sz="quarter" idx="8"/>
          </p:nvPr>
        </p:nvSpPr>
        <p:spPr/>
        <p:txBody>
          <a:bodyPr/>
          <a:lstStyle>
            <a:lvl1pPr>
              <a:defRPr/>
            </a:lvl1pPr>
          </a:lstStyle>
          <a:p>
            <a:pPr lvl="0"/>
            <a:fld id="{800139C6-ABF5-4A70-BFC1-857CDAC93335}" type="slidenum">
              <a:t>‹#›</a:t>
            </a:fld>
            <a:endParaRPr lang="pl-PL"/>
          </a:p>
        </p:txBody>
      </p:sp>
    </p:spTree>
    <p:extLst>
      <p:ext uri="{BB962C8B-B14F-4D97-AF65-F5344CB8AC3E}">
        <p14:creationId xmlns:p14="http://schemas.microsoft.com/office/powerpoint/2010/main" val="1924714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F7D4441-7614-46A8-AB49-32980FF38848}"/>
              </a:ext>
            </a:extLst>
          </p:cNvPr>
          <p:cNvSpPr txBox="1">
            <a:spLocks noGrp="1"/>
          </p:cNvSpPr>
          <p:nvPr>
            <p:ph type="title"/>
          </p:nvPr>
        </p:nvSpPr>
        <p:spPr>
          <a:xfrm>
            <a:off x="796927" y="4857749"/>
            <a:ext cx="8567735" cy="1501773"/>
          </a:xfrm>
        </p:spPr>
        <p:txBody>
          <a:bodyPr anchor="t" anchorCtr="0"/>
          <a:lstStyle>
            <a:lvl1pPr algn="l">
              <a:defRPr sz="4000" b="1" cap="all"/>
            </a:lvl1pPr>
          </a:lstStyle>
          <a:p>
            <a:pPr lvl="0"/>
            <a:r>
              <a:rPr lang="pl-PL"/>
              <a:t>Kliknij, aby edytować styl</a:t>
            </a:r>
          </a:p>
        </p:txBody>
      </p:sp>
      <p:sp>
        <p:nvSpPr>
          <p:cNvPr id="3" name="Symbol zastępczy tekstu 2">
            <a:extLst>
              <a:ext uri="{FF2B5EF4-FFF2-40B4-BE49-F238E27FC236}">
                <a16:creationId xmlns:a16="http://schemas.microsoft.com/office/drawing/2014/main" id="{71166EB2-3A2B-4E1E-AFC9-1640BDB177BA}"/>
              </a:ext>
            </a:extLst>
          </p:cNvPr>
          <p:cNvSpPr txBox="1">
            <a:spLocks noGrp="1"/>
          </p:cNvSpPr>
          <p:nvPr>
            <p:ph type="body" idx="1"/>
          </p:nvPr>
        </p:nvSpPr>
        <p:spPr>
          <a:xfrm>
            <a:off x="796927" y="3203572"/>
            <a:ext cx="8567735" cy="1654177"/>
          </a:xfrm>
        </p:spPr>
        <p:txBody>
          <a:bodyPr anchor="b"/>
          <a:lstStyle>
            <a:lvl1pPr marL="0" indent="0">
              <a:buNone/>
              <a:defRPr sz="2000">
                <a:solidFill>
                  <a:srgbClr val="898989"/>
                </a:solidFill>
              </a:defRPr>
            </a:lvl1pPr>
          </a:lstStyle>
          <a:p>
            <a:pPr lvl="0"/>
            <a:r>
              <a:rPr lang="pl-PL"/>
              <a:t>Kliknij, aby edytować style wzorca tekstu</a:t>
            </a:r>
          </a:p>
        </p:txBody>
      </p:sp>
      <p:sp>
        <p:nvSpPr>
          <p:cNvPr id="4" name="Symbol zastępczy daty 3">
            <a:extLst>
              <a:ext uri="{FF2B5EF4-FFF2-40B4-BE49-F238E27FC236}">
                <a16:creationId xmlns:a16="http://schemas.microsoft.com/office/drawing/2014/main" id="{4239DE1D-DA9B-455C-B2DF-EB02F934F2AD}"/>
              </a:ext>
            </a:extLst>
          </p:cNvPr>
          <p:cNvSpPr txBox="1">
            <a:spLocks noGrp="1"/>
          </p:cNvSpPr>
          <p:nvPr>
            <p:ph type="dt" sz="half" idx="7"/>
          </p:nvPr>
        </p:nvSpPr>
        <p:spPr/>
        <p:txBody>
          <a:bodyPr/>
          <a:lstStyle>
            <a:lvl1pPr>
              <a:defRPr/>
            </a:lvl1pPr>
          </a:lstStyle>
          <a:p>
            <a:pPr lvl="0"/>
            <a:endParaRPr lang="pl-PL"/>
          </a:p>
        </p:txBody>
      </p:sp>
      <p:sp>
        <p:nvSpPr>
          <p:cNvPr id="5" name="Symbol zastępczy stopki 4">
            <a:extLst>
              <a:ext uri="{FF2B5EF4-FFF2-40B4-BE49-F238E27FC236}">
                <a16:creationId xmlns:a16="http://schemas.microsoft.com/office/drawing/2014/main" id="{321567F7-3E6A-4A59-8616-C51C8A9F2FAE}"/>
              </a:ext>
            </a:extLst>
          </p:cNvPr>
          <p:cNvSpPr txBox="1">
            <a:spLocks noGrp="1"/>
          </p:cNvSpPr>
          <p:nvPr>
            <p:ph type="ftr" sz="quarter" idx="9"/>
          </p:nvPr>
        </p:nvSpPr>
        <p:spPr/>
        <p:txBody>
          <a:bodyPr/>
          <a:lstStyle>
            <a:lvl1pPr>
              <a:defRPr/>
            </a:lvl1pPr>
          </a:lstStyle>
          <a:p>
            <a:pPr lvl="0"/>
            <a:endParaRPr lang="pl-PL"/>
          </a:p>
        </p:txBody>
      </p:sp>
      <p:sp>
        <p:nvSpPr>
          <p:cNvPr id="6" name="Symbol zastępczy numeru slajdu 5">
            <a:extLst>
              <a:ext uri="{FF2B5EF4-FFF2-40B4-BE49-F238E27FC236}">
                <a16:creationId xmlns:a16="http://schemas.microsoft.com/office/drawing/2014/main" id="{9C4B40A3-018D-4428-995C-421741B86572}"/>
              </a:ext>
            </a:extLst>
          </p:cNvPr>
          <p:cNvSpPr txBox="1">
            <a:spLocks noGrp="1"/>
          </p:cNvSpPr>
          <p:nvPr>
            <p:ph type="sldNum" sz="quarter" idx="8"/>
          </p:nvPr>
        </p:nvSpPr>
        <p:spPr/>
        <p:txBody>
          <a:bodyPr/>
          <a:lstStyle>
            <a:lvl1pPr>
              <a:defRPr/>
            </a:lvl1pPr>
          </a:lstStyle>
          <a:p>
            <a:pPr lvl="0"/>
            <a:fld id="{1A250989-DF1C-4F8D-BFE1-762F1CF3CC67}" type="slidenum">
              <a:t>‹#›</a:t>
            </a:fld>
            <a:endParaRPr lang="pl-PL"/>
          </a:p>
        </p:txBody>
      </p:sp>
    </p:spTree>
    <p:extLst>
      <p:ext uri="{BB962C8B-B14F-4D97-AF65-F5344CB8AC3E}">
        <p14:creationId xmlns:p14="http://schemas.microsoft.com/office/powerpoint/2010/main" val="3985703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393CE75-9C81-4154-8593-F42B8E1F7C21}"/>
              </a:ext>
            </a:extLst>
          </p:cNvPr>
          <p:cNvSpPr txBox="1">
            <a:spLocks noGrp="1"/>
          </p:cNvSpPr>
          <p:nvPr>
            <p:ph type="title"/>
          </p:nvPr>
        </p:nvSpPr>
        <p:spPr/>
        <p:txBody>
          <a:bodyPr/>
          <a:lstStyle>
            <a:lvl1pPr>
              <a:defRPr/>
            </a:lvl1pPr>
          </a:lstStyle>
          <a:p>
            <a:pPr lvl="0"/>
            <a:r>
              <a:rPr lang="pl-PL"/>
              <a:t>Kliknij, aby edytować styl</a:t>
            </a:r>
          </a:p>
        </p:txBody>
      </p:sp>
      <p:sp>
        <p:nvSpPr>
          <p:cNvPr id="3" name="Symbol zastępczy zawartości 2">
            <a:extLst>
              <a:ext uri="{FF2B5EF4-FFF2-40B4-BE49-F238E27FC236}">
                <a16:creationId xmlns:a16="http://schemas.microsoft.com/office/drawing/2014/main" id="{445141C8-FD8E-434F-8AE1-1D473D35B101}"/>
              </a:ext>
            </a:extLst>
          </p:cNvPr>
          <p:cNvSpPr txBox="1">
            <a:spLocks noGrp="1"/>
          </p:cNvSpPr>
          <p:nvPr>
            <p:ph idx="1"/>
          </p:nvPr>
        </p:nvSpPr>
        <p:spPr>
          <a:xfrm>
            <a:off x="503240" y="1768477"/>
            <a:ext cx="4459291" cy="4989515"/>
          </a:xfrm>
        </p:spPr>
        <p:txBody>
          <a:bodyPr/>
          <a:lstStyle>
            <a:lvl1pPr>
              <a:defRPr sz="2800"/>
            </a:lvl1pPr>
            <a:lvl2pPr>
              <a:defRPr sz="2400"/>
            </a:lvl2pPr>
            <a:lvl3pPr>
              <a:defRPr sz="2000"/>
            </a:lvl3pPr>
            <a:lvl4pPr>
              <a:defRPr sz="1800"/>
            </a:lvl4pPr>
            <a:lvl5pPr>
              <a:defRPr sz="1800"/>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F185D8C8-4433-4E90-A404-D487230A04ED}"/>
              </a:ext>
            </a:extLst>
          </p:cNvPr>
          <p:cNvSpPr txBox="1">
            <a:spLocks noGrp="1"/>
          </p:cNvSpPr>
          <p:nvPr>
            <p:ph idx="2"/>
          </p:nvPr>
        </p:nvSpPr>
        <p:spPr>
          <a:xfrm>
            <a:off x="5114925" y="1768477"/>
            <a:ext cx="4460872" cy="4989515"/>
          </a:xfrm>
        </p:spPr>
        <p:txBody>
          <a:bodyPr/>
          <a:lstStyle>
            <a:lvl1pPr>
              <a:defRPr sz="2800"/>
            </a:lvl1pPr>
            <a:lvl2pPr>
              <a:defRPr sz="2400"/>
            </a:lvl2pPr>
            <a:lvl3pPr>
              <a:defRPr sz="2000"/>
            </a:lvl3pPr>
            <a:lvl4pPr>
              <a:defRPr sz="1800"/>
            </a:lvl4pPr>
            <a:lvl5pPr>
              <a:defRPr sz="1800"/>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8CC7B7C8-B507-430B-8746-58AE3B5D349A}"/>
              </a:ext>
            </a:extLst>
          </p:cNvPr>
          <p:cNvSpPr txBox="1">
            <a:spLocks noGrp="1"/>
          </p:cNvSpPr>
          <p:nvPr>
            <p:ph type="dt" sz="half" idx="7"/>
          </p:nvPr>
        </p:nvSpPr>
        <p:spPr/>
        <p:txBody>
          <a:bodyPr/>
          <a:lstStyle>
            <a:lvl1pPr>
              <a:defRPr/>
            </a:lvl1pPr>
          </a:lstStyle>
          <a:p>
            <a:pPr lvl="0"/>
            <a:endParaRPr lang="pl-PL"/>
          </a:p>
        </p:txBody>
      </p:sp>
      <p:sp>
        <p:nvSpPr>
          <p:cNvPr id="6" name="Symbol zastępczy stopki 5">
            <a:extLst>
              <a:ext uri="{FF2B5EF4-FFF2-40B4-BE49-F238E27FC236}">
                <a16:creationId xmlns:a16="http://schemas.microsoft.com/office/drawing/2014/main" id="{2072BFB7-8BF1-47DA-88A0-0B521424DD3F}"/>
              </a:ext>
            </a:extLst>
          </p:cNvPr>
          <p:cNvSpPr txBox="1">
            <a:spLocks noGrp="1"/>
          </p:cNvSpPr>
          <p:nvPr>
            <p:ph type="ftr" sz="quarter" idx="9"/>
          </p:nvPr>
        </p:nvSpPr>
        <p:spPr/>
        <p:txBody>
          <a:bodyPr/>
          <a:lstStyle>
            <a:lvl1pPr>
              <a:defRPr/>
            </a:lvl1pPr>
          </a:lstStyle>
          <a:p>
            <a:pPr lvl="0"/>
            <a:endParaRPr lang="pl-PL"/>
          </a:p>
        </p:txBody>
      </p:sp>
      <p:sp>
        <p:nvSpPr>
          <p:cNvPr id="7" name="Symbol zastępczy numeru slajdu 6">
            <a:extLst>
              <a:ext uri="{FF2B5EF4-FFF2-40B4-BE49-F238E27FC236}">
                <a16:creationId xmlns:a16="http://schemas.microsoft.com/office/drawing/2014/main" id="{D62CF90B-4E93-4FAE-BCEB-4F9F06142F82}"/>
              </a:ext>
            </a:extLst>
          </p:cNvPr>
          <p:cNvSpPr txBox="1">
            <a:spLocks noGrp="1"/>
          </p:cNvSpPr>
          <p:nvPr>
            <p:ph type="sldNum" sz="quarter" idx="8"/>
          </p:nvPr>
        </p:nvSpPr>
        <p:spPr/>
        <p:txBody>
          <a:bodyPr/>
          <a:lstStyle>
            <a:lvl1pPr>
              <a:defRPr/>
            </a:lvl1pPr>
          </a:lstStyle>
          <a:p>
            <a:pPr lvl="0"/>
            <a:fld id="{27B12C13-C064-4B83-B14B-D52805BF428E}" type="slidenum">
              <a:t>‹#›</a:t>
            </a:fld>
            <a:endParaRPr lang="pl-PL"/>
          </a:p>
        </p:txBody>
      </p:sp>
    </p:spTree>
    <p:extLst>
      <p:ext uri="{BB962C8B-B14F-4D97-AF65-F5344CB8AC3E}">
        <p14:creationId xmlns:p14="http://schemas.microsoft.com/office/powerpoint/2010/main" val="3743211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2EB34F4-8AB0-4DC2-8418-70DECB45304A}"/>
              </a:ext>
            </a:extLst>
          </p:cNvPr>
          <p:cNvSpPr txBox="1">
            <a:spLocks noGrp="1"/>
          </p:cNvSpPr>
          <p:nvPr>
            <p:ph type="title"/>
          </p:nvPr>
        </p:nvSpPr>
        <p:spPr>
          <a:xfrm>
            <a:off x="504821" y="303215"/>
            <a:ext cx="9072567" cy="1258891"/>
          </a:xfrm>
        </p:spPr>
        <p:txBody>
          <a:bodyPr/>
          <a:lstStyle>
            <a:lvl1pPr>
              <a:defRPr/>
            </a:lvl1pPr>
          </a:lstStyle>
          <a:p>
            <a:pPr lvl="0"/>
            <a:r>
              <a:rPr lang="pl-PL"/>
              <a:t>Kliknij, aby edytować styl</a:t>
            </a:r>
          </a:p>
        </p:txBody>
      </p:sp>
      <p:sp>
        <p:nvSpPr>
          <p:cNvPr id="3" name="Symbol zastępczy tekstu 2">
            <a:extLst>
              <a:ext uri="{FF2B5EF4-FFF2-40B4-BE49-F238E27FC236}">
                <a16:creationId xmlns:a16="http://schemas.microsoft.com/office/drawing/2014/main" id="{3B252CDB-A507-41C7-AC80-A3FBD93256E1}"/>
              </a:ext>
            </a:extLst>
          </p:cNvPr>
          <p:cNvSpPr txBox="1">
            <a:spLocks noGrp="1"/>
          </p:cNvSpPr>
          <p:nvPr>
            <p:ph type="body" idx="1"/>
          </p:nvPr>
        </p:nvSpPr>
        <p:spPr>
          <a:xfrm>
            <a:off x="504821" y="1692270"/>
            <a:ext cx="4452935" cy="704846"/>
          </a:xfrm>
        </p:spPr>
        <p:txBody>
          <a:bodyPr anchor="b"/>
          <a:lstStyle>
            <a:lvl1pPr marL="0" indent="0">
              <a:buNone/>
              <a:defRPr sz="2400" b="1"/>
            </a:lvl1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7A6E58A1-759A-444E-A89B-AB16616467AC}"/>
              </a:ext>
            </a:extLst>
          </p:cNvPr>
          <p:cNvSpPr txBox="1">
            <a:spLocks noGrp="1"/>
          </p:cNvSpPr>
          <p:nvPr>
            <p:ph idx="2"/>
          </p:nvPr>
        </p:nvSpPr>
        <p:spPr>
          <a:xfrm>
            <a:off x="504821" y="2397127"/>
            <a:ext cx="4452935" cy="4356101"/>
          </a:xfrm>
        </p:spPr>
        <p:txBody>
          <a:bodyPr/>
          <a:lstStyle>
            <a:lvl1pPr>
              <a:defRPr sz="2400"/>
            </a:lvl1pPr>
            <a:lvl2pPr>
              <a:defRPr sz="2000"/>
            </a:lvl2pPr>
            <a:lvl3pPr>
              <a:defRPr sz="1800"/>
            </a:lvl3pPr>
            <a:lvl4pPr>
              <a:defRPr sz="1600"/>
            </a:lvl4pPr>
            <a:lvl5pPr>
              <a:defRPr sz="1600"/>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69A3EE40-08DD-483C-B3AE-9AF2A85E72BD}"/>
              </a:ext>
            </a:extLst>
          </p:cNvPr>
          <p:cNvSpPr txBox="1">
            <a:spLocks noGrp="1"/>
          </p:cNvSpPr>
          <p:nvPr>
            <p:ph type="body" idx="3"/>
          </p:nvPr>
        </p:nvSpPr>
        <p:spPr>
          <a:xfrm>
            <a:off x="5121270" y="1692270"/>
            <a:ext cx="4456108" cy="704846"/>
          </a:xfrm>
        </p:spPr>
        <p:txBody>
          <a:bodyPr anchor="b"/>
          <a:lstStyle>
            <a:lvl1pPr marL="0" indent="0">
              <a:buNone/>
              <a:defRPr sz="2400" b="1"/>
            </a:lvl1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6A035AE0-8B1D-4F5D-8CE7-48DCA6D32265}"/>
              </a:ext>
            </a:extLst>
          </p:cNvPr>
          <p:cNvSpPr txBox="1">
            <a:spLocks noGrp="1"/>
          </p:cNvSpPr>
          <p:nvPr>
            <p:ph idx="4"/>
          </p:nvPr>
        </p:nvSpPr>
        <p:spPr>
          <a:xfrm>
            <a:off x="5121270" y="2397127"/>
            <a:ext cx="4456108" cy="4356101"/>
          </a:xfrm>
        </p:spPr>
        <p:txBody>
          <a:bodyPr/>
          <a:lstStyle>
            <a:lvl1pPr>
              <a:defRPr sz="2400"/>
            </a:lvl1pPr>
            <a:lvl2pPr>
              <a:defRPr sz="2000"/>
            </a:lvl2pPr>
            <a:lvl3pPr>
              <a:defRPr sz="1800"/>
            </a:lvl3pPr>
            <a:lvl4pPr>
              <a:defRPr sz="1600"/>
            </a:lvl4pPr>
            <a:lvl5pPr>
              <a:defRPr sz="1600"/>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0913BD7B-6153-46CD-9613-41801661589E}"/>
              </a:ext>
            </a:extLst>
          </p:cNvPr>
          <p:cNvSpPr txBox="1">
            <a:spLocks noGrp="1"/>
          </p:cNvSpPr>
          <p:nvPr>
            <p:ph type="dt" sz="half" idx="7"/>
          </p:nvPr>
        </p:nvSpPr>
        <p:spPr/>
        <p:txBody>
          <a:bodyPr/>
          <a:lstStyle>
            <a:lvl1pPr>
              <a:defRPr/>
            </a:lvl1pPr>
          </a:lstStyle>
          <a:p>
            <a:pPr lvl="0"/>
            <a:endParaRPr lang="pl-PL"/>
          </a:p>
        </p:txBody>
      </p:sp>
      <p:sp>
        <p:nvSpPr>
          <p:cNvPr id="8" name="Symbol zastępczy stopki 7">
            <a:extLst>
              <a:ext uri="{FF2B5EF4-FFF2-40B4-BE49-F238E27FC236}">
                <a16:creationId xmlns:a16="http://schemas.microsoft.com/office/drawing/2014/main" id="{2EDB6344-CC6F-462B-8E25-BCE86AF23970}"/>
              </a:ext>
            </a:extLst>
          </p:cNvPr>
          <p:cNvSpPr txBox="1">
            <a:spLocks noGrp="1"/>
          </p:cNvSpPr>
          <p:nvPr>
            <p:ph type="ftr" sz="quarter" idx="9"/>
          </p:nvPr>
        </p:nvSpPr>
        <p:spPr/>
        <p:txBody>
          <a:bodyPr/>
          <a:lstStyle>
            <a:lvl1pPr>
              <a:defRPr/>
            </a:lvl1pPr>
          </a:lstStyle>
          <a:p>
            <a:pPr lvl="0"/>
            <a:endParaRPr lang="pl-PL"/>
          </a:p>
        </p:txBody>
      </p:sp>
      <p:sp>
        <p:nvSpPr>
          <p:cNvPr id="9" name="Symbol zastępczy numeru slajdu 8">
            <a:extLst>
              <a:ext uri="{FF2B5EF4-FFF2-40B4-BE49-F238E27FC236}">
                <a16:creationId xmlns:a16="http://schemas.microsoft.com/office/drawing/2014/main" id="{CFF5276B-AE3F-4251-A414-755B79664745}"/>
              </a:ext>
            </a:extLst>
          </p:cNvPr>
          <p:cNvSpPr txBox="1">
            <a:spLocks noGrp="1"/>
          </p:cNvSpPr>
          <p:nvPr>
            <p:ph type="sldNum" sz="quarter" idx="8"/>
          </p:nvPr>
        </p:nvSpPr>
        <p:spPr/>
        <p:txBody>
          <a:bodyPr/>
          <a:lstStyle>
            <a:lvl1pPr>
              <a:defRPr/>
            </a:lvl1pPr>
          </a:lstStyle>
          <a:p>
            <a:pPr lvl="0"/>
            <a:fld id="{9E724B5C-CA26-4639-B612-B3DBAF4EC6EC}" type="slidenum">
              <a:t>‹#›</a:t>
            </a:fld>
            <a:endParaRPr lang="pl-PL"/>
          </a:p>
        </p:txBody>
      </p:sp>
    </p:spTree>
    <p:extLst>
      <p:ext uri="{BB962C8B-B14F-4D97-AF65-F5344CB8AC3E}">
        <p14:creationId xmlns:p14="http://schemas.microsoft.com/office/powerpoint/2010/main" val="304532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E445617-FA7F-40B1-8BB6-640CAB55D50E}"/>
              </a:ext>
            </a:extLst>
          </p:cNvPr>
          <p:cNvSpPr txBox="1">
            <a:spLocks noGrp="1"/>
          </p:cNvSpPr>
          <p:nvPr>
            <p:ph type="title"/>
          </p:nvPr>
        </p:nvSpPr>
        <p:spPr/>
        <p:txBody>
          <a:bodyPr/>
          <a:lstStyle>
            <a:lvl1pPr>
              <a:defRPr/>
            </a:lvl1pPr>
          </a:lstStyle>
          <a:p>
            <a:pPr lvl="0"/>
            <a:r>
              <a:rPr lang="pl-PL"/>
              <a:t>Kliknij, aby edytować styl</a:t>
            </a:r>
          </a:p>
        </p:txBody>
      </p:sp>
      <p:sp>
        <p:nvSpPr>
          <p:cNvPr id="3" name="Symbol zastępczy daty 2">
            <a:extLst>
              <a:ext uri="{FF2B5EF4-FFF2-40B4-BE49-F238E27FC236}">
                <a16:creationId xmlns:a16="http://schemas.microsoft.com/office/drawing/2014/main" id="{C24FE173-18B3-4735-A69E-F7F5C6CF60AD}"/>
              </a:ext>
            </a:extLst>
          </p:cNvPr>
          <p:cNvSpPr txBox="1">
            <a:spLocks noGrp="1"/>
          </p:cNvSpPr>
          <p:nvPr>
            <p:ph type="dt" sz="half" idx="7"/>
          </p:nvPr>
        </p:nvSpPr>
        <p:spPr/>
        <p:txBody>
          <a:bodyPr/>
          <a:lstStyle>
            <a:lvl1pPr>
              <a:defRPr/>
            </a:lvl1pPr>
          </a:lstStyle>
          <a:p>
            <a:pPr lvl="0"/>
            <a:endParaRPr lang="pl-PL"/>
          </a:p>
        </p:txBody>
      </p:sp>
      <p:sp>
        <p:nvSpPr>
          <p:cNvPr id="4" name="Symbol zastępczy stopki 3">
            <a:extLst>
              <a:ext uri="{FF2B5EF4-FFF2-40B4-BE49-F238E27FC236}">
                <a16:creationId xmlns:a16="http://schemas.microsoft.com/office/drawing/2014/main" id="{4E050F96-24A2-4189-A68C-9B597AF997B5}"/>
              </a:ext>
            </a:extLst>
          </p:cNvPr>
          <p:cNvSpPr txBox="1">
            <a:spLocks noGrp="1"/>
          </p:cNvSpPr>
          <p:nvPr>
            <p:ph type="ftr" sz="quarter" idx="9"/>
          </p:nvPr>
        </p:nvSpPr>
        <p:spPr/>
        <p:txBody>
          <a:bodyPr/>
          <a:lstStyle>
            <a:lvl1pPr>
              <a:defRPr/>
            </a:lvl1pPr>
          </a:lstStyle>
          <a:p>
            <a:pPr lvl="0"/>
            <a:endParaRPr lang="pl-PL"/>
          </a:p>
        </p:txBody>
      </p:sp>
      <p:sp>
        <p:nvSpPr>
          <p:cNvPr id="5" name="Symbol zastępczy numeru slajdu 4">
            <a:extLst>
              <a:ext uri="{FF2B5EF4-FFF2-40B4-BE49-F238E27FC236}">
                <a16:creationId xmlns:a16="http://schemas.microsoft.com/office/drawing/2014/main" id="{C95F33B1-5B68-4660-976D-9CBBEBEBF664}"/>
              </a:ext>
            </a:extLst>
          </p:cNvPr>
          <p:cNvSpPr txBox="1">
            <a:spLocks noGrp="1"/>
          </p:cNvSpPr>
          <p:nvPr>
            <p:ph type="sldNum" sz="quarter" idx="8"/>
          </p:nvPr>
        </p:nvSpPr>
        <p:spPr/>
        <p:txBody>
          <a:bodyPr/>
          <a:lstStyle>
            <a:lvl1pPr>
              <a:defRPr/>
            </a:lvl1pPr>
          </a:lstStyle>
          <a:p>
            <a:pPr lvl="0"/>
            <a:fld id="{371781D3-9E0F-4BA1-991C-48AEADF9E724}" type="slidenum">
              <a:t>‹#›</a:t>
            </a:fld>
            <a:endParaRPr lang="pl-PL"/>
          </a:p>
        </p:txBody>
      </p:sp>
    </p:spTree>
    <p:extLst>
      <p:ext uri="{BB962C8B-B14F-4D97-AF65-F5344CB8AC3E}">
        <p14:creationId xmlns:p14="http://schemas.microsoft.com/office/powerpoint/2010/main" val="656924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68435B4F-142B-4F4C-96CE-267976A76564}"/>
              </a:ext>
            </a:extLst>
          </p:cNvPr>
          <p:cNvSpPr txBox="1">
            <a:spLocks noGrp="1"/>
          </p:cNvSpPr>
          <p:nvPr>
            <p:ph type="dt" sz="half" idx="7"/>
          </p:nvPr>
        </p:nvSpPr>
        <p:spPr/>
        <p:txBody>
          <a:bodyPr/>
          <a:lstStyle>
            <a:lvl1pPr>
              <a:defRPr/>
            </a:lvl1pPr>
          </a:lstStyle>
          <a:p>
            <a:pPr lvl="0"/>
            <a:endParaRPr lang="pl-PL"/>
          </a:p>
        </p:txBody>
      </p:sp>
      <p:sp>
        <p:nvSpPr>
          <p:cNvPr id="3" name="Symbol zastępczy stopki 2">
            <a:extLst>
              <a:ext uri="{FF2B5EF4-FFF2-40B4-BE49-F238E27FC236}">
                <a16:creationId xmlns:a16="http://schemas.microsoft.com/office/drawing/2014/main" id="{B8DB5927-D836-4FC2-A180-14D3F5F80ACB}"/>
              </a:ext>
            </a:extLst>
          </p:cNvPr>
          <p:cNvSpPr txBox="1">
            <a:spLocks noGrp="1"/>
          </p:cNvSpPr>
          <p:nvPr>
            <p:ph type="ftr" sz="quarter" idx="9"/>
          </p:nvPr>
        </p:nvSpPr>
        <p:spPr/>
        <p:txBody>
          <a:bodyPr/>
          <a:lstStyle>
            <a:lvl1pPr>
              <a:defRPr/>
            </a:lvl1pPr>
          </a:lstStyle>
          <a:p>
            <a:pPr lvl="0"/>
            <a:endParaRPr lang="pl-PL"/>
          </a:p>
        </p:txBody>
      </p:sp>
      <p:sp>
        <p:nvSpPr>
          <p:cNvPr id="4" name="Symbol zastępczy numeru slajdu 3">
            <a:extLst>
              <a:ext uri="{FF2B5EF4-FFF2-40B4-BE49-F238E27FC236}">
                <a16:creationId xmlns:a16="http://schemas.microsoft.com/office/drawing/2014/main" id="{473DF7C4-9CF8-4BA9-BA5B-EB2857736CF7}"/>
              </a:ext>
            </a:extLst>
          </p:cNvPr>
          <p:cNvSpPr txBox="1">
            <a:spLocks noGrp="1"/>
          </p:cNvSpPr>
          <p:nvPr>
            <p:ph type="sldNum" sz="quarter" idx="8"/>
          </p:nvPr>
        </p:nvSpPr>
        <p:spPr/>
        <p:txBody>
          <a:bodyPr/>
          <a:lstStyle>
            <a:lvl1pPr>
              <a:defRPr/>
            </a:lvl1pPr>
          </a:lstStyle>
          <a:p>
            <a:pPr lvl="0"/>
            <a:fld id="{7F867AEF-5EE6-4288-9E6E-7BD23B3E63A5}" type="slidenum">
              <a:t>‹#›</a:t>
            </a:fld>
            <a:endParaRPr lang="pl-PL"/>
          </a:p>
        </p:txBody>
      </p:sp>
    </p:spTree>
    <p:extLst>
      <p:ext uri="{BB962C8B-B14F-4D97-AF65-F5344CB8AC3E}">
        <p14:creationId xmlns:p14="http://schemas.microsoft.com/office/powerpoint/2010/main" val="387210684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47DDC2A-97D4-4E0E-AA60-0179D75F09F9}"/>
              </a:ext>
            </a:extLst>
          </p:cNvPr>
          <p:cNvSpPr txBox="1">
            <a:spLocks noGrp="1"/>
          </p:cNvSpPr>
          <p:nvPr>
            <p:ph type="title"/>
          </p:nvPr>
        </p:nvSpPr>
        <p:spPr>
          <a:xfrm>
            <a:off x="504821" y="301623"/>
            <a:ext cx="3316291" cy="1279529"/>
          </a:xfrm>
        </p:spPr>
        <p:txBody>
          <a:bodyPr anchor="b" anchorCtr="0"/>
          <a:lstStyle>
            <a:lvl1pPr algn="l">
              <a:defRPr sz="2000" b="1"/>
            </a:lvl1pPr>
          </a:lstStyle>
          <a:p>
            <a:pPr lvl="0"/>
            <a:r>
              <a:rPr lang="pl-PL"/>
              <a:t>Kliknij, aby edytować styl</a:t>
            </a:r>
          </a:p>
        </p:txBody>
      </p:sp>
      <p:sp>
        <p:nvSpPr>
          <p:cNvPr id="3" name="Symbol zastępczy zawartości 2">
            <a:extLst>
              <a:ext uri="{FF2B5EF4-FFF2-40B4-BE49-F238E27FC236}">
                <a16:creationId xmlns:a16="http://schemas.microsoft.com/office/drawing/2014/main" id="{F2C25D26-0078-47EE-B08E-02E6F2C0C85C}"/>
              </a:ext>
            </a:extLst>
          </p:cNvPr>
          <p:cNvSpPr txBox="1">
            <a:spLocks noGrp="1"/>
          </p:cNvSpPr>
          <p:nvPr>
            <p:ph idx="1"/>
          </p:nvPr>
        </p:nvSpPr>
        <p:spPr>
          <a:xfrm>
            <a:off x="3941758" y="301623"/>
            <a:ext cx="5635620" cy="6451604"/>
          </a:xfrm>
        </p:spPr>
        <p:txBody>
          <a:bodyPr/>
          <a:lstStyle>
            <a:lvl1pPr>
              <a:defRPr/>
            </a:lvl1pPr>
            <a:lvl2pPr>
              <a:defRPr/>
            </a:lvl2pPr>
            <a:lvl3pPr>
              <a:defRPr/>
            </a:lvl3pPr>
            <a:lvl4pPr>
              <a:defRPr/>
            </a:lvl4pPr>
            <a:lvl5pPr>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32F94107-0642-427F-A32D-8E66E0F7A520}"/>
              </a:ext>
            </a:extLst>
          </p:cNvPr>
          <p:cNvSpPr txBox="1">
            <a:spLocks noGrp="1"/>
          </p:cNvSpPr>
          <p:nvPr>
            <p:ph type="body" idx="2"/>
          </p:nvPr>
        </p:nvSpPr>
        <p:spPr>
          <a:xfrm>
            <a:off x="504821" y="1581153"/>
            <a:ext cx="3316291" cy="5172075"/>
          </a:xfrm>
        </p:spPr>
        <p:txBody>
          <a:bodyPr/>
          <a:lstStyle>
            <a:lvl1pPr marL="0" indent="0">
              <a:buNone/>
              <a:defRPr sz="1400"/>
            </a:lvl1pPr>
          </a:lstStyle>
          <a:p>
            <a:pPr lvl="0"/>
            <a:r>
              <a:rPr lang="pl-PL"/>
              <a:t>Kliknij, aby edytować style wzorca tekstu</a:t>
            </a:r>
          </a:p>
        </p:txBody>
      </p:sp>
      <p:sp>
        <p:nvSpPr>
          <p:cNvPr id="5" name="Symbol zastępczy daty 4">
            <a:extLst>
              <a:ext uri="{FF2B5EF4-FFF2-40B4-BE49-F238E27FC236}">
                <a16:creationId xmlns:a16="http://schemas.microsoft.com/office/drawing/2014/main" id="{800DA608-17F7-449F-9D35-90FC75625865}"/>
              </a:ext>
            </a:extLst>
          </p:cNvPr>
          <p:cNvSpPr txBox="1">
            <a:spLocks noGrp="1"/>
          </p:cNvSpPr>
          <p:nvPr>
            <p:ph type="dt" sz="half" idx="7"/>
          </p:nvPr>
        </p:nvSpPr>
        <p:spPr/>
        <p:txBody>
          <a:bodyPr/>
          <a:lstStyle>
            <a:lvl1pPr>
              <a:defRPr/>
            </a:lvl1pPr>
          </a:lstStyle>
          <a:p>
            <a:pPr lvl="0"/>
            <a:endParaRPr lang="pl-PL"/>
          </a:p>
        </p:txBody>
      </p:sp>
      <p:sp>
        <p:nvSpPr>
          <p:cNvPr id="6" name="Symbol zastępczy stopki 5">
            <a:extLst>
              <a:ext uri="{FF2B5EF4-FFF2-40B4-BE49-F238E27FC236}">
                <a16:creationId xmlns:a16="http://schemas.microsoft.com/office/drawing/2014/main" id="{1618B843-D426-494C-88B6-7AD8D63F0309}"/>
              </a:ext>
            </a:extLst>
          </p:cNvPr>
          <p:cNvSpPr txBox="1">
            <a:spLocks noGrp="1"/>
          </p:cNvSpPr>
          <p:nvPr>
            <p:ph type="ftr" sz="quarter" idx="9"/>
          </p:nvPr>
        </p:nvSpPr>
        <p:spPr/>
        <p:txBody>
          <a:bodyPr/>
          <a:lstStyle>
            <a:lvl1pPr>
              <a:defRPr/>
            </a:lvl1pPr>
          </a:lstStyle>
          <a:p>
            <a:pPr lvl="0"/>
            <a:endParaRPr lang="pl-PL"/>
          </a:p>
        </p:txBody>
      </p:sp>
      <p:sp>
        <p:nvSpPr>
          <p:cNvPr id="7" name="Symbol zastępczy numeru slajdu 6">
            <a:extLst>
              <a:ext uri="{FF2B5EF4-FFF2-40B4-BE49-F238E27FC236}">
                <a16:creationId xmlns:a16="http://schemas.microsoft.com/office/drawing/2014/main" id="{F4ACF0D7-6A9F-411E-B838-4B4FD4F3A97D}"/>
              </a:ext>
            </a:extLst>
          </p:cNvPr>
          <p:cNvSpPr txBox="1">
            <a:spLocks noGrp="1"/>
          </p:cNvSpPr>
          <p:nvPr>
            <p:ph type="sldNum" sz="quarter" idx="8"/>
          </p:nvPr>
        </p:nvSpPr>
        <p:spPr/>
        <p:txBody>
          <a:bodyPr/>
          <a:lstStyle>
            <a:lvl1pPr>
              <a:defRPr/>
            </a:lvl1pPr>
          </a:lstStyle>
          <a:p>
            <a:pPr lvl="0"/>
            <a:fld id="{E76A85E1-A5D2-4019-B59F-9695D5BACED1}" type="slidenum">
              <a:t>‹#›</a:t>
            </a:fld>
            <a:endParaRPr lang="pl-PL"/>
          </a:p>
        </p:txBody>
      </p:sp>
    </p:spTree>
    <p:extLst>
      <p:ext uri="{BB962C8B-B14F-4D97-AF65-F5344CB8AC3E}">
        <p14:creationId xmlns:p14="http://schemas.microsoft.com/office/powerpoint/2010/main" val="2440854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0686021-8DE3-4A36-97F4-E69C4BB13453}"/>
              </a:ext>
            </a:extLst>
          </p:cNvPr>
          <p:cNvSpPr txBox="1">
            <a:spLocks noGrp="1"/>
          </p:cNvSpPr>
          <p:nvPr>
            <p:ph type="title"/>
          </p:nvPr>
        </p:nvSpPr>
        <p:spPr>
          <a:xfrm>
            <a:off x="1976439" y="5291139"/>
            <a:ext cx="6048371" cy="625477"/>
          </a:xfrm>
        </p:spPr>
        <p:txBody>
          <a:bodyPr anchor="b" anchorCtr="0"/>
          <a:lstStyle>
            <a:lvl1pPr algn="l">
              <a:defRPr sz="2000" b="1"/>
            </a:lvl1pPr>
          </a:lstStyle>
          <a:p>
            <a:pPr lvl="0"/>
            <a:r>
              <a:rPr lang="pl-PL"/>
              <a:t>Kliknij, aby edytować styl</a:t>
            </a:r>
          </a:p>
        </p:txBody>
      </p:sp>
      <p:sp>
        <p:nvSpPr>
          <p:cNvPr id="3" name="Symbol zastępczy obrazu 2">
            <a:extLst>
              <a:ext uri="{FF2B5EF4-FFF2-40B4-BE49-F238E27FC236}">
                <a16:creationId xmlns:a16="http://schemas.microsoft.com/office/drawing/2014/main" id="{02110134-F0DD-42C5-BA24-0D075BFA9B1B}"/>
              </a:ext>
            </a:extLst>
          </p:cNvPr>
          <p:cNvSpPr txBox="1">
            <a:spLocks noGrp="1"/>
          </p:cNvSpPr>
          <p:nvPr>
            <p:ph type="pic" idx="1"/>
          </p:nvPr>
        </p:nvSpPr>
        <p:spPr>
          <a:xfrm>
            <a:off x="1976439" y="674690"/>
            <a:ext cx="6048371" cy="4537079"/>
          </a:xfrm>
        </p:spPr>
        <p:txBody>
          <a:bodyPr/>
          <a:lstStyle>
            <a:lvl1pPr marL="0" indent="0">
              <a:buNone/>
              <a:defRPr/>
            </a:lvl1pPr>
          </a:lstStyle>
          <a:p>
            <a:pPr lvl="0"/>
            <a:endParaRPr lang="pl-PL"/>
          </a:p>
        </p:txBody>
      </p:sp>
      <p:sp>
        <p:nvSpPr>
          <p:cNvPr id="4" name="Symbol zastępczy tekstu 3">
            <a:extLst>
              <a:ext uri="{FF2B5EF4-FFF2-40B4-BE49-F238E27FC236}">
                <a16:creationId xmlns:a16="http://schemas.microsoft.com/office/drawing/2014/main" id="{A6D66C57-91A9-4B75-AB56-0F085BEA2E9E}"/>
              </a:ext>
            </a:extLst>
          </p:cNvPr>
          <p:cNvSpPr txBox="1">
            <a:spLocks noGrp="1"/>
          </p:cNvSpPr>
          <p:nvPr>
            <p:ph type="body" idx="2"/>
          </p:nvPr>
        </p:nvSpPr>
        <p:spPr>
          <a:xfrm>
            <a:off x="1976439" y="5916616"/>
            <a:ext cx="6048371" cy="887416"/>
          </a:xfrm>
        </p:spPr>
        <p:txBody>
          <a:bodyPr/>
          <a:lstStyle>
            <a:lvl1pPr marL="0" indent="0">
              <a:buNone/>
              <a:defRPr sz="1400"/>
            </a:lvl1pPr>
          </a:lstStyle>
          <a:p>
            <a:pPr lvl="0"/>
            <a:r>
              <a:rPr lang="pl-PL"/>
              <a:t>Kliknij, aby edytować style wzorca tekstu</a:t>
            </a:r>
          </a:p>
        </p:txBody>
      </p:sp>
      <p:sp>
        <p:nvSpPr>
          <p:cNvPr id="5" name="Symbol zastępczy daty 4">
            <a:extLst>
              <a:ext uri="{FF2B5EF4-FFF2-40B4-BE49-F238E27FC236}">
                <a16:creationId xmlns:a16="http://schemas.microsoft.com/office/drawing/2014/main" id="{B9653414-1791-4F2F-AD8C-80E62535FD51}"/>
              </a:ext>
            </a:extLst>
          </p:cNvPr>
          <p:cNvSpPr txBox="1">
            <a:spLocks noGrp="1"/>
          </p:cNvSpPr>
          <p:nvPr>
            <p:ph type="dt" sz="half" idx="7"/>
          </p:nvPr>
        </p:nvSpPr>
        <p:spPr/>
        <p:txBody>
          <a:bodyPr/>
          <a:lstStyle>
            <a:lvl1pPr>
              <a:defRPr/>
            </a:lvl1pPr>
          </a:lstStyle>
          <a:p>
            <a:pPr lvl="0"/>
            <a:endParaRPr lang="pl-PL"/>
          </a:p>
        </p:txBody>
      </p:sp>
      <p:sp>
        <p:nvSpPr>
          <p:cNvPr id="6" name="Symbol zastępczy stopki 5">
            <a:extLst>
              <a:ext uri="{FF2B5EF4-FFF2-40B4-BE49-F238E27FC236}">
                <a16:creationId xmlns:a16="http://schemas.microsoft.com/office/drawing/2014/main" id="{21891D05-A02A-400F-823C-B09FFFC05D1C}"/>
              </a:ext>
            </a:extLst>
          </p:cNvPr>
          <p:cNvSpPr txBox="1">
            <a:spLocks noGrp="1"/>
          </p:cNvSpPr>
          <p:nvPr>
            <p:ph type="ftr" sz="quarter" idx="9"/>
          </p:nvPr>
        </p:nvSpPr>
        <p:spPr/>
        <p:txBody>
          <a:bodyPr/>
          <a:lstStyle>
            <a:lvl1pPr>
              <a:defRPr/>
            </a:lvl1pPr>
          </a:lstStyle>
          <a:p>
            <a:pPr lvl="0"/>
            <a:endParaRPr lang="pl-PL"/>
          </a:p>
        </p:txBody>
      </p:sp>
      <p:sp>
        <p:nvSpPr>
          <p:cNvPr id="7" name="Symbol zastępczy numeru slajdu 6">
            <a:extLst>
              <a:ext uri="{FF2B5EF4-FFF2-40B4-BE49-F238E27FC236}">
                <a16:creationId xmlns:a16="http://schemas.microsoft.com/office/drawing/2014/main" id="{72D039BB-04A3-48B5-AC0A-5F388D80A191}"/>
              </a:ext>
            </a:extLst>
          </p:cNvPr>
          <p:cNvSpPr txBox="1">
            <a:spLocks noGrp="1"/>
          </p:cNvSpPr>
          <p:nvPr>
            <p:ph type="sldNum" sz="quarter" idx="8"/>
          </p:nvPr>
        </p:nvSpPr>
        <p:spPr/>
        <p:txBody>
          <a:bodyPr/>
          <a:lstStyle>
            <a:lvl1pPr>
              <a:defRPr/>
            </a:lvl1pPr>
          </a:lstStyle>
          <a:p>
            <a:pPr lvl="0"/>
            <a:fld id="{375E9EFA-87EA-42C2-951A-8563D22A0E4C}" type="slidenum">
              <a:t>‹#›</a:t>
            </a:fld>
            <a:endParaRPr lang="pl-PL"/>
          </a:p>
        </p:txBody>
      </p:sp>
    </p:spTree>
    <p:extLst>
      <p:ext uri="{BB962C8B-B14F-4D97-AF65-F5344CB8AC3E}">
        <p14:creationId xmlns:p14="http://schemas.microsoft.com/office/powerpoint/2010/main" val="3309828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5A0D1DA0-25B6-475C-82B3-9A2AC6F26256}"/>
              </a:ext>
            </a:extLst>
          </p:cNvPr>
          <p:cNvSpPr txBox="1">
            <a:spLocks noGrp="1"/>
          </p:cNvSpPr>
          <p:nvPr>
            <p:ph type="title"/>
          </p:nvPr>
        </p:nvSpPr>
        <p:spPr>
          <a:xfrm>
            <a:off x="503998" y="301322"/>
            <a:ext cx="9071643" cy="1262155"/>
          </a:xfrm>
          <a:prstGeom prst="rect">
            <a:avLst/>
          </a:prstGeom>
          <a:noFill/>
          <a:ln>
            <a:noFill/>
          </a:ln>
        </p:spPr>
        <p:txBody>
          <a:bodyPr vert="horz" wrap="square" lIns="0" tIns="0" rIns="0" bIns="0" anchor="ctr" anchorCtr="1" compatLnSpc="1">
            <a:noAutofit/>
          </a:bodyPr>
          <a:lstStyle/>
          <a:p>
            <a:pPr lvl="0"/>
            <a:endParaRPr lang="pl-PL"/>
          </a:p>
        </p:txBody>
      </p:sp>
      <p:sp>
        <p:nvSpPr>
          <p:cNvPr id="3" name="Symbol zastępczy tekstu 2">
            <a:extLst>
              <a:ext uri="{FF2B5EF4-FFF2-40B4-BE49-F238E27FC236}">
                <a16:creationId xmlns:a16="http://schemas.microsoft.com/office/drawing/2014/main" id="{66BD26D0-B457-4082-AA0D-2347079372EE}"/>
              </a:ext>
            </a:extLst>
          </p:cNvPr>
          <p:cNvSpPr txBox="1">
            <a:spLocks noGrp="1"/>
          </p:cNvSpPr>
          <p:nvPr>
            <p:ph type="body" idx="1"/>
          </p:nvPr>
        </p:nvSpPr>
        <p:spPr>
          <a:xfrm>
            <a:off x="503998" y="1769043"/>
            <a:ext cx="9071643" cy="4989240"/>
          </a:xfrm>
          <a:prstGeom prst="rect">
            <a:avLst/>
          </a:prstGeom>
          <a:noFill/>
          <a:ln>
            <a:noFill/>
          </a:ln>
        </p:spPr>
        <p:txBody>
          <a:bodyPr vert="horz" wrap="square" lIns="0" tIns="0" rIns="0" bIns="0" anchor="t" anchorCtr="0" compatLnSpc="1">
            <a:no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BD63D672-4AAB-43B6-8FDA-08F142080D45}"/>
              </a:ext>
            </a:extLst>
          </p:cNvPr>
          <p:cNvSpPr txBox="1">
            <a:spLocks noGrp="1"/>
          </p:cNvSpPr>
          <p:nvPr>
            <p:ph type="dt" sz="half" idx="2"/>
          </p:nvPr>
        </p:nvSpPr>
        <p:spPr>
          <a:xfrm>
            <a:off x="503998" y="6887160"/>
            <a:ext cx="2348279" cy="521281"/>
          </a:xfrm>
          <a:prstGeom prst="rect">
            <a:avLst/>
          </a:prstGeom>
          <a:noFill/>
          <a:ln>
            <a:noFill/>
          </a:ln>
        </p:spPr>
        <p:txBody>
          <a:bodyPr vert="horz" wrap="square" lIns="0" tIns="0" rIns="0" bIns="0" anchor="t" anchorCtr="0" compatLnSpc="1">
            <a:noAutofit/>
          </a:bodyPr>
          <a:lstStyle>
            <a:lvl1pPr marL="0" marR="0" lvl="0" indent="0" algn="l" defTabSz="914400" rtl="0" fontAlgn="auto" hangingPunct="0">
              <a:lnSpc>
                <a:spcPct val="100000"/>
              </a:lnSpc>
              <a:spcBef>
                <a:spcPts val="0"/>
              </a:spcBef>
              <a:spcAft>
                <a:spcPts val="0"/>
              </a:spcAft>
              <a:buNone/>
              <a:tabLst/>
              <a:defRPr lang="pl-PL" sz="1400" b="0" i="0" u="none" strike="noStrike" kern="1200" cap="none" spc="0" baseline="0">
                <a:solidFill>
                  <a:srgbClr val="000000"/>
                </a:solidFill>
                <a:uFillTx/>
                <a:latin typeface="Times New Roman" pitchFamily="18"/>
                <a:ea typeface="Arial Unicode MS" pitchFamily="2"/>
                <a:cs typeface="Tahoma" pitchFamily="2"/>
              </a:defRPr>
            </a:lvl1pPr>
          </a:lstStyle>
          <a:p>
            <a:pPr lvl="0"/>
            <a:endParaRPr lang="pl-PL"/>
          </a:p>
        </p:txBody>
      </p:sp>
      <p:sp>
        <p:nvSpPr>
          <p:cNvPr id="5" name="Symbol zastępczy stopki 4">
            <a:extLst>
              <a:ext uri="{FF2B5EF4-FFF2-40B4-BE49-F238E27FC236}">
                <a16:creationId xmlns:a16="http://schemas.microsoft.com/office/drawing/2014/main" id="{940609CD-84AF-4044-85BD-7BB53EF35C13}"/>
              </a:ext>
            </a:extLst>
          </p:cNvPr>
          <p:cNvSpPr txBox="1">
            <a:spLocks noGrp="1"/>
          </p:cNvSpPr>
          <p:nvPr>
            <p:ph type="ftr" sz="quarter" idx="3"/>
          </p:nvPr>
        </p:nvSpPr>
        <p:spPr>
          <a:xfrm>
            <a:off x="3447361" y="6887160"/>
            <a:ext cx="3194995" cy="521281"/>
          </a:xfrm>
          <a:prstGeom prst="rect">
            <a:avLst/>
          </a:prstGeom>
          <a:noFill/>
          <a:ln>
            <a:noFill/>
          </a:ln>
        </p:spPr>
        <p:txBody>
          <a:bodyPr vert="horz" wrap="square" lIns="0" tIns="0" rIns="0" bIns="0" anchor="t" anchorCtr="1" compatLnSpc="1">
            <a:noAutofit/>
          </a:bodyPr>
          <a:lstStyle>
            <a:lvl1pPr marL="0" marR="0" lvl="0" indent="0" algn="ctr" defTabSz="914400" rtl="0" fontAlgn="auto" hangingPunct="0">
              <a:lnSpc>
                <a:spcPct val="100000"/>
              </a:lnSpc>
              <a:spcBef>
                <a:spcPts val="0"/>
              </a:spcBef>
              <a:spcAft>
                <a:spcPts val="0"/>
              </a:spcAft>
              <a:buNone/>
              <a:tabLst/>
              <a:defRPr lang="pl-PL" sz="1400" b="0" i="0" u="none" strike="noStrike" kern="1200" cap="none" spc="0" baseline="0">
                <a:solidFill>
                  <a:srgbClr val="000000"/>
                </a:solidFill>
                <a:uFillTx/>
                <a:latin typeface="Times New Roman" pitchFamily="18"/>
                <a:ea typeface="Arial Unicode MS" pitchFamily="2"/>
                <a:cs typeface="Tahoma" pitchFamily="2"/>
              </a:defRPr>
            </a:lvl1pPr>
          </a:lstStyle>
          <a:p>
            <a:pPr lvl="0"/>
            <a:endParaRPr lang="pl-PL"/>
          </a:p>
        </p:txBody>
      </p:sp>
      <p:sp>
        <p:nvSpPr>
          <p:cNvPr id="6" name="Symbol zastępczy numeru slajdu 5">
            <a:extLst>
              <a:ext uri="{FF2B5EF4-FFF2-40B4-BE49-F238E27FC236}">
                <a16:creationId xmlns:a16="http://schemas.microsoft.com/office/drawing/2014/main" id="{DAE6353A-C9C5-4483-8BE9-9DFC01A0F3EB}"/>
              </a:ext>
            </a:extLst>
          </p:cNvPr>
          <p:cNvSpPr txBox="1">
            <a:spLocks noGrp="1"/>
          </p:cNvSpPr>
          <p:nvPr>
            <p:ph type="sldNum" sz="quarter" idx="4"/>
          </p:nvPr>
        </p:nvSpPr>
        <p:spPr>
          <a:xfrm>
            <a:off x="7227362" y="6887160"/>
            <a:ext cx="2348279" cy="521281"/>
          </a:xfrm>
          <a:prstGeom prst="rect">
            <a:avLst/>
          </a:prstGeom>
          <a:noFill/>
          <a:ln>
            <a:noFill/>
          </a:ln>
        </p:spPr>
        <p:txBody>
          <a:bodyPr vert="horz" wrap="square" lIns="0" tIns="0" rIns="0" bIns="0" anchor="t" anchorCtr="0" compatLnSpc="1">
            <a:noAutofit/>
          </a:bodyPr>
          <a:lstStyle>
            <a:lvl1pPr marL="0" marR="0" lvl="0" indent="0" algn="r" defTabSz="914400" rtl="0" fontAlgn="auto" hangingPunct="0">
              <a:lnSpc>
                <a:spcPct val="100000"/>
              </a:lnSpc>
              <a:spcBef>
                <a:spcPts val="0"/>
              </a:spcBef>
              <a:spcAft>
                <a:spcPts val="0"/>
              </a:spcAft>
              <a:buNone/>
              <a:tabLst/>
              <a:defRPr lang="pl-PL" sz="1400" b="0" i="0" u="none" strike="noStrike" kern="1200" cap="none" spc="0" baseline="0">
                <a:solidFill>
                  <a:srgbClr val="000000"/>
                </a:solidFill>
                <a:uFillTx/>
                <a:latin typeface="Times New Roman" pitchFamily="18"/>
                <a:ea typeface="Arial Unicode MS" pitchFamily="2"/>
                <a:cs typeface="Tahoma" pitchFamily="2"/>
              </a:defRPr>
            </a:lvl1pPr>
          </a:lstStyle>
          <a:p>
            <a:pPr lvl="0"/>
            <a:fld id="{89BE009A-3A26-48C9-BBF0-B84CC2EA157B}" type="slidenum">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ctr" defTabSz="914400" rtl="0" fontAlgn="auto" hangingPunct="0">
        <a:lnSpc>
          <a:spcPct val="100000"/>
        </a:lnSpc>
        <a:spcBef>
          <a:spcPts val="0"/>
        </a:spcBef>
        <a:spcAft>
          <a:spcPts val="0"/>
        </a:spcAft>
        <a:buSzPct val="45000"/>
        <a:buFont typeface="StarSymbol"/>
        <a:buChar char="●"/>
        <a:tabLst/>
        <a:defRPr lang="pl-PL" sz="4400" b="0" i="0" u="none" strike="noStrike" kern="1200" cap="none" spc="0" baseline="0">
          <a:solidFill>
            <a:srgbClr val="FF8080"/>
          </a:solidFill>
          <a:uFillTx/>
          <a:latin typeface="Arial" pitchFamily="18"/>
          <a:ea typeface="Microsoft YaHei" pitchFamily="2"/>
          <a:cs typeface="Mangal" pitchFamily="2"/>
        </a:defRPr>
      </a:lvl1pPr>
    </p:titleStyle>
    <p:bodyStyle>
      <a:lvl1pPr marL="431999" marR="0" lvl="0" indent="-323999" defTabSz="914400" rtl="0" fontAlgn="auto" hangingPunct="0">
        <a:lnSpc>
          <a:spcPct val="100000"/>
        </a:lnSpc>
        <a:spcBef>
          <a:spcPts val="0"/>
        </a:spcBef>
        <a:spcAft>
          <a:spcPts val="1415"/>
        </a:spcAft>
        <a:buSzPct val="45000"/>
        <a:buFont typeface="StarSymbol"/>
        <a:buChar char="●"/>
        <a:tabLst/>
        <a:defRPr lang="pl-PL" sz="3200" b="0" i="0" u="none" strike="noStrike" kern="1200" cap="none" spc="0" baseline="0">
          <a:solidFill>
            <a:srgbClr val="000000"/>
          </a:solidFill>
          <a:uFillTx/>
          <a:latin typeface="Arial" pitchFamily="18"/>
          <a:ea typeface="Microsoft YaHei" pitchFamily="2"/>
          <a:cs typeface="Mangal" pitchFamily="2"/>
        </a:defRPr>
      </a:lvl1pPr>
      <a:lvl2pPr marL="863998" marR="0" lvl="1" indent="-323999" defTabSz="914400" rtl="0" fontAlgn="auto" hangingPunct="1">
        <a:lnSpc>
          <a:spcPct val="100000"/>
        </a:lnSpc>
        <a:spcBef>
          <a:spcPts val="0"/>
        </a:spcBef>
        <a:spcAft>
          <a:spcPts val="1135"/>
        </a:spcAft>
        <a:buSzPct val="45000"/>
        <a:buFont typeface="StarSymbol"/>
        <a:buChar char="●"/>
        <a:tabLst/>
        <a:defRPr lang="pl-PL" sz="2800" b="0" i="0" u="none" strike="noStrike" kern="1200" cap="none" spc="0" baseline="0">
          <a:solidFill>
            <a:srgbClr val="000000"/>
          </a:solidFill>
          <a:uFillTx/>
          <a:latin typeface="Arial" pitchFamily="18"/>
          <a:ea typeface="Microsoft YaHei" pitchFamily="2"/>
          <a:cs typeface="Mangal" pitchFamily="2"/>
        </a:defRPr>
      </a:lvl2pPr>
      <a:lvl3pPr marL="1295997" marR="0" lvl="2" indent="-287999" defTabSz="914400" rtl="0" fontAlgn="auto" hangingPunct="1">
        <a:lnSpc>
          <a:spcPct val="100000"/>
        </a:lnSpc>
        <a:spcBef>
          <a:spcPts val="0"/>
        </a:spcBef>
        <a:spcAft>
          <a:spcPts val="850"/>
        </a:spcAft>
        <a:buSzPct val="75000"/>
        <a:buFont typeface="StarSymbol"/>
        <a:buChar char="–"/>
        <a:tabLst/>
        <a:defRPr lang="pl-PL" sz="2400" b="0" i="0" u="none" strike="noStrike" kern="1200" cap="none" spc="0" baseline="0">
          <a:solidFill>
            <a:srgbClr val="000000"/>
          </a:solidFill>
          <a:uFillTx/>
          <a:latin typeface="Arial" pitchFamily="18"/>
          <a:ea typeface="Microsoft YaHei" pitchFamily="2"/>
          <a:cs typeface="Mangal" pitchFamily="2"/>
        </a:defRPr>
      </a:lvl3pPr>
      <a:lvl4pPr marL="1727996" marR="0" lvl="3" indent="-215999" defTabSz="914400" rtl="0" fontAlgn="auto" hangingPunct="1">
        <a:lnSpc>
          <a:spcPct val="100000"/>
        </a:lnSpc>
        <a:spcBef>
          <a:spcPts val="0"/>
        </a:spcBef>
        <a:spcAft>
          <a:spcPts val="565"/>
        </a:spcAft>
        <a:buSzPct val="45000"/>
        <a:buFont typeface="StarSymbol"/>
        <a:buChar char="●"/>
        <a:tabLst/>
        <a:defRPr lang="pl-PL" sz="2000" b="0" i="0" u="none" strike="noStrike" kern="1200" cap="none" spc="0" baseline="0">
          <a:solidFill>
            <a:srgbClr val="000000"/>
          </a:solidFill>
          <a:uFillTx/>
          <a:latin typeface="Arial" pitchFamily="18"/>
          <a:ea typeface="Microsoft YaHei" pitchFamily="2"/>
          <a:cs typeface="Mangal" pitchFamily="2"/>
        </a:defRPr>
      </a:lvl4pPr>
      <a:lvl5pPr marL="2159995" marR="0" lvl="4" indent="-215999" defTabSz="914400" rtl="0" fontAlgn="auto" hangingPunct="1">
        <a:lnSpc>
          <a:spcPct val="100000"/>
        </a:lnSpc>
        <a:spcBef>
          <a:spcPts val="0"/>
        </a:spcBef>
        <a:spcAft>
          <a:spcPts val="285"/>
        </a:spcAft>
        <a:buSzPct val="75000"/>
        <a:buFont typeface="StarSymbol"/>
        <a:buChar char="–"/>
        <a:tabLst/>
        <a:defRPr lang="pl-PL" sz="2000" b="0" i="0" u="none" strike="noStrike" kern="1200" cap="none" spc="0" baseline="0">
          <a:solidFill>
            <a:srgbClr val="000000"/>
          </a:solidFill>
          <a:uFillTx/>
          <a:latin typeface="Arial" pitchFamily="18"/>
          <a:ea typeface="Microsoft YaHei" pitchFamily="2"/>
          <a:cs typeface="Mangal" pitchFamily="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hyperlink" Target="http://commons.wikimedia.org/wiki/File:London_tower_ravens.jpg" TargetMode="External"/><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hyperlink" Target="http://www.flickr.com/photos/dgeezer/59968147/" TargetMode="External"/><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commons.wikimedia.org/wiki/file:catherinehoward.png" TargetMode="External"/><Relationship Id="rId5" Type="http://schemas.openxmlformats.org/officeDocument/2006/relationships/image" Target="../media/image17.png"/><Relationship Id="rId4" Type="http://schemas.openxmlformats.org/officeDocument/2006/relationships/hyperlink" Target="http://commons.wikimedia.org/wiki/File:Anne_boleyn.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hyperlink" Target="http://englishhistoryauthors.blogspot.com/2012/09/historical-anecdotes.html" TargetMode="External"/><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commons.wikimedia.org/wiki/File:Tower_of_London,_Traitors_Gate.jpg" TargetMode="External"/><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commons.wikimedia.org/wiki/File:Flickr_-_Duncan~_-_Hampton_Court_Palace.jpg" TargetMode="External"/><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www.geograph.org.uk/photo/2506970" TargetMode="External"/><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commons.wikimedia.org/wiki/File:Hampton_Court_Privy_Garden_-_geograph.org.uk_-_1800722.jp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hyperlink" Target="https://en.wikiquote.org/wiki/Thomas_Wolsey" TargetMode="External"/><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hyperlink" Target="http://en.wikipedia.org/wiki/File:Henry_Tudor_of_England.jpg" TargetMode="External"/><Relationship Id="rId5" Type="http://schemas.openxmlformats.org/officeDocument/2006/relationships/image" Target="../media/image26.jpg"/><Relationship Id="rId4" Type="http://schemas.openxmlformats.org/officeDocument/2006/relationships/hyperlink" Target="https://creativecommons.org/licenses/by-sa/3.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hyperlink" Target="http://flickr.com/photos/dgeezer/402743063" TargetMode="External"/><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www.geograph.org.uk/photo/1101624" TargetMode="External"/><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www.flickr.com/photos/23586209@N03/38739654282/" TargetMode="External"/><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1.jpeg"/></Relationships>
</file>

<file path=ppt/slides/_rels/slide33.xml.rels><?xml version="1.0" encoding="UTF-8" standalone="yes"?>
<Relationships xmlns="http://schemas.openxmlformats.org/package/2006/relationships"><Relationship Id="rId3" Type="http://schemas.openxmlformats.org/officeDocument/2006/relationships/hyperlink" Target="http://www.geograph.org.uk/photo/2506964" TargetMode="External"/><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flickr.com/photos/brapps/43338372" TargetMode="External"/><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bontips.blogspot.com/2010/08/laberintos-britanicos-de-setos.html" TargetMode="External"/><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de.wikipedia.org/wiki/Tower_of_London" TargetMode="External"/><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hyperlink" Target="https://commons.wikimedia.org/wiki/File:The_Tower_of_London_-_geograph.org.uk_-_53.jpg" TargetMode="External"/><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name="Slide1">
    <p:bg>
      <p:bgPr>
        <a:blipFill>
          <a:blip r:embed="rId3"/>
          <a:tile sx="100000" sy="100000" algn="tl"/>
        </a:blipFill>
        <a:effectLst/>
      </p:bgPr>
    </p:bg>
    <p:spTree>
      <p:nvGrpSpPr>
        <p:cNvPr id="1" name=""/>
        <p:cNvGrpSpPr/>
        <p:nvPr/>
      </p:nvGrpSpPr>
      <p:grpSpPr>
        <a:xfrm>
          <a:off x="0" y="0"/>
          <a:ext cx="0" cy="0"/>
          <a:chOff x="0" y="0"/>
          <a:chExt cx="0" cy="0"/>
        </a:xfrm>
      </p:grpSpPr>
      <p:pic>
        <p:nvPicPr>
          <p:cNvPr id="2" name="Picture 2" descr="Znalezione obrazy dla zapytania pastelowe tło">
            <a:extLst>
              <a:ext uri="{FF2B5EF4-FFF2-40B4-BE49-F238E27FC236}">
                <a16:creationId xmlns:a16="http://schemas.microsoft.com/office/drawing/2014/main" id="{462D8279-5457-46AC-89FC-F0A8CB672BF7}"/>
              </a:ext>
            </a:extLst>
          </p:cNvPr>
          <p:cNvPicPr>
            <a:picLocks noChangeAspect="1"/>
          </p:cNvPicPr>
          <p:nvPr/>
        </p:nvPicPr>
        <p:blipFill>
          <a:blip r:embed="rId4"/>
          <a:srcRect/>
          <a:stretch>
            <a:fillRect/>
          </a:stretch>
        </p:blipFill>
        <p:spPr>
          <a:xfrm>
            <a:off x="-12865" y="-13780"/>
            <a:ext cx="10093485" cy="7573453"/>
          </a:xfrm>
          <a:prstGeom prst="rect">
            <a:avLst/>
          </a:prstGeom>
          <a:noFill/>
          <a:ln>
            <a:noFill/>
          </a:ln>
        </p:spPr>
      </p:pic>
      <p:sp>
        <p:nvSpPr>
          <p:cNvPr id="3" name="Tytuł 2">
            <a:extLst>
              <a:ext uri="{FF2B5EF4-FFF2-40B4-BE49-F238E27FC236}">
                <a16:creationId xmlns:a16="http://schemas.microsoft.com/office/drawing/2014/main" id="{D78DE825-C4E5-4238-A0D1-7EB326BC1941}"/>
              </a:ext>
            </a:extLst>
          </p:cNvPr>
          <p:cNvSpPr txBox="1">
            <a:spLocks noGrp="1"/>
          </p:cNvSpPr>
          <p:nvPr>
            <p:ph type="title" idx="4294967295"/>
          </p:nvPr>
        </p:nvSpPr>
        <p:spPr>
          <a:xfrm>
            <a:off x="575815" y="539477"/>
            <a:ext cx="9071643" cy="2271241"/>
          </a:xfrm>
        </p:spPr>
        <p:txBody>
          <a:bodyPr/>
          <a:lstStyle/>
          <a:p>
            <a:pPr lvl="0">
              <a:buNone/>
            </a:pPr>
            <a:r>
              <a:rPr lang="pl-PL" sz="8000" b="1" i="1">
                <a:solidFill>
                  <a:srgbClr val="558ED5"/>
                </a:solidFill>
                <a:effectLst>
                  <a:outerShdw dist="17962" dir="2700000">
                    <a:srgbClr val="000000"/>
                  </a:outerShdw>
                </a:effectLst>
              </a:rPr>
              <a:t>Tower of London, </a:t>
            </a:r>
            <a:r>
              <a:rPr lang="pl-PL" sz="8000" b="1" i="1">
                <a:solidFill>
                  <a:srgbClr val="CD5DC5"/>
                </a:solidFill>
                <a:effectLst>
                  <a:outerShdw dist="17962" dir="2700000">
                    <a:srgbClr val="000000"/>
                  </a:outerShdw>
                </a:effectLst>
              </a:rPr>
              <a:t>Hampton Court</a:t>
            </a:r>
          </a:p>
        </p:txBody>
      </p:sp>
      <p:sp>
        <p:nvSpPr>
          <p:cNvPr id="4" name="Podtytuł 3">
            <a:extLst>
              <a:ext uri="{FF2B5EF4-FFF2-40B4-BE49-F238E27FC236}">
                <a16:creationId xmlns:a16="http://schemas.microsoft.com/office/drawing/2014/main" id="{C42C6E95-44C2-4B09-A6B2-40D6C122083C}"/>
              </a:ext>
            </a:extLst>
          </p:cNvPr>
          <p:cNvSpPr txBox="1">
            <a:spLocks noGrp="1"/>
          </p:cNvSpPr>
          <p:nvPr>
            <p:ph type="subTitle" idx="4294967295"/>
          </p:nvPr>
        </p:nvSpPr>
        <p:spPr>
          <a:xfrm>
            <a:off x="359788" y="2354415"/>
            <a:ext cx="9071643" cy="5205267"/>
          </a:xfrm>
        </p:spPr>
        <p:txBody>
          <a:bodyPr anchor="ctr" anchorCtr="1"/>
          <a:lstStyle/>
          <a:p>
            <a:pPr marL="0" lvl="0" indent="0" algn="ctr">
              <a:buNone/>
            </a:pPr>
            <a:endParaRPr lang="pl-PL" sz="3600" i="1" u="sng">
              <a:latin typeface="Arial Black" pitchFamily="34"/>
            </a:endParaRPr>
          </a:p>
          <a:p>
            <a:pPr marL="0" lvl="0" indent="0" algn="ctr">
              <a:buNone/>
            </a:pPr>
            <a:r>
              <a:rPr lang="pl-PL" sz="3600" i="1" u="sng">
                <a:latin typeface="Arial Black" pitchFamily="34"/>
              </a:rPr>
              <a:t>Authors</a:t>
            </a:r>
            <a:r>
              <a:rPr lang="pl-PL" sz="3600" i="1">
                <a:latin typeface="Arial Black" pitchFamily="34"/>
              </a:rPr>
              <a:t>: Iga Ziomka and Hania Fortuna</a:t>
            </a:r>
          </a:p>
          <a:p>
            <a:pPr marL="0" lvl="0" indent="0" algn="ctr">
              <a:buNone/>
            </a:pPr>
            <a:endParaRPr lang="pl-PL" sz="2800" i="1">
              <a:latin typeface="Arial Black" pitchFamily="34"/>
            </a:endParaRPr>
          </a:p>
          <a:p>
            <a:pPr marL="0" lvl="0" indent="0" algn="ctr">
              <a:buNone/>
            </a:pPr>
            <a:r>
              <a:rPr lang="pl-PL" sz="2800" i="1" u="sng">
                <a:latin typeface="Arial Black" pitchFamily="34"/>
              </a:rPr>
              <a:t>Suppervised by</a:t>
            </a:r>
            <a:r>
              <a:rPr lang="pl-PL" sz="2800" i="1">
                <a:latin typeface="Arial Black" pitchFamily="34"/>
              </a:rPr>
              <a:t>: Małgorzata Stasińska</a:t>
            </a:r>
          </a:p>
          <a:p>
            <a:pPr marL="0" lvl="0" indent="0" algn="ctr">
              <a:buNone/>
            </a:pPr>
            <a:endParaRPr lang="pl-PL" sz="2800" i="1">
              <a:latin typeface="Arial Black" pitchFamily="34"/>
            </a:endParaRPr>
          </a:p>
          <a:p>
            <a:pPr marL="0" lvl="0" indent="0" algn="ctr">
              <a:buNone/>
            </a:pPr>
            <a:r>
              <a:rPr lang="pl-PL" sz="3600" i="1">
                <a:latin typeface="Arial Black" pitchFamily="34"/>
              </a:rPr>
              <a:t>Primary School numer 6 in Zgierz with Bilingual and Sports Classes</a:t>
            </a:r>
          </a:p>
          <a:p>
            <a:pPr marL="0" lvl="0" indent="0" algn="ctr">
              <a:buNone/>
            </a:pPr>
            <a:endParaRPr lang="pl-PL" i="1">
              <a:latin typeface="Arial Black" pitchFamily="34"/>
            </a:endParaRP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showMasterSp="0">
  <p:cSld name="Slide10">
    <p:bg>
      <p:bgPr>
        <a:blipFill>
          <a:blip r:embed="rId2"/>
          <a:tile sx="100000" sy="100000" algn="tl"/>
        </a:blipFill>
        <a:effectLst/>
      </p:bgPr>
    </p:bg>
    <p:spTree>
      <p:nvGrpSpPr>
        <p:cNvPr id="1" name=""/>
        <p:cNvGrpSpPr/>
        <p:nvPr/>
      </p:nvGrpSpPr>
      <p:grpSpPr>
        <a:xfrm>
          <a:off x="0" y="0"/>
          <a:ext cx="0" cy="0"/>
          <a:chOff x="0" y="0"/>
          <a:chExt cx="0" cy="0"/>
        </a:xfrm>
      </p:grpSpPr>
      <p:pic>
        <p:nvPicPr>
          <p:cNvPr id="2" name="Picture 2" descr="Podobny obraz">
            <a:extLst>
              <a:ext uri="{FF2B5EF4-FFF2-40B4-BE49-F238E27FC236}">
                <a16:creationId xmlns:a16="http://schemas.microsoft.com/office/drawing/2014/main" id="{F1EA8289-FABA-4486-B82A-C09014510EBD}"/>
              </a:ext>
            </a:extLst>
          </p:cNvPr>
          <p:cNvPicPr>
            <a:picLocks noChangeAspect="1"/>
          </p:cNvPicPr>
          <p:nvPr/>
        </p:nvPicPr>
        <p:blipFill>
          <a:blip r:embed="rId3"/>
          <a:srcRect/>
          <a:stretch>
            <a:fillRect/>
          </a:stretch>
        </p:blipFill>
        <p:spPr>
          <a:xfrm>
            <a:off x="-26737" y="0"/>
            <a:ext cx="10107366" cy="7559673"/>
          </a:xfrm>
          <a:prstGeom prst="rect">
            <a:avLst/>
          </a:prstGeom>
          <a:noFill/>
          <a:ln>
            <a:noFill/>
          </a:ln>
        </p:spPr>
      </p:pic>
      <p:sp>
        <p:nvSpPr>
          <p:cNvPr id="3" name="pole tekstowe 1">
            <a:extLst>
              <a:ext uri="{FF2B5EF4-FFF2-40B4-BE49-F238E27FC236}">
                <a16:creationId xmlns:a16="http://schemas.microsoft.com/office/drawing/2014/main" id="{00572BAB-B3EF-4A02-8F9F-8BF8835C4081}"/>
              </a:ext>
            </a:extLst>
          </p:cNvPr>
          <p:cNvSpPr txBox="1"/>
          <p:nvPr/>
        </p:nvSpPr>
        <p:spPr>
          <a:xfrm>
            <a:off x="287779" y="1763612"/>
            <a:ext cx="3816422" cy="4893649"/>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a:rPr>
              <a:t>The White Tower is a keep which was often the strongest structure in a medieval castle, and contained lodgings suitable for the lord – in this case, the king or his representative.</a:t>
            </a:r>
            <a:r>
              <a:rPr lang="pl-PL" sz="2400" b="0" i="0" u="none" strike="noStrike" kern="1200" cap="none" spc="0" baseline="0">
                <a:solidFill>
                  <a:srgbClr val="000000"/>
                </a:solidFill>
                <a:uFillTx/>
                <a:latin typeface="Calibri"/>
              </a:rPr>
              <a:t> </a:t>
            </a:r>
            <a:r>
              <a:rPr lang="en-US" sz="2400" b="0" i="0" u="none" strike="noStrike" kern="1200" cap="none" spc="0" baseline="0">
                <a:solidFill>
                  <a:srgbClr val="000000"/>
                </a:solidFill>
                <a:uFillTx/>
                <a:latin typeface="Calibri"/>
              </a:rPr>
              <a:t>As one of the largest keeps in the Christian world</a:t>
            </a:r>
            <a:r>
              <a:rPr lang="pl-PL" sz="2400" b="0" i="0" u="none" strike="noStrike" kern="1200" cap="none" spc="0" baseline="0">
                <a:solidFill>
                  <a:srgbClr val="000000"/>
                </a:solidFill>
                <a:uFillTx/>
                <a:latin typeface="Calibri"/>
              </a:rPr>
              <a:t>,</a:t>
            </a:r>
            <a:r>
              <a:rPr lang="en-US" sz="2400" b="0" i="0" u="none" strike="noStrike" kern="1200" cap="none" spc="0" baseline="0">
                <a:solidFill>
                  <a:srgbClr val="000000"/>
                </a:solidFill>
                <a:uFillTx/>
                <a:latin typeface="Calibri"/>
              </a:rPr>
              <a:t> the White Tower has been described as "the most complete eleventh-century palace in Europe"</a:t>
            </a:r>
            <a:endParaRPr lang="pl-PL" sz="2400" b="0" i="0" u="none" strike="noStrike" kern="1200" cap="none" spc="0" baseline="0">
              <a:solidFill>
                <a:srgbClr val="000000"/>
              </a:solidFill>
              <a:uFillTx/>
              <a:latin typeface="Calibri"/>
            </a:endParaRPr>
          </a:p>
        </p:txBody>
      </p:sp>
      <p:sp>
        <p:nvSpPr>
          <p:cNvPr id="4" name="pole tekstowe 2">
            <a:extLst>
              <a:ext uri="{FF2B5EF4-FFF2-40B4-BE49-F238E27FC236}">
                <a16:creationId xmlns:a16="http://schemas.microsoft.com/office/drawing/2014/main" id="{18061493-B577-4936-BB9B-4480C4A531DA}"/>
              </a:ext>
            </a:extLst>
          </p:cNvPr>
          <p:cNvSpPr txBox="1"/>
          <p:nvPr/>
        </p:nvSpPr>
        <p:spPr>
          <a:xfrm>
            <a:off x="5616372" y="1691603"/>
            <a:ext cx="3816422" cy="5262975"/>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2400" b="0" i="0" u="none" strike="noStrike" kern="1200" cap="none" spc="0" baseline="0">
                <a:solidFill>
                  <a:srgbClr val="000000"/>
                </a:solidFill>
                <a:uFillTx/>
                <a:latin typeface="Calibri"/>
              </a:rPr>
              <a:t>Biała Wieża jest twierdzą, która często była najmocniejszą budowlą w średniowiecznym zamku i zawierała kwatery odpowiednie dla pana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2400" b="0" i="0" u="none" strike="noStrike" kern="1200" cap="none" spc="0" baseline="0">
                <a:solidFill>
                  <a:srgbClr val="000000"/>
                </a:solidFill>
                <a:uFillTx/>
                <a:latin typeface="Calibri"/>
              </a:rPr>
              <a:t>w tym przypadku króla lub jego przedstawiciela.</a:t>
            </a:r>
            <a:br>
              <a:rPr lang="pl-PL" sz="2400" b="0" i="0" u="none" strike="noStrike" kern="1200" cap="none" spc="0" baseline="0">
                <a:solidFill>
                  <a:srgbClr val="000000"/>
                </a:solidFill>
                <a:uFillTx/>
                <a:latin typeface="Calibri"/>
              </a:rPr>
            </a:br>
            <a:r>
              <a:rPr lang="pl-PL" sz="2400" b="0" i="0" u="none" strike="noStrike" kern="1200" cap="none" spc="0" baseline="0">
                <a:solidFill>
                  <a:srgbClr val="000000"/>
                </a:solidFill>
                <a:uFillTx/>
                <a:latin typeface="Calibri"/>
              </a:rPr>
              <a:t>Jako jedna z największych twierdz w świecie chrześcijańskim  Biała Wieża została opisana jako „najbardziej kompletny </a:t>
            </a:r>
            <a:br>
              <a:rPr lang="pl-PL" sz="2400" b="0" i="0" u="none" strike="noStrike" kern="1200" cap="none" spc="0" baseline="0">
                <a:solidFill>
                  <a:srgbClr val="000000"/>
                </a:solidFill>
                <a:uFillTx/>
                <a:latin typeface="Calibri"/>
              </a:rPr>
            </a:br>
            <a:r>
              <a:rPr lang="pl-PL" sz="2400" b="0" i="0" u="none" strike="noStrike" kern="1200" cap="none" spc="0" baseline="0">
                <a:solidFill>
                  <a:srgbClr val="000000"/>
                </a:solidFill>
                <a:uFillTx/>
                <a:latin typeface="Calibri"/>
              </a:rPr>
              <a:t>XI-wieczny pałac w Europie”</a:t>
            </a:r>
          </a:p>
        </p:txBody>
      </p:sp>
      <p:sp>
        <p:nvSpPr>
          <p:cNvPr id="5" name="Minus 4">
            <a:extLst>
              <a:ext uri="{FF2B5EF4-FFF2-40B4-BE49-F238E27FC236}">
                <a16:creationId xmlns:a16="http://schemas.microsoft.com/office/drawing/2014/main" id="{8ECC1BE4-7CC4-4375-8147-2EF32E359023}"/>
              </a:ext>
            </a:extLst>
          </p:cNvPr>
          <p:cNvSpPr/>
          <p:nvPr/>
        </p:nvSpPr>
        <p:spPr>
          <a:xfrm>
            <a:off x="4631719" y="-41431"/>
            <a:ext cx="451704" cy="7689893"/>
          </a:xfrm>
          <a:custGeom>
            <a:avLst/>
            <a:gdLst>
              <a:gd name="f0" fmla="val 10800000"/>
              <a:gd name="f1" fmla="val 5400000"/>
              <a:gd name="f2" fmla="val 180"/>
              <a:gd name="f3" fmla="val w"/>
              <a:gd name="f4" fmla="val h"/>
              <a:gd name="f5" fmla="val ss"/>
              <a:gd name="f6" fmla="val 0"/>
              <a:gd name="f7" fmla="val 100000"/>
              <a:gd name="f8" fmla="+- 0 0 -90"/>
              <a:gd name="f9" fmla="+- 0 0 -180"/>
              <a:gd name="f10" fmla="+- 0 0 -270"/>
              <a:gd name="f11" fmla="+- 0 0 -36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38 0 f6"/>
              <a:gd name="f40" fmla="+- f37 0 f6"/>
              <a:gd name="f41" fmla="*/ f39 1 2"/>
              <a:gd name="f42" fmla="*/ f40 1 2"/>
              <a:gd name="f43" fmla="*/ f39 f7 1"/>
              <a:gd name="f44" fmla="*/ f40 73490 1"/>
              <a:gd name="f45" fmla="+- f6 f41 0"/>
              <a:gd name="f46" fmla="+- f6 f42 0"/>
              <a:gd name="f47" fmla="*/ f43 1 200000"/>
              <a:gd name="f48" fmla="*/ f44 1 200000"/>
              <a:gd name="f49" fmla="+- f45 0 f47"/>
              <a:gd name="f50" fmla="+- f45 f47 0"/>
              <a:gd name="f51" fmla="+- f46 0 f48"/>
              <a:gd name="f52" fmla="+- f46 f48 0"/>
              <a:gd name="f53" fmla="*/ f45 f34 1"/>
              <a:gd name="f54" fmla="*/ f46 f34 1"/>
              <a:gd name="f55" fmla="*/ f51 f34 1"/>
              <a:gd name="f56" fmla="*/ f49 f34 1"/>
              <a:gd name="f57" fmla="*/ f52 f34 1"/>
              <a:gd name="f58" fmla="*/ f50 f34 1"/>
            </a:gdLst>
            <a:ahLst/>
            <a:cxnLst>
              <a:cxn ang="3cd4">
                <a:pos x="hc" y="t"/>
              </a:cxn>
              <a:cxn ang="0">
                <a:pos x="r" y="vc"/>
              </a:cxn>
              <a:cxn ang="cd4">
                <a:pos x="hc" y="b"/>
              </a:cxn>
              <a:cxn ang="cd2">
                <a:pos x="l" y="vc"/>
              </a:cxn>
              <a:cxn ang="f30">
                <a:pos x="f57" y="f53"/>
              </a:cxn>
              <a:cxn ang="f31">
                <a:pos x="f54" y="f58"/>
              </a:cxn>
              <a:cxn ang="f32">
                <a:pos x="f55" y="f53"/>
              </a:cxn>
              <a:cxn ang="f33">
                <a:pos x="f54" y="f56"/>
              </a:cxn>
            </a:cxnLst>
            <a:rect l="f55" t="f56" r="f57" b="f58"/>
            <a:pathLst>
              <a:path>
                <a:moveTo>
                  <a:pt x="f55" y="f56"/>
                </a:moveTo>
                <a:lnTo>
                  <a:pt x="f57" y="f56"/>
                </a:lnTo>
                <a:lnTo>
                  <a:pt x="f57" y="f58"/>
                </a:lnTo>
                <a:lnTo>
                  <a:pt x="f55" y="f58"/>
                </a:lnTo>
                <a:close/>
              </a:path>
            </a:pathLst>
          </a:custGeom>
          <a:solidFill>
            <a:srgbClr val="00B0F0"/>
          </a:solidFill>
          <a:ln w="25402">
            <a:solidFill>
              <a:srgbClr val="00B0F0"/>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l-PL" sz="1800" b="0" i="0" u="none" strike="noStrike" kern="1200" cap="none" spc="0" baseline="0">
              <a:solidFill>
                <a:srgbClr val="00B0F0"/>
              </a:solidFill>
              <a:uFillTx/>
              <a:latin typeface="Calibri"/>
            </a:endParaRPr>
          </a:p>
        </p:txBody>
      </p:sp>
      <p:pic>
        <p:nvPicPr>
          <p:cNvPr id="6" name="Picture 4" descr="Znalezione obrazy dla zapytania flaga angli">
            <a:extLst>
              <a:ext uri="{FF2B5EF4-FFF2-40B4-BE49-F238E27FC236}">
                <a16:creationId xmlns:a16="http://schemas.microsoft.com/office/drawing/2014/main" id="{D1341601-F338-49C2-BB45-40480DE196D8}"/>
              </a:ext>
            </a:extLst>
          </p:cNvPr>
          <p:cNvPicPr>
            <a:picLocks noChangeAspect="1"/>
          </p:cNvPicPr>
          <p:nvPr/>
        </p:nvPicPr>
        <p:blipFill>
          <a:blip r:embed="rId4"/>
          <a:srcRect/>
          <a:stretch>
            <a:fillRect/>
          </a:stretch>
        </p:blipFill>
        <p:spPr>
          <a:xfrm>
            <a:off x="1349709" y="251441"/>
            <a:ext cx="1800197" cy="866887"/>
          </a:xfrm>
          <a:prstGeom prst="rect">
            <a:avLst/>
          </a:prstGeom>
          <a:noFill/>
          <a:ln>
            <a:noFill/>
          </a:ln>
        </p:spPr>
      </p:pic>
      <p:pic>
        <p:nvPicPr>
          <p:cNvPr id="7" name="Picture 6" descr="Znalezione obrazy dla zapytania flaga polski">
            <a:extLst>
              <a:ext uri="{FF2B5EF4-FFF2-40B4-BE49-F238E27FC236}">
                <a16:creationId xmlns:a16="http://schemas.microsoft.com/office/drawing/2014/main" id="{9FC3F914-36AF-4AFF-BFF1-7D50647615FB}"/>
              </a:ext>
            </a:extLst>
          </p:cNvPr>
          <p:cNvPicPr>
            <a:picLocks noChangeAspect="1"/>
          </p:cNvPicPr>
          <p:nvPr/>
        </p:nvPicPr>
        <p:blipFill>
          <a:blip r:embed="rId5"/>
          <a:srcRect/>
          <a:stretch>
            <a:fillRect/>
          </a:stretch>
        </p:blipFill>
        <p:spPr>
          <a:xfrm>
            <a:off x="6805394" y="270644"/>
            <a:ext cx="1776889" cy="847694"/>
          </a:xfrm>
          <a:prstGeom prst="rect">
            <a:avLst/>
          </a:prstGeom>
          <a:noFill/>
          <a:ln>
            <a:noFill/>
          </a:ln>
        </p:spPr>
      </p:pic>
    </p:spTree>
  </p:cSld>
  <p:clrMapOvr>
    <a:masterClrMapping/>
  </p:clrMapOvr>
  <p:transition spd="slow">
    <p:wheel spokes="1"/>
  </p:transition>
</p:sld>
</file>

<file path=ppt/slides/slide11.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pic>
        <p:nvPicPr>
          <p:cNvPr id="2" name="Picture 4" descr="Znalezione obrazy dla zapytania tower of london biala wieza">
            <a:extLst>
              <a:ext uri="{FF2B5EF4-FFF2-40B4-BE49-F238E27FC236}">
                <a16:creationId xmlns:a16="http://schemas.microsoft.com/office/drawing/2014/main" id="{B51F9957-A5C6-4026-887E-D9C2594992BF}"/>
              </a:ext>
            </a:extLst>
          </p:cNvPr>
          <p:cNvPicPr>
            <a:picLocks noChangeAspect="1"/>
          </p:cNvPicPr>
          <p:nvPr/>
        </p:nvPicPr>
        <p:blipFill>
          <a:blip r:embed="rId2"/>
          <a:srcRect/>
          <a:stretch>
            <a:fillRect/>
          </a:stretch>
        </p:blipFill>
        <p:spPr>
          <a:xfrm>
            <a:off x="0" y="0"/>
            <a:ext cx="10143859" cy="7559673"/>
          </a:xfrm>
          <a:prstGeom prst="rect">
            <a:avLst/>
          </a:prstGeom>
          <a:noFill/>
          <a:ln>
            <a:noFill/>
          </a:ln>
        </p:spPr>
      </p:pic>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pic>
        <p:nvPicPr>
          <p:cNvPr id="2" name="Picture 2" descr="Podobny obraz">
            <a:extLst>
              <a:ext uri="{FF2B5EF4-FFF2-40B4-BE49-F238E27FC236}">
                <a16:creationId xmlns:a16="http://schemas.microsoft.com/office/drawing/2014/main" id="{848F139B-986C-4C6E-B12E-92DAAF65D458}"/>
              </a:ext>
            </a:extLst>
          </p:cNvPr>
          <p:cNvPicPr>
            <a:picLocks noChangeAspect="1"/>
          </p:cNvPicPr>
          <p:nvPr/>
        </p:nvPicPr>
        <p:blipFill>
          <a:blip r:embed="rId2"/>
          <a:srcRect/>
          <a:stretch>
            <a:fillRect/>
          </a:stretch>
        </p:blipFill>
        <p:spPr>
          <a:xfrm>
            <a:off x="0" y="0"/>
            <a:ext cx="10080629" cy="7559673"/>
          </a:xfrm>
          <a:prstGeom prst="rect">
            <a:avLst/>
          </a:prstGeom>
          <a:noFill/>
          <a:ln>
            <a:noFill/>
          </a:ln>
        </p:spPr>
      </p:pic>
      <p:sp>
        <p:nvSpPr>
          <p:cNvPr id="3" name="pole tekstowe 1">
            <a:extLst>
              <a:ext uri="{FF2B5EF4-FFF2-40B4-BE49-F238E27FC236}">
                <a16:creationId xmlns:a16="http://schemas.microsoft.com/office/drawing/2014/main" id="{0D45A4B9-4E6A-4431-B9B4-7D9C3C9185B7}"/>
              </a:ext>
            </a:extLst>
          </p:cNvPr>
          <p:cNvSpPr txBox="1"/>
          <p:nvPr/>
        </p:nvSpPr>
        <p:spPr>
          <a:xfrm>
            <a:off x="5544363" y="1331567"/>
            <a:ext cx="3971952" cy="5847752"/>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2200" b="0" i="0" u="none" strike="noStrike" kern="1200" cap="none" spc="0" baseline="0">
                <a:solidFill>
                  <a:srgbClr val="000000"/>
                </a:solidFill>
                <a:uFillTx/>
                <a:latin typeface="Calibri"/>
              </a:rPr>
              <a:t>Symbolem Tower są kruki. Popularna legenda  głosi, że dopóki na wieżach Tower będą żyły kruki, tak długo trwać będzie imperium brytyjskie.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2200" b="0" i="0" u="none" strike="noStrike" kern="1200" cap="none" spc="0" baseline="0">
                <a:solidFill>
                  <a:srgbClr val="000000"/>
                </a:solidFill>
                <a:uFillTx/>
                <a:latin typeface="Calibri"/>
              </a:rPr>
              <a:t>Legenda ta powstała w epoce wiktoriańskiej, nie wcześniej niż z końcem XIX w.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2200" b="0" i="0" u="none" strike="noStrike" kern="1200" cap="none" spc="0" baseline="0">
                <a:solidFill>
                  <a:srgbClr val="000000"/>
                </a:solidFill>
                <a:uFillTx/>
                <a:latin typeface="Calibri"/>
              </a:rPr>
              <a:t>Zadaniem jednego ze strażników Tower  jest opieka nad krukami i ich dożywianie.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2200" b="0" i="0" u="none" strike="noStrike" kern="1200" cap="none" spc="0" baseline="0">
                <a:solidFill>
                  <a:srgbClr val="000000"/>
                </a:solidFill>
                <a:uFillTx/>
                <a:latin typeface="Calibri"/>
              </a:rPr>
              <a:t>Inna wersja legendy mówi, że gdy wszystkie sześć kruków opuści kiedyś twierdzę, Londyn zginie.</a:t>
            </a:r>
            <a:br>
              <a:rPr lang="pl-PL" sz="2200" b="0" i="0" u="none" strike="noStrike" kern="1200" cap="none" spc="0" baseline="0">
                <a:solidFill>
                  <a:srgbClr val="000000"/>
                </a:solidFill>
                <a:uFillTx/>
                <a:latin typeface="Calibri"/>
              </a:rPr>
            </a:br>
            <a:r>
              <a:rPr lang="pl-PL" sz="2200" b="0" i="0" u="none" strike="noStrike" kern="1200" cap="none" spc="0" baseline="0">
                <a:solidFill>
                  <a:srgbClr val="000000"/>
                </a:solidFill>
                <a:uFillTx/>
                <a:latin typeface="Calibri"/>
              </a:rPr>
              <a:t>Aby tak się nie stało, podcina się  im </a:t>
            </a:r>
            <a:r>
              <a:rPr lang="pl-PL" sz="2200" b="0" i="0" u="none" strike="noStrike" kern="0" cap="none" spc="0" baseline="0">
                <a:solidFill>
                  <a:srgbClr val="000000"/>
                </a:solidFill>
                <a:uFillTx/>
                <a:latin typeface="Calibri"/>
              </a:rPr>
              <a:t>lotki</a:t>
            </a:r>
            <a:r>
              <a:rPr lang="pl-PL" sz="2200" b="0" i="0" u="none" strike="noStrike" kern="1200" cap="none" spc="0" baseline="0">
                <a:solidFill>
                  <a:srgbClr val="000000"/>
                </a:solidFill>
                <a:uFillTx/>
                <a:latin typeface="Calibri"/>
              </a:rPr>
              <a:t> i są pilnie strzeżone.</a:t>
            </a:r>
          </a:p>
        </p:txBody>
      </p:sp>
      <p:sp>
        <p:nvSpPr>
          <p:cNvPr id="4" name="pole tekstowe 3">
            <a:extLst>
              <a:ext uri="{FF2B5EF4-FFF2-40B4-BE49-F238E27FC236}">
                <a16:creationId xmlns:a16="http://schemas.microsoft.com/office/drawing/2014/main" id="{6055095C-DF51-4DD5-9934-981780CBB16C}"/>
              </a:ext>
            </a:extLst>
          </p:cNvPr>
          <p:cNvSpPr txBox="1"/>
          <p:nvPr/>
        </p:nvSpPr>
        <p:spPr>
          <a:xfrm>
            <a:off x="359788" y="1403576"/>
            <a:ext cx="4032449" cy="6186309"/>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200" b="0" i="0" u="none" strike="noStrike" kern="1200" cap="none" spc="0" baseline="0">
                <a:solidFill>
                  <a:srgbClr val="000000"/>
                </a:solidFill>
                <a:uFillTx/>
                <a:latin typeface="Calibri"/>
              </a:rPr>
              <a:t>The </a:t>
            </a:r>
            <a:r>
              <a:rPr lang="en-US" sz="2200" b="0" i="0" u="none" strike="noStrike" kern="0" cap="none" spc="0" baseline="0">
                <a:solidFill>
                  <a:srgbClr val="000000"/>
                </a:solidFill>
                <a:uFillTx/>
                <a:latin typeface="Calibri"/>
              </a:rPr>
              <a:t>symbol </a:t>
            </a:r>
            <a:r>
              <a:rPr lang="pl-PL" sz="2200" b="0" i="0" u="none" strike="noStrike" kern="0" cap="none" spc="0" baseline="0">
                <a:solidFill>
                  <a:srgbClr val="000000"/>
                </a:solidFill>
                <a:uFillTx/>
                <a:latin typeface="Calibri"/>
              </a:rPr>
              <a:t>of </a:t>
            </a:r>
            <a:r>
              <a:rPr lang="en-US" sz="2200" b="0" i="0" u="none" strike="noStrike" kern="1200" cap="none" spc="0" baseline="0">
                <a:solidFill>
                  <a:srgbClr val="000000"/>
                </a:solidFill>
                <a:uFillTx/>
                <a:latin typeface="Calibri"/>
              </a:rPr>
              <a:t>Tower </a:t>
            </a:r>
            <a:r>
              <a:rPr lang="pl-PL" sz="2200" b="0" i="0" u="none" strike="noStrike" kern="0" cap="none" spc="0" baseline="0">
                <a:solidFill>
                  <a:srgbClr val="000000"/>
                </a:solidFill>
                <a:uFillTx/>
                <a:latin typeface="Calibri"/>
              </a:rPr>
              <a:t>are the</a:t>
            </a:r>
            <a:r>
              <a:rPr lang="en-US" sz="2200" b="0" i="0" u="none" strike="noStrike" kern="1200" cap="none" spc="0" baseline="0">
                <a:solidFill>
                  <a:srgbClr val="000000"/>
                </a:solidFill>
                <a:uFillTx/>
                <a:latin typeface="Calibri"/>
              </a:rPr>
              <a:t> ravens. </a:t>
            </a:r>
            <a:endParaRPr lang="pl-PL" sz="22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200" b="0" i="0" u="none" strike="noStrike" kern="1200" cap="none" spc="0" baseline="0">
                <a:solidFill>
                  <a:srgbClr val="000000"/>
                </a:solidFill>
                <a:uFillTx/>
                <a:latin typeface="Calibri"/>
              </a:rPr>
              <a:t>A popular legend </a:t>
            </a:r>
            <a:r>
              <a:rPr lang="pl-PL" sz="2200" b="0" i="0" u="none" strike="noStrike" kern="1200" cap="none" spc="0" baseline="0">
                <a:solidFill>
                  <a:srgbClr val="000000"/>
                </a:solidFill>
                <a:uFillTx/>
                <a:latin typeface="Calibri"/>
              </a:rPr>
              <a:t>say</a:t>
            </a:r>
            <a:r>
              <a:rPr lang="en-US" sz="2200" b="0" i="0" u="none" strike="noStrike" kern="1200" cap="none" spc="0" baseline="0">
                <a:solidFill>
                  <a:srgbClr val="000000"/>
                </a:solidFill>
                <a:uFillTx/>
                <a:latin typeface="Calibri"/>
              </a:rPr>
              <a:t>s that as long as ravens live </a:t>
            </a:r>
            <a:r>
              <a:rPr lang="pl-PL" sz="2200" b="0" i="0" u="none" strike="noStrike" kern="1200" cap="none" spc="0" baseline="0">
                <a:solidFill>
                  <a:srgbClr val="000000"/>
                </a:solidFill>
                <a:uFillTx/>
                <a:latin typeface="Calibri"/>
              </a:rPr>
              <a:t>i</a:t>
            </a:r>
            <a:r>
              <a:rPr lang="en-US" sz="2200" b="0" i="0" u="none" strike="noStrike" kern="1200" cap="none" spc="0" baseline="0">
                <a:solidFill>
                  <a:srgbClr val="000000"/>
                </a:solidFill>
                <a:uFillTx/>
                <a:latin typeface="Calibri"/>
              </a:rPr>
              <a:t>n </a:t>
            </a:r>
            <a:r>
              <a:rPr lang="pl-PL" sz="2200" b="0" i="0" u="none" strike="noStrike" kern="1200" cap="none" spc="0" baseline="0">
                <a:solidFill>
                  <a:srgbClr val="000000"/>
                </a:solidFill>
                <a:uFillTx/>
                <a:latin typeface="Calibri"/>
              </a:rPr>
              <a:t>the </a:t>
            </a:r>
            <a:r>
              <a:rPr lang="en-US" sz="2200" b="0" i="0" u="none" strike="noStrike" kern="1200" cap="none" spc="0" baseline="0">
                <a:solidFill>
                  <a:srgbClr val="000000"/>
                </a:solidFill>
                <a:uFillTx/>
                <a:latin typeface="Calibri"/>
              </a:rPr>
              <a:t>Tower, the British </a:t>
            </a:r>
            <a:r>
              <a:rPr lang="pl-PL" sz="2200" b="0" i="0" u="none" strike="noStrike" kern="1200" cap="none" spc="0" baseline="0">
                <a:solidFill>
                  <a:srgbClr val="000000"/>
                </a:solidFill>
                <a:uFillTx/>
                <a:latin typeface="Calibri"/>
              </a:rPr>
              <a:t>E</a:t>
            </a:r>
            <a:r>
              <a:rPr lang="en-US" sz="2200" b="0" i="0" u="none" strike="noStrike" kern="1200" cap="none" spc="0" baseline="0">
                <a:solidFill>
                  <a:srgbClr val="000000"/>
                </a:solidFill>
                <a:uFillTx/>
                <a:latin typeface="Calibri"/>
              </a:rPr>
              <a:t>mpire will last. </a:t>
            </a:r>
            <a:endParaRPr lang="pl-PL" sz="22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200" b="0" i="0" u="none" strike="noStrike" kern="1200" cap="none" spc="0" baseline="0">
                <a:solidFill>
                  <a:srgbClr val="000000"/>
                </a:solidFill>
                <a:uFillTx/>
                <a:latin typeface="Calibri"/>
              </a:rPr>
              <a:t>This legend was created in the Victorian era, not earlier than the end of the 19th century. </a:t>
            </a:r>
            <a:endParaRPr lang="pl-PL" sz="22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200" b="0" i="0" u="none" strike="noStrike" kern="1200" cap="none" spc="0" baseline="0">
                <a:solidFill>
                  <a:srgbClr val="000000"/>
                </a:solidFill>
                <a:uFillTx/>
                <a:latin typeface="Calibri"/>
              </a:rPr>
              <a:t>The task of one of Tower's guards is to take care of the crows and provide them with food. </a:t>
            </a:r>
            <a:endParaRPr lang="pl-PL" sz="22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200" b="0" i="0" u="none" strike="noStrike" kern="1200" cap="none" spc="0" baseline="0">
                <a:solidFill>
                  <a:srgbClr val="000000"/>
                </a:solidFill>
                <a:uFillTx/>
                <a:latin typeface="Calibri"/>
              </a:rPr>
              <a:t>Another version of the legend says that when all six ravens leave the fortress, London will di</a:t>
            </a:r>
            <a:r>
              <a:rPr lang="pl-PL" sz="2200" b="0" i="0" u="none" strike="noStrike" kern="1200" cap="none" spc="0" baseline="0">
                <a:solidFill>
                  <a:srgbClr val="000000"/>
                </a:solidFill>
                <a:uFillTx/>
                <a:latin typeface="Calibri"/>
              </a:rPr>
              <a:t>sapear</a:t>
            </a:r>
            <a:r>
              <a:rPr lang="en-US" sz="2200" b="0" i="0" u="none" strike="noStrike" kern="1200" cap="none" spc="0" baseline="0">
                <a:solidFill>
                  <a:srgbClr val="000000"/>
                </a:solidFill>
                <a:uFillTx/>
                <a:latin typeface="Calibri"/>
              </a:rPr>
              <a:t>. </a:t>
            </a:r>
            <a:endParaRPr lang="pl-PL" sz="22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2200" b="0" i="0" u="none" strike="noStrike" kern="1200" cap="none" spc="0" baseline="0">
                <a:solidFill>
                  <a:srgbClr val="000000"/>
                </a:solidFill>
                <a:uFillTx/>
                <a:latin typeface="Calibri"/>
              </a:rPr>
              <a:t>To prevent that</a:t>
            </a:r>
            <a:r>
              <a:rPr lang="en-US" sz="2200" b="0" i="0" u="none" strike="noStrike" kern="1200" cap="none" spc="0" baseline="0">
                <a:solidFill>
                  <a:srgbClr val="000000"/>
                </a:solidFill>
                <a:uFillTx/>
                <a:latin typeface="Calibri"/>
              </a:rPr>
              <a:t>, the</a:t>
            </a:r>
            <a:r>
              <a:rPr lang="pl-PL" sz="2200" b="0" i="0" u="none" strike="noStrike" kern="1200" cap="none" spc="0" baseline="0">
                <a:solidFill>
                  <a:srgbClr val="000000"/>
                </a:solidFill>
                <a:uFillTx/>
                <a:latin typeface="Calibri"/>
              </a:rPr>
              <a:t> feathers in their</a:t>
            </a:r>
            <a:r>
              <a:rPr lang="en-US" sz="2200" b="0" i="0" u="none" strike="noStrike" kern="1200" cap="none" spc="0" baseline="0">
                <a:solidFill>
                  <a:srgbClr val="000000"/>
                </a:solidFill>
                <a:uFillTx/>
                <a:latin typeface="Calibri"/>
              </a:rPr>
              <a:t> wings are c</a:t>
            </a:r>
            <a:r>
              <a:rPr lang="pl-PL" sz="2200" b="0" i="0" u="none" strike="noStrike" kern="1200" cap="none" spc="0" baseline="0">
                <a:solidFill>
                  <a:srgbClr val="000000"/>
                </a:solidFill>
                <a:uFillTx/>
                <a:latin typeface="Calibri"/>
              </a:rPr>
              <a:t>lipped </a:t>
            </a:r>
            <a:r>
              <a:rPr lang="en-US" sz="2200" b="0" i="0" u="none" strike="noStrike" kern="1200" cap="none" spc="0" baseline="0">
                <a:solidFill>
                  <a:srgbClr val="000000"/>
                </a:solidFill>
                <a:uFillTx/>
                <a:latin typeface="Calibri"/>
              </a:rPr>
              <a:t>and </a:t>
            </a:r>
            <a:r>
              <a:rPr lang="pl-PL" sz="2200" b="0" i="0" u="none" strike="noStrike" kern="0" cap="none" spc="0" baseline="0">
                <a:solidFill>
                  <a:srgbClr val="000000"/>
                </a:solidFill>
                <a:uFillTx/>
                <a:latin typeface="Calibri"/>
              </a:rPr>
              <a:t>they </a:t>
            </a:r>
            <a:r>
              <a:rPr lang="en-US" sz="2200" b="0" i="0" u="none" strike="noStrike" kern="1200" cap="none" spc="0" baseline="0">
                <a:solidFill>
                  <a:srgbClr val="000000"/>
                </a:solidFill>
                <a:uFillTx/>
                <a:latin typeface="Calibri"/>
              </a:rPr>
              <a:t>are closely guarded.</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l-PL" sz="2200" b="0" i="0" u="none" strike="noStrike" kern="1200" cap="none" spc="0" baseline="0">
              <a:solidFill>
                <a:srgbClr val="000000"/>
              </a:solidFill>
              <a:uFillTx/>
              <a:latin typeface="Calibri"/>
            </a:endParaRPr>
          </a:p>
        </p:txBody>
      </p:sp>
      <p:sp>
        <p:nvSpPr>
          <p:cNvPr id="5" name="Minus 5">
            <a:extLst>
              <a:ext uri="{FF2B5EF4-FFF2-40B4-BE49-F238E27FC236}">
                <a16:creationId xmlns:a16="http://schemas.microsoft.com/office/drawing/2014/main" id="{DB41F47E-6DB3-4910-9AFC-F466C996751D}"/>
              </a:ext>
            </a:extLst>
          </p:cNvPr>
          <p:cNvSpPr/>
          <p:nvPr/>
        </p:nvSpPr>
        <p:spPr>
          <a:xfrm>
            <a:off x="4631719" y="-41431"/>
            <a:ext cx="451704" cy="7689893"/>
          </a:xfrm>
          <a:custGeom>
            <a:avLst/>
            <a:gdLst>
              <a:gd name="f0" fmla="val 10800000"/>
              <a:gd name="f1" fmla="val 5400000"/>
              <a:gd name="f2" fmla="val 180"/>
              <a:gd name="f3" fmla="val w"/>
              <a:gd name="f4" fmla="val h"/>
              <a:gd name="f5" fmla="val ss"/>
              <a:gd name="f6" fmla="val 0"/>
              <a:gd name="f7" fmla="val 100000"/>
              <a:gd name="f8" fmla="+- 0 0 -90"/>
              <a:gd name="f9" fmla="+- 0 0 -180"/>
              <a:gd name="f10" fmla="+- 0 0 -270"/>
              <a:gd name="f11" fmla="+- 0 0 -36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38 0 f6"/>
              <a:gd name="f40" fmla="+- f37 0 f6"/>
              <a:gd name="f41" fmla="*/ f39 1 2"/>
              <a:gd name="f42" fmla="*/ f40 1 2"/>
              <a:gd name="f43" fmla="*/ f39 f7 1"/>
              <a:gd name="f44" fmla="*/ f40 73490 1"/>
              <a:gd name="f45" fmla="+- f6 f41 0"/>
              <a:gd name="f46" fmla="+- f6 f42 0"/>
              <a:gd name="f47" fmla="*/ f43 1 200000"/>
              <a:gd name="f48" fmla="*/ f44 1 200000"/>
              <a:gd name="f49" fmla="+- f45 0 f47"/>
              <a:gd name="f50" fmla="+- f45 f47 0"/>
              <a:gd name="f51" fmla="+- f46 0 f48"/>
              <a:gd name="f52" fmla="+- f46 f48 0"/>
              <a:gd name="f53" fmla="*/ f45 f34 1"/>
              <a:gd name="f54" fmla="*/ f46 f34 1"/>
              <a:gd name="f55" fmla="*/ f51 f34 1"/>
              <a:gd name="f56" fmla="*/ f49 f34 1"/>
              <a:gd name="f57" fmla="*/ f52 f34 1"/>
              <a:gd name="f58" fmla="*/ f50 f34 1"/>
            </a:gdLst>
            <a:ahLst/>
            <a:cxnLst>
              <a:cxn ang="3cd4">
                <a:pos x="hc" y="t"/>
              </a:cxn>
              <a:cxn ang="0">
                <a:pos x="r" y="vc"/>
              </a:cxn>
              <a:cxn ang="cd4">
                <a:pos x="hc" y="b"/>
              </a:cxn>
              <a:cxn ang="cd2">
                <a:pos x="l" y="vc"/>
              </a:cxn>
              <a:cxn ang="f30">
                <a:pos x="f57" y="f53"/>
              </a:cxn>
              <a:cxn ang="f31">
                <a:pos x="f54" y="f58"/>
              </a:cxn>
              <a:cxn ang="f32">
                <a:pos x="f55" y="f53"/>
              </a:cxn>
              <a:cxn ang="f33">
                <a:pos x="f54" y="f56"/>
              </a:cxn>
            </a:cxnLst>
            <a:rect l="f55" t="f56" r="f57" b="f58"/>
            <a:pathLst>
              <a:path>
                <a:moveTo>
                  <a:pt x="f55" y="f56"/>
                </a:moveTo>
                <a:lnTo>
                  <a:pt x="f57" y="f56"/>
                </a:lnTo>
                <a:lnTo>
                  <a:pt x="f57" y="f58"/>
                </a:lnTo>
                <a:lnTo>
                  <a:pt x="f55" y="f58"/>
                </a:lnTo>
                <a:close/>
              </a:path>
            </a:pathLst>
          </a:custGeom>
          <a:solidFill>
            <a:srgbClr val="00B0F0"/>
          </a:solidFill>
          <a:ln w="25402">
            <a:solidFill>
              <a:srgbClr val="00B0F0"/>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l-PL" sz="1800" b="0" i="0" u="none" strike="noStrike" kern="1200" cap="none" spc="0" baseline="0">
              <a:solidFill>
                <a:srgbClr val="00B0F0"/>
              </a:solidFill>
              <a:uFillTx/>
              <a:latin typeface="Calibri"/>
            </a:endParaRPr>
          </a:p>
        </p:txBody>
      </p:sp>
      <p:pic>
        <p:nvPicPr>
          <p:cNvPr id="6" name="Picture 4" descr="Znalezione obrazy dla zapytania flaga angli">
            <a:extLst>
              <a:ext uri="{FF2B5EF4-FFF2-40B4-BE49-F238E27FC236}">
                <a16:creationId xmlns:a16="http://schemas.microsoft.com/office/drawing/2014/main" id="{17E939EA-70D0-4DF9-A01E-199D69A210A7}"/>
              </a:ext>
            </a:extLst>
          </p:cNvPr>
          <p:cNvPicPr>
            <a:picLocks noChangeAspect="1"/>
          </p:cNvPicPr>
          <p:nvPr/>
        </p:nvPicPr>
        <p:blipFill>
          <a:blip r:embed="rId3"/>
          <a:srcRect/>
          <a:stretch>
            <a:fillRect/>
          </a:stretch>
        </p:blipFill>
        <p:spPr>
          <a:xfrm>
            <a:off x="1349709" y="251441"/>
            <a:ext cx="1800197" cy="866887"/>
          </a:xfrm>
          <a:prstGeom prst="rect">
            <a:avLst/>
          </a:prstGeom>
          <a:noFill/>
          <a:ln>
            <a:noFill/>
          </a:ln>
        </p:spPr>
      </p:pic>
      <p:pic>
        <p:nvPicPr>
          <p:cNvPr id="7" name="Picture 6" descr="Znalezione obrazy dla zapytania flaga polski">
            <a:extLst>
              <a:ext uri="{FF2B5EF4-FFF2-40B4-BE49-F238E27FC236}">
                <a16:creationId xmlns:a16="http://schemas.microsoft.com/office/drawing/2014/main" id="{9A8F126F-2E1D-43B8-BCB4-5791158483B4}"/>
              </a:ext>
            </a:extLst>
          </p:cNvPr>
          <p:cNvPicPr>
            <a:picLocks noChangeAspect="1"/>
          </p:cNvPicPr>
          <p:nvPr/>
        </p:nvPicPr>
        <p:blipFill>
          <a:blip r:embed="rId4"/>
          <a:srcRect/>
          <a:stretch>
            <a:fillRect/>
          </a:stretch>
        </p:blipFill>
        <p:spPr>
          <a:xfrm>
            <a:off x="6805394" y="270644"/>
            <a:ext cx="1776889" cy="847694"/>
          </a:xfrm>
          <a:prstGeom prst="rect">
            <a:avLst/>
          </a:prstGeom>
          <a:noFill/>
          <a:ln>
            <a:noFill/>
          </a:ln>
        </p:spPr>
      </p:pic>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219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pic>
        <p:nvPicPr>
          <p:cNvPr id="2" name="Picture 6" descr="https://i0.wp.com/www.writeandtravel.pl/wp-content/uploads/2018/08/P4251356.jpg?resize=783%2C587">
            <a:extLst>
              <a:ext uri="{FF2B5EF4-FFF2-40B4-BE49-F238E27FC236}">
                <a16:creationId xmlns:a16="http://schemas.microsoft.com/office/drawing/2014/main" id="{40DB1807-92AF-4672-AE8C-26F5525608F0}"/>
              </a:ext>
            </a:extLst>
          </p:cNvPr>
          <p:cNvPicPr>
            <a:picLocks noChangeAspect="1"/>
          </p:cNvPicPr>
          <p:nvPr/>
        </p:nvPicPr>
        <p:blipFill>
          <a:blip r:embed="rId2"/>
          <a:srcRect/>
          <a:stretch>
            <a:fillRect/>
          </a:stretch>
        </p:blipFill>
        <p:spPr>
          <a:xfrm>
            <a:off x="0" y="0"/>
            <a:ext cx="10072628" cy="7551252"/>
          </a:xfrm>
          <a:prstGeom prst="rect">
            <a:avLst/>
          </a:prstGeom>
          <a:noFill/>
          <a:ln>
            <a:noFill/>
          </a:ln>
        </p:spPr>
      </p:pic>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pic>
        <p:nvPicPr>
          <p:cNvPr id="2" name="Picture 2" descr="Podobny obraz">
            <a:extLst>
              <a:ext uri="{FF2B5EF4-FFF2-40B4-BE49-F238E27FC236}">
                <a16:creationId xmlns:a16="http://schemas.microsoft.com/office/drawing/2014/main" id="{2A9FD14A-A47C-46D5-9FE2-20EBBD2DB795}"/>
              </a:ext>
            </a:extLst>
          </p:cNvPr>
          <p:cNvPicPr>
            <a:picLocks noChangeAspect="1"/>
          </p:cNvPicPr>
          <p:nvPr/>
        </p:nvPicPr>
        <p:blipFill>
          <a:blip r:embed="rId2"/>
          <a:srcRect/>
          <a:stretch>
            <a:fillRect/>
          </a:stretch>
        </p:blipFill>
        <p:spPr>
          <a:xfrm>
            <a:off x="0" y="0"/>
            <a:ext cx="10226704" cy="7546634"/>
          </a:xfrm>
          <a:prstGeom prst="rect">
            <a:avLst/>
          </a:prstGeom>
          <a:noFill/>
          <a:ln>
            <a:noFill/>
          </a:ln>
        </p:spPr>
      </p:pic>
      <p:sp>
        <p:nvSpPr>
          <p:cNvPr id="3" name="pole tekstowe 1">
            <a:extLst>
              <a:ext uri="{FF2B5EF4-FFF2-40B4-BE49-F238E27FC236}">
                <a16:creationId xmlns:a16="http://schemas.microsoft.com/office/drawing/2014/main" id="{941DB68E-2662-4CAD-BBA5-F64403395F05}"/>
              </a:ext>
            </a:extLst>
          </p:cNvPr>
          <p:cNvSpPr txBox="1"/>
          <p:nvPr/>
        </p:nvSpPr>
        <p:spPr>
          <a:xfrm>
            <a:off x="5112081" y="1619594"/>
            <a:ext cx="4968547" cy="5909309"/>
          </a:xfrm>
          <a:prstGeom prst="rect">
            <a:avLst/>
          </a:prstGeom>
          <a:noFill/>
          <a:ln>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2000" b="0" i="0" u="none" strike="noStrike" kern="1200" cap="none" spc="0" baseline="0">
                <a:solidFill>
                  <a:srgbClr val="000000"/>
                </a:solidFill>
                <a:uFillTx/>
                <a:latin typeface="Calibri"/>
              </a:rPr>
              <a:t>Gdy tron objął Henryk VIII, jedną</a:t>
            </a:r>
            <a:br>
              <a:rPr lang="pl-PL" sz="2000" b="0" i="0" u="none" strike="noStrike" kern="1200" cap="none" spc="0" baseline="0">
                <a:solidFill>
                  <a:srgbClr val="000000"/>
                </a:solidFill>
                <a:uFillTx/>
                <a:latin typeface="Calibri"/>
              </a:rPr>
            </a:br>
            <a:r>
              <a:rPr lang="pl-PL" sz="2000" b="0" i="0" u="none" strike="noStrike" kern="1200" cap="none" spc="0" baseline="0">
                <a:solidFill>
                  <a:srgbClr val="000000"/>
                </a:solidFill>
                <a:uFillTx/>
                <a:latin typeface="Calibri"/>
              </a:rPr>
              <a:t>z najpopularniejszych części twierdzy stał się </a:t>
            </a:r>
            <a:r>
              <a:rPr lang="pl-PL" sz="2000" b="0" i="0" u="none" strike="noStrike" kern="0" cap="none" spc="0" baseline="0">
                <a:solidFill>
                  <a:srgbClr val="000000"/>
                </a:solidFill>
                <a:uFillTx/>
                <a:latin typeface="Calibri"/>
              </a:rPr>
              <a:t>Dziedziniec Twierdzy</a:t>
            </a:r>
            <a:r>
              <a:rPr lang="pl-PL" sz="2000" b="0" i="0" u="none" strike="noStrike" kern="1200" cap="none" spc="0" baseline="0">
                <a:solidFill>
                  <a:srgbClr val="000000"/>
                </a:solidFill>
                <a:uFillTx/>
                <a:latin typeface="Calibri"/>
              </a:rPr>
              <a:t>, który był miejscem egzekucji wysoko urodzonych Anglików, którzy mieli nieszczęście zdenerwować króla.</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2000" b="0" i="0" u="none" strike="noStrike" kern="1200" cap="none" spc="0" baseline="0">
                <a:solidFill>
                  <a:srgbClr val="000000"/>
                </a:solidFill>
                <a:uFillTx/>
                <a:latin typeface="Calibri"/>
              </a:rPr>
              <a:t>Utrata życia na tym terenie była wręcz przywilejem, gdyż nie odbywała się przy udziale gapiów, jak działo się to</a:t>
            </a:r>
            <a:br>
              <a:rPr lang="pl-PL" sz="2000" b="0" i="0" u="none" strike="noStrike" kern="1200" cap="none" spc="0" baseline="0">
                <a:solidFill>
                  <a:srgbClr val="000000"/>
                </a:solidFill>
                <a:uFillTx/>
                <a:latin typeface="Calibri"/>
              </a:rPr>
            </a:br>
            <a:r>
              <a:rPr lang="pl-PL" sz="2000" b="0" i="0" u="none" strike="noStrike" kern="1200" cap="none" spc="0" baseline="0">
                <a:solidFill>
                  <a:srgbClr val="000000"/>
                </a:solidFill>
                <a:uFillTx/>
                <a:latin typeface="Calibri"/>
              </a:rPr>
              <a:t>w przypadku zwykłych mieszczan, którzy zabijani byli w miejscach publicznych.</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2000" b="0" i="0" u="none" strike="noStrike" kern="1200" cap="none" spc="0" baseline="0">
                <a:solidFill>
                  <a:srgbClr val="000000"/>
                </a:solidFill>
                <a:uFillTx/>
                <a:latin typeface="Calibri"/>
              </a:rPr>
              <a:t>To w tym miejscu pozbawione życia zostały dwie z sześciu żon Henryka VIII, Anna Boleyn i Katarzyna Howard.</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2000" b="0" i="0" u="none" strike="noStrike" kern="1200" cap="none" spc="0" baseline="0">
                <a:solidFill>
                  <a:srgbClr val="000000"/>
                </a:solidFill>
                <a:uFillTx/>
                <a:latin typeface="Calibri"/>
              </a:rPr>
              <a:t>Wszyscy skazani zostawali  pozbawieni głów za pomocą topora. Jedynie Anna Boleyn straciła życie pod mieczem francuskiego kata, którego w swej „łasce” sprowadził dla niej z Francji jej małżonek.</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l-PL" sz="1800" b="0" i="0" u="none" strike="noStrike" kern="1200" cap="none" spc="0" baseline="0">
              <a:solidFill>
                <a:srgbClr val="000000"/>
              </a:solidFill>
              <a:uFillTx/>
              <a:latin typeface="Calibri"/>
            </a:endParaRPr>
          </a:p>
        </p:txBody>
      </p:sp>
      <p:sp>
        <p:nvSpPr>
          <p:cNvPr id="4" name="Minus 4">
            <a:extLst>
              <a:ext uri="{FF2B5EF4-FFF2-40B4-BE49-F238E27FC236}">
                <a16:creationId xmlns:a16="http://schemas.microsoft.com/office/drawing/2014/main" id="{3B34A059-0916-48F5-8236-663A7A69AA2B}"/>
              </a:ext>
            </a:extLst>
          </p:cNvPr>
          <p:cNvSpPr/>
          <p:nvPr/>
        </p:nvSpPr>
        <p:spPr>
          <a:xfrm>
            <a:off x="4631719" y="-41431"/>
            <a:ext cx="451704" cy="7689893"/>
          </a:xfrm>
          <a:custGeom>
            <a:avLst/>
            <a:gdLst>
              <a:gd name="f0" fmla="val 10800000"/>
              <a:gd name="f1" fmla="val 5400000"/>
              <a:gd name="f2" fmla="val 180"/>
              <a:gd name="f3" fmla="val w"/>
              <a:gd name="f4" fmla="val h"/>
              <a:gd name="f5" fmla="val ss"/>
              <a:gd name="f6" fmla="val 0"/>
              <a:gd name="f7" fmla="val 100000"/>
              <a:gd name="f8" fmla="+- 0 0 -90"/>
              <a:gd name="f9" fmla="+- 0 0 -180"/>
              <a:gd name="f10" fmla="+- 0 0 -270"/>
              <a:gd name="f11" fmla="+- 0 0 -36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38 0 f6"/>
              <a:gd name="f40" fmla="+- f37 0 f6"/>
              <a:gd name="f41" fmla="*/ f39 1 2"/>
              <a:gd name="f42" fmla="*/ f40 1 2"/>
              <a:gd name="f43" fmla="*/ f39 f7 1"/>
              <a:gd name="f44" fmla="*/ f40 73490 1"/>
              <a:gd name="f45" fmla="+- f6 f41 0"/>
              <a:gd name="f46" fmla="+- f6 f42 0"/>
              <a:gd name="f47" fmla="*/ f43 1 200000"/>
              <a:gd name="f48" fmla="*/ f44 1 200000"/>
              <a:gd name="f49" fmla="+- f45 0 f47"/>
              <a:gd name="f50" fmla="+- f45 f47 0"/>
              <a:gd name="f51" fmla="+- f46 0 f48"/>
              <a:gd name="f52" fmla="+- f46 f48 0"/>
              <a:gd name="f53" fmla="*/ f45 f34 1"/>
              <a:gd name="f54" fmla="*/ f46 f34 1"/>
              <a:gd name="f55" fmla="*/ f51 f34 1"/>
              <a:gd name="f56" fmla="*/ f49 f34 1"/>
              <a:gd name="f57" fmla="*/ f52 f34 1"/>
              <a:gd name="f58" fmla="*/ f50 f34 1"/>
            </a:gdLst>
            <a:ahLst/>
            <a:cxnLst>
              <a:cxn ang="3cd4">
                <a:pos x="hc" y="t"/>
              </a:cxn>
              <a:cxn ang="0">
                <a:pos x="r" y="vc"/>
              </a:cxn>
              <a:cxn ang="cd4">
                <a:pos x="hc" y="b"/>
              </a:cxn>
              <a:cxn ang="cd2">
                <a:pos x="l" y="vc"/>
              </a:cxn>
              <a:cxn ang="f30">
                <a:pos x="f57" y="f53"/>
              </a:cxn>
              <a:cxn ang="f31">
                <a:pos x="f54" y="f58"/>
              </a:cxn>
              <a:cxn ang="f32">
                <a:pos x="f55" y="f53"/>
              </a:cxn>
              <a:cxn ang="f33">
                <a:pos x="f54" y="f56"/>
              </a:cxn>
            </a:cxnLst>
            <a:rect l="f55" t="f56" r="f57" b="f58"/>
            <a:pathLst>
              <a:path>
                <a:moveTo>
                  <a:pt x="f55" y="f56"/>
                </a:moveTo>
                <a:lnTo>
                  <a:pt x="f57" y="f56"/>
                </a:lnTo>
                <a:lnTo>
                  <a:pt x="f57" y="f58"/>
                </a:lnTo>
                <a:lnTo>
                  <a:pt x="f55" y="f58"/>
                </a:lnTo>
                <a:close/>
              </a:path>
            </a:pathLst>
          </a:custGeom>
          <a:solidFill>
            <a:srgbClr val="00B0F0"/>
          </a:solidFill>
          <a:ln w="25402">
            <a:solidFill>
              <a:srgbClr val="00B0F0"/>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l-PL" sz="1800" b="0" i="0" u="none" strike="noStrike" kern="1200" cap="none" spc="0" baseline="0">
              <a:solidFill>
                <a:srgbClr val="00B0F0"/>
              </a:solidFill>
              <a:uFillTx/>
              <a:latin typeface="Calibri"/>
            </a:endParaRPr>
          </a:p>
        </p:txBody>
      </p:sp>
      <p:pic>
        <p:nvPicPr>
          <p:cNvPr id="5" name="Picture 4" descr="Znalezione obrazy dla zapytania flaga angli">
            <a:extLst>
              <a:ext uri="{FF2B5EF4-FFF2-40B4-BE49-F238E27FC236}">
                <a16:creationId xmlns:a16="http://schemas.microsoft.com/office/drawing/2014/main" id="{6A35A7CB-FC10-49EA-B8A5-E29EC1E8F29D}"/>
              </a:ext>
            </a:extLst>
          </p:cNvPr>
          <p:cNvPicPr>
            <a:picLocks noChangeAspect="1"/>
          </p:cNvPicPr>
          <p:nvPr/>
        </p:nvPicPr>
        <p:blipFill>
          <a:blip r:embed="rId3"/>
          <a:srcRect/>
          <a:stretch>
            <a:fillRect/>
          </a:stretch>
        </p:blipFill>
        <p:spPr>
          <a:xfrm>
            <a:off x="1323136" y="248296"/>
            <a:ext cx="1800197" cy="866887"/>
          </a:xfrm>
          <a:prstGeom prst="rect">
            <a:avLst/>
          </a:prstGeom>
          <a:noFill/>
          <a:ln>
            <a:noFill/>
          </a:ln>
        </p:spPr>
      </p:pic>
      <p:pic>
        <p:nvPicPr>
          <p:cNvPr id="6" name="Picture 6" descr="Znalezione obrazy dla zapytania flaga polski">
            <a:extLst>
              <a:ext uri="{FF2B5EF4-FFF2-40B4-BE49-F238E27FC236}">
                <a16:creationId xmlns:a16="http://schemas.microsoft.com/office/drawing/2014/main" id="{EE23B1D8-FB20-4D7C-B258-F5C2A04D9B9C}"/>
              </a:ext>
            </a:extLst>
          </p:cNvPr>
          <p:cNvPicPr>
            <a:picLocks noChangeAspect="1"/>
          </p:cNvPicPr>
          <p:nvPr/>
        </p:nvPicPr>
        <p:blipFill>
          <a:blip r:embed="rId4"/>
          <a:srcRect/>
          <a:stretch>
            <a:fillRect/>
          </a:stretch>
        </p:blipFill>
        <p:spPr>
          <a:xfrm>
            <a:off x="6805394" y="323450"/>
            <a:ext cx="1776889" cy="847694"/>
          </a:xfrm>
          <a:prstGeom prst="rect">
            <a:avLst/>
          </a:prstGeom>
          <a:noFill/>
          <a:ln>
            <a:noFill/>
          </a:ln>
        </p:spPr>
      </p:pic>
      <p:sp>
        <p:nvSpPr>
          <p:cNvPr id="7" name="pole tekstowe 3">
            <a:extLst>
              <a:ext uri="{FF2B5EF4-FFF2-40B4-BE49-F238E27FC236}">
                <a16:creationId xmlns:a16="http://schemas.microsoft.com/office/drawing/2014/main" id="{D0A0D02B-C570-4E39-B788-8FBB5AC8F736}"/>
              </a:ext>
            </a:extLst>
          </p:cNvPr>
          <p:cNvSpPr txBox="1"/>
          <p:nvPr/>
        </p:nvSpPr>
        <p:spPr>
          <a:xfrm>
            <a:off x="215780" y="1475585"/>
            <a:ext cx="4680520" cy="5632310"/>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rPr>
              <a:t>When</a:t>
            </a:r>
            <a:r>
              <a:rPr lang="pl-PL" sz="2000" b="0" i="0" u="none" strike="noStrike" kern="1200" cap="none" spc="0" baseline="0">
                <a:solidFill>
                  <a:srgbClr val="000000"/>
                </a:solidFill>
                <a:uFillTx/>
                <a:latin typeface="Calibri"/>
              </a:rPr>
              <a:t> </a:t>
            </a:r>
            <a:r>
              <a:rPr lang="en-US" sz="2000" b="0" i="0" u="none" strike="noStrike" kern="0" cap="none" spc="0" baseline="0">
                <a:solidFill>
                  <a:srgbClr val="000000"/>
                </a:solidFill>
                <a:uFillTx/>
                <a:latin typeface="Calibri"/>
              </a:rPr>
              <a:t>Henry VIII</a:t>
            </a:r>
            <a:r>
              <a:rPr lang="en-US" sz="2000" b="0" i="0" u="none" strike="noStrike" kern="1200" cap="none" spc="0" baseline="0">
                <a:solidFill>
                  <a:srgbClr val="000000"/>
                </a:solidFill>
                <a:uFillTx/>
                <a:latin typeface="Calibri"/>
              </a:rPr>
              <a:t> </a:t>
            </a:r>
            <a:r>
              <a:rPr lang="en-US" sz="2000" b="0" i="0" u="none" strike="noStrike" kern="0" cap="none" spc="0" baseline="0">
                <a:solidFill>
                  <a:srgbClr val="000000"/>
                </a:solidFill>
                <a:uFillTx/>
                <a:latin typeface="Calibri"/>
              </a:rPr>
              <a:t>took over</a:t>
            </a:r>
            <a:r>
              <a:rPr lang="pl-PL" sz="2000" b="0" i="0" u="none" strike="noStrike" kern="0" cap="none" spc="0" baseline="0">
                <a:solidFill>
                  <a:srgbClr val="000000"/>
                </a:solidFill>
                <a:uFillTx/>
                <a:latin typeface="Calibri"/>
              </a:rPr>
              <a:t> </a:t>
            </a:r>
            <a:r>
              <a:rPr lang="en-US" sz="2000" b="0" i="0" u="none" strike="noStrike" kern="1200" cap="none" spc="0" baseline="0">
                <a:solidFill>
                  <a:srgbClr val="000000"/>
                </a:solidFill>
                <a:uFillTx/>
                <a:latin typeface="Calibri"/>
              </a:rPr>
              <a:t>the</a:t>
            </a:r>
            <a:r>
              <a:rPr lang="pl-PL" sz="2000" b="0" i="0" u="none" strike="noStrike" kern="1200" cap="none" spc="0" baseline="0">
                <a:solidFill>
                  <a:srgbClr val="000000"/>
                </a:solidFill>
                <a:uFillTx/>
                <a:latin typeface="Calibri"/>
              </a:rPr>
              <a:t> English</a:t>
            </a:r>
            <a:r>
              <a:rPr lang="en-US" sz="2000" b="0" i="0" u="none" strike="noStrike" kern="1200" cap="none" spc="0" baseline="0">
                <a:solidFill>
                  <a:srgbClr val="000000"/>
                </a:solidFill>
                <a:uFillTx/>
                <a:latin typeface="Calibri"/>
              </a:rPr>
              <a:t> throne</a:t>
            </a:r>
            <a:r>
              <a:rPr lang="pl-PL" sz="2000" b="0" i="0" u="none" strike="noStrike" kern="1200" cap="none" spc="0" baseline="0">
                <a:solidFill>
                  <a:srgbClr val="000000"/>
                </a:solidFill>
                <a:uFillTx/>
                <a:latin typeface="Calibri"/>
              </a:rPr>
              <a:t>,</a:t>
            </a:r>
            <a:r>
              <a:rPr lang="en-US" sz="2000" b="0" i="0" u="none" strike="noStrike" kern="1200" cap="none" spc="0" baseline="0">
                <a:solidFill>
                  <a:srgbClr val="000000"/>
                </a:solidFill>
                <a:uFillTx/>
                <a:latin typeface="Calibri"/>
              </a:rPr>
              <a:t> one of the most popular parts of the fortress became the </a:t>
            </a:r>
            <a:r>
              <a:rPr lang="en-US" sz="2000" b="0" i="0" u="none" strike="noStrike" kern="0" cap="none" spc="0" baseline="0">
                <a:solidFill>
                  <a:srgbClr val="000000"/>
                </a:solidFill>
                <a:uFillTx/>
                <a:latin typeface="Calibri"/>
              </a:rPr>
              <a:t>Tower </a:t>
            </a:r>
            <a:r>
              <a:rPr lang="en-US" sz="2000" b="0" i="0" u="none" strike="noStrike" kern="1200" cap="none" spc="0" baseline="0">
                <a:solidFill>
                  <a:srgbClr val="000000"/>
                </a:solidFill>
                <a:uFillTx/>
                <a:latin typeface="Calibri"/>
              </a:rPr>
              <a:t>Green</a:t>
            </a:r>
            <a:r>
              <a:rPr lang="pl-PL" sz="2000" b="0" i="0" u="none" strike="noStrike" kern="1200" cap="none" spc="0" baseline="0">
                <a:solidFill>
                  <a:srgbClr val="000000"/>
                </a:solidFill>
                <a:uFillTx/>
                <a:latin typeface="Calibri"/>
              </a:rPr>
              <a:t>. </a:t>
            </a:r>
            <a:endParaRPr lang="pl-PL" sz="2000" b="0" i="0" u="none" strike="noStrike" kern="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2000" b="0" i="0" u="none" strike="noStrike" kern="1200" cap="none" spc="0" baseline="0">
                <a:solidFill>
                  <a:srgbClr val="000000"/>
                </a:solidFill>
                <a:uFillTx/>
                <a:latin typeface="Calibri"/>
              </a:rPr>
              <a:t>It</a:t>
            </a:r>
            <a:r>
              <a:rPr lang="en-US" sz="2000" b="0" i="0" u="none" strike="noStrike" kern="1200" cap="none" spc="0" baseline="0">
                <a:solidFill>
                  <a:srgbClr val="000000"/>
                </a:solidFill>
                <a:uFillTx/>
                <a:latin typeface="Calibri"/>
              </a:rPr>
              <a:t> was the place of execution of high-born Englishmen</a:t>
            </a:r>
            <a:r>
              <a:rPr lang="pl-PL" sz="2000" b="0" i="0" u="none" strike="noStrike" kern="1200" cap="none" spc="0" baseline="0">
                <a:solidFill>
                  <a:srgbClr val="000000"/>
                </a:solidFill>
                <a:uFillTx/>
                <a:latin typeface="Calibri"/>
              </a:rPr>
              <a:t> who annoyed the king</a:t>
            </a:r>
            <a:r>
              <a:rPr lang="en-US" sz="2000" b="0" i="0" u="none" strike="noStrike" kern="1200" cap="none" spc="0" baseline="0">
                <a:solidFill>
                  <a:srgbClr val="000000"/>
                </a:solidFill>
                <a:uFillTx/>
                <a:latin typeface="Calibri"/>
              </a:rPr>
              <a:t>.</a:t>
            </a:r>
            <a:endParaRPr lang="pl-PL" sz="20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rPr>
              <a:t>Losing life </a:t>
            </a:r>
            <a:r>
              <a:rPr lang="pl-PL" sz="2000" b="0" i="0" u="none" strike="noStrike" kern="1200" cap="none" spc="0" baseline="0">
                <a:solidFill>
                  <a:srgbClr val="000000"/>
                </a:solidFill>
                <a:uFillTx/>
                <a:latin typeface="Calibri"/>
              </a:rPr>
              <a:t>o</a:t>
            </a:r>
            <a:r>
              <a:rPr lang="en-US" sz="2000" b="0" i="0" u="none" strike="noStrike" kern="1200" cap="none" spc="0" baseline="0">
                <a:solidFill>
                  <a:srgbClr val="000000"/>
                </a:solidFill>
                <a:uFillTx/>
                <a:latin typeface="Calibri"/>
              </a:rPr>
              <a:t>n the</a:t>
            </a:r>
            <a:r>
              <a:rPr lang="pl-PL" sz="2000" b="0" i="0" u="none" strike="noStrike" kern="1200" cap="none" spc="0" baseline="0">
                <a:solidFill>
                  <a:srgbClr val="000000"/>
                </a:solidFill>
                <a:uFillTx/>
                <a:latin typeface="Calibri"/>
              </a:rPr>
              <a:t> </a:t>
            </a:r>
            <a:r>
              <a:rPr lang="en-US" sz="2000" b="0" i="0" u="none" strike="noStrike" kern="0" cap="none" spc="0" baseline="0">
                <a:solidFill>
                  <a:srgbClr val="000000"/>
                </a:solidFill>
                <a:uFillTx/>
                <a:latin typeface="Calibri"/>
              </a:rPr>
              <a:t> Tower </a:t>
            </a:r>
            <a:r>
              <a:rPr lang="en-US" sz="2000" b="0" i="0" u="none" strike="noStrike" kern="1200" cap="none" spc="0" baseline="0">
                <a:solidFill>
                  <a:srgbClr val="000000"/>
                </a:solidFill>
                <a:uFillTx/>
                <a:latin typeface="Calibri"/>
              </a:rPr>
              <a:t> Green</a:t>
            </a:r>
            <a:r>
              <a:rPr lang="pl-PL" sz="2000" b="0" i="0" u="none" strike="noStrike" kern="1200" cap="none" spc="0" baseline="0">
                <a:solidFill>
                  <a:srgbClr val="000000"/>
                </a:solidFill>
                <a:uFillTx/>
                <a:latin typeface="Calibri"/>
              </a:rPr>
              <a:t>,</a:t>
            </a:r>
            <a:r>
              <a:rPr lang="en-US" sz="2000" b="0" i="0" u="none" strike="noStrike" kern="1200" cap="none" spc="0" baseline="0">
                <a:solidFill>
                  <a:srgbClr val="000000"/>
                </a:solidFill>
                <a:uFillTx/>
                <a:latin typeface="Calibri"/>
              </a:rPr>
              <a:t> was </a:t>
            </a:r>
            <a:r>
              <a:rPr lang="pl-PL" sz="2000" b="0" i="0" u="none" strike="noStrike" kern="1200" cap="none" spc="0" baseline="0">
                <a:solidFill>
                  <a:srgbClr val="000000"/>
                </a:solidFill>
                <a:uFillTx/>
                <a:latin typeface="Calibri"/>
              </a:rPr>
              <a:t>actually </a:t>
            </a:r>
            <a:r>
              <a:rPr lang="en-US" sz="2000" b="0" i="0" u="none" strike="noStrike" kern="1200" cap="none" spc="0" baseline="0">
                <a:solidFill>
                  <a:srgbClr val="000000"/>
                </a:solidFill>
                <a:uFillTx/>
                <a:latin typeface="Calibri"/>
              </a:rPr>
              <a:t>a privilege, because it wasn</a:t>
            </a:r>
            <a:r>
              <a:rPr lang="pl-PL" sz="2000" b="0" i="0" u="none" strike="noStrike" kern="1200" cap="none" spc="0" baseline="0">
                <a:solidFill>
                  <a:srgbClr val="000000"/>
                </a:solidFill>
                <a:uFillTx/>
                <a:latin typeface="Calibri"/>
              </a:rPr>
              <a:t>’t</a:t>
            </a:r>
            <a:r>
              <a:rPr lang="en-US" sz="2000" b="0" i="0" u="none" strike="noStrike" kern="1200" cap="none" spc="0" baseline="0">
                <a:solidFill>
                  <a:srgbClr val="000000"/>
                </a:solidFill>
                <a:uFillTx/>
                <a:latin typeface="Calibri"/>
              </a:rPr>
              <a:t> witnesses</a:t>
            </a:r>
            <a:r>
              <a:rPr lang="pl-PL" sz="2000" b="0" i="0" u="none" strike="noStrike" kern="1200" cap="none" spc="0" baseline="0">
                <a:solidFill>
                  <a:srgbClr val="000000"/>
                </a:solidFill>
                <a:uFillTx/>
                <a:latin typeface="Calibri"/>
              </a:rPr>
              <a:t>ed by many people</a:t>
            </a:r>
            <a:r>
              <a:rPr lang="en-US" sz="2000" b="0" i="0" u="none" strike="noStrike" kern="1200" cap="none" spc="0" baseline="0">
                <a:solidFill>
                  <a:srgbClr val="000000"/>
                </a:solidFill>
                <a:uFillTx/>
                <a:latin typeface="Calibri"/>
              </a:rPr>
              <a:t>, as was the case with ordinary burghers who were killed in public places. </a:t>
            </a:r>
            <a:endParaRPr lang="pl-PL" sz="20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rPr>
              <a:t>It was in this place that Ann</a:t>
            </a:r>
            <a:r>
              <a:rPr lang="pl-PL" sz="2000" b="0" i="0" u="none" strike="noStrike" kern="1200" cap="none" spc="0" baseline="0">
                <a:solidFill>
                  <a:srgbClr val="000000"/>
                </a:solidFill>
                <a:uFillTx/>
                <a:latin typeface="Calibri"/>
              </a:rPr>
              <a:t>e</a:t>
            </a:r>
            <a:r>
              <a:rPr lang="en-US" sz="2000" b="0" i="0" u="none" strike="noStrike" kern="1200" cap="none" spc="0" baseline="0">
                <a:solidFill>
                  <a:srgbClr val="000000"/>
                </a:solidFill>
                <a:uFillTx/>
                <a:latin typeface="Calibri"/>
              </a:rPr>
              <a:t> Boleyn and Kat</a:t>
            </a:r>
            <a:r>
              <a:rPr lang="pl-PL" sz="2000" b="0" i="0" u="none" strike="noStrike" kern="1200" cap="none" spc="0" baseline="0">
                <a:solidFill>
                  <a:srgbClr val="000000"/>
                </a:solidFill>
                <a:uFillTx/>
                <a:latin typeface="Calibri"/>
              </a:rPr>
              <a:t>herin</a:t>
            </a:r>
            <a:r>
              <a:rPr lang="en-US" sz="2000" b="0" i="0" u="none" strike="noStrike" kern="1200" cap="none" spc="0" baseline="0">
                <a:solidFill>
                  <a:srgbClr val="000000"/>
                </a:solidFill>
                <a:uFillTx/>
                <a:latin typeface="Calibri"/>
              </a:rPr>
              <a:t> Howard</a:t>
            </a:r>
            <a:r>
              <a:rPr lang="pl-PL" sz="2000" b="0" i="0" u="none" strike="noStrike" kern="1200" cap="none" spc="0" baseline="0">
                <a:solidFill>
                  <a:srgbClr val="000000"/>
                </a:solidFill>
                <a:uFillTx/>
                <a:latin typeface="Calibri"/>
              </a:rPr>
              <a:t>, two of the six wives of Henry VIII,</a:t>
            </a:r>
            <a:r>
              <a:rPr lang="en-US" sz="2000" b="0" i="0" u="none" strike="noStrike" kern="1200" cap="none" spc="0" baseline="0">
                <a:solidFill>
                  <a:srgbClr val="000000"/>
                </a:solidFill>
                <a:uFillTx/>
                <a:latin typeface="Calibri"/>
              </a:rPr>
              <a:t> were deprived of life. </a:t>
            </a:r>
            <a:endParaRPr lang="pl-PL" sz="20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a:rPr>
              <a:t>Everyone</a:t>
            </a:r>
            <a:r>
              <a:rPr lang="pl-PL" sz="2000" b="0" i="0" u="none" strike="noStrike" kern="0" cap="none" spc="0" baseline="0">
                <a:solidFill>
                  <a:srgbClr val="000000"/>
                </a:solidFill>
                <a:uFillTx/>
                <a:latin typeface="Calibri"/>
              </a:rPr>
              <a:t>’s </a:t>
            </a:r>
            <a:r>
              <a:rPr lang="en-US" sz="2000" b="0" i="0" u="none" strike="noStrike" kern="1200" cap="none" spc="0" baseline="0">
                <a:solidFill>
                  <a:srgbClr val="000000"/>
                </a:solidFill>
                <a:uFillTx/>
                <a:latin typeface="Calibri"/>
              </a:rPr>
              <a:t>head </a:t>
            </a:r>
            <a:r>
              <a:rPr lang="pl-PL" sz="2000" b="0" i="0" u="none" strike="noStrike" kern="1200" cap="none" spc="0" baseline="0">
                <a:solidFill>
                  <a:srgbClr val="000000"/>
                </a:solidFill>
                <a:uFillTx/>
                <a:latin typeface="Calibri"/>
              </a:rPr>
              <a:t>was chopped off with</a:t>
            </a:r>
            <a:r>
              <a:rPr lang="en-US" sz="2000" b="0" i="0" u="none" strike="noStrike" kern="1200" cap="none" spc="0" baseline="0">
                <a:solidFill>
                  <a:srgbClr val="000000"/>
                </a:solidFill>
                <a:uFillTx/>
                <a:latin typeface="Calibri"/>
              </a:rPr>
              <a:t> an ax. Only Ann</a:t>
            </a:r>
            <a:r>
              <a:rPr lang="pl-PL" sz="2000" b="0" i="0" u="none" strike="noStrike" kern="1200" cap="none" spc="0" baseline="0">
                <a:solidFill>
                  <a:srgbClr val="000000"/>
                </a:solidFill>
                <a:uFillTx/>
                <a:latin typeface="Calibri"/>
              </a:rPr>
              <a:t>e</a:t>
            </a:r>
            <a:r>
              <a:rPr lang="en-US" sz="2000" b="0" i="0" u="none" strike="noStrike" kern="1200" cap="none" spc="0" baseline="0">
                <a:solidFill>
                  <a:srgbClr val="000000"/>
                </a:solidFill>
                <a:uFillTx/>
                <a:latin typeface="Calibri"/>
              </a:rPr>
              <a:t> Boleyn lost her life under the sword of a French executioner</a:t>
            </a:r>
            <a:r>
              <a:rPr lang="pl-PL" sz="2000" b="0" i="0" u="none" strike="noStrike" kern="1200" cap="none" spc="0" baseline="0">
                <a:solidFill>
                  <a:srgbClr val="000000"/>
                </a:solidFill>
                <a:uFillTx/>
                <a:latin typeface="Calibri"/>
              </a:rPr>
              <a:t>,</a:t>
            </a:r>
            <a:r>
              <a:rPr lang="en-US" sz="2000" b="0" i="0" u="none" strike="noStrike" kern="1200" cap="none" spc="0" baseline="0">
                <a:solidFill>
                  <a:srgbClr val="000000"/>
                </a:solidFill>
                <a:uFillTx/>
                <a:latin typeface="Calibri"/>
              </a:rPr>
              <a:t> who</a:t>
            </a:r>
            <a:r>
              <a:rPr lang="pl-PL" sz="2000" b="0" i="0" u="none" strike="noStrike" kern="1200" cap="none" spc="0" baseline="0">
                <a:solidFill>
                  <a:srgbClr val="000000"/>
                </a:solidFill>
                <a:uFillTx/>
                <a:latin typeface="Calibri"/>
              </a:rPr>
              <a:t> </a:t>
            </a:r>
            <a:r>
              <a:rPr lang="pl-PL" sz="2000" b="0" i="0" u="none" strike="noStrike" kern="0" cap="none" spc="0" baseline="0">
                <a:solidFill>
                  <a:srgbClr val="000000"/>
                </a:solidFill>
                <a:uFillTx/>
                <a:latin typeface="Calibri"/>
              </a:rPr>
              <a:t>was </a:t>
            </a:r>
            <a:r>
              <a:rPr lang="en-US" sz="2000" b="0" i="0" u="none" strike="noStrike" kern="0" cap="none" spc="0" baseline="0">
                <a:solidFill>
                  <a:srgbClr val="000000"/>
                </a:solidFill>
                <a:uFillTx/>
                <a:latin typeface="Calibri"/>
              </a:rPr>
              <a:t>brought </a:t>
            </a:r>
            <a:r>
              <a:rPr lang="pl-PL" sz="2000" b="0" i="0" u="none" strike="noStrike" kern="0" cap="none" spc="0" baseline="0">
                <a:solidFill>
                  <a:srgbClr val="000000"/>
                </a:solidFill>
                <a:uFillTx/>
                <a:latin typeface="Calibri"/>
              </a:rPr>
              <a:t>from </a:t>
            </a:r>
            <a:r>
              <a:rPr lang="en-US" sz="2000" b="0" i="0" u="none" strike="noStrike" kern="0" cap="none" spc="0" baseline="0">
                <a:solidFill>
                  <a:srgbClr val="000000"/>
                </a:solidFill>
                <a:uFillTx/>
                <a:latin typeface="Calibri"/>
              </a:rPr>
              <a:t>France for her </a:t>
            </a:r>
            <a:r>
              <a:rPr lang="pl-PL" sz="2000" b="0" i="0" u="none" strike="noStrike" kern="0" cap="none" spc="0" baseline="0">
                <a:solidFill>
                  <a:srgbClr val="000000"/>
                </a:solidFill>
                <a:uFillTx/>
                <a:latin typeface="Calibri"/>
              </a:rPr>
              <a:t>by </a:t>
            </a:r>
            <a:r>
              <a:rPr lang="en-US" sz="2000" b="0" i="0" u="none" strike="noStrike" kern="0" cap="none" spc="0" baseline="0">
                <a:solidFill>
                  <a:srgbClr val="000000"/>
                </a:solidFill>
                <a:uFillTx/>
                <a:latin typeface="Calibri"/>
              </a:rPr>
              <a:t>her husband in h</a:t>
            </a:r>
            <a:r>
              <a:rPr lang="pl-PL" sz="2000" b="0" i="0" u="none" strike="noStrike" kern="0" cap="none" spc="0" baseline="0">
                <a:solidFill>
                  <a:srgbClr val="000000"/>
                </a:solidFill>
                <a:uFillTx/>
                <a:latin typeface="Calibri"/>
              </a:rPr>
              <a:t>is</a:t>
            </a:r>
            <a:r>
              <a:rPr lang="en-US" sz="2000" b="0" i="0" u="none" strike="noStrike" kern="0" cap="none" spc="0" baseline="0">
                <a:solidFill>
                  <a:srgbClr val="000000"/>
                </a:solidFill>
                <a:uFillTx/>
                <a:latin typeface="Calibri"/>
              </a:rPr>
              <a:t> "grace"</a:t>
            </a:r>
            <a:r>
              <a:rPr lang="en-US" sz="2000" b="0" i="0" u="none" strike="noStrike" kern="1200" cap="none" spc="0" baseline="0">
                <a:solidFill>
                  <a:srgbClr val="000000"/>
                </a:solidFill>
                <a:uFillTx/>
                <a:latin typeface="Calibri"/>
              </a:rPr>
              <a:t>.</a:t>
            </a:r>
            <a:endParaRPr lang="pl-PL" sz="2000" b="0" i="0" u="none" strike="noStrike" kern="1200" cap="none" spc="0" baseline="0">
              <a:solidFill>
                <a:srgbClr val="000000"/>
              </a:solidFill>
              <a:uFillTx/>
              <a:latin typeface="Calibri"/>
            </a:endParaRPr>
          </a:p>
        </p:txBody>
      </p:sp>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name="Slide13">
    <p:bg>
      <p:bgPr>
        <a:blipFill dpi="0" rotWithShape="1">
          <a:blip r:embed="rId2">
            <a:lum/>
            <a:extLst>
              <a:ext uri="{837473B0-CC2E-450A-ABE3-18F120FF3D39}">
                <a1611:picAttrSrcUrl xmlns:a1611="http://schemas.microsoft.com/office/drawing/2016/11/main" r:id="rId3"/>
              </a:ext>
            </a:extLst>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p:checke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az 4" descr="Obraz zawierający osoba, ściana, wewnątrz, kobieta&#10;&#10;Opis wygenerowany automatycznie">
            <a:extLst>
              <a:ext uri="{FF2B5EF4-FFF2-40B4-BE49-F238E27FC236}">
                <a16:creationId xmlns:a16="http://schemas.microsoft.com/office/drawing/2014/main" id="{81E14EE8-99F2-4A2B-AB5D-48CE457417A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9322"/>
          <a:stretch/>
        </p:blipFill>
        <p:spPr>
          <a:xfrm>
            <a:off x="266014" y="354649"/>
            <a:ext cx="4736495" cy="6340619"/>
          </a:xfrm>
          <a:prstGeom prst="rect">
            <a:avLst/>
          </a:prstGeom>
        </p:spPr>
      </p:pic>
      <p:sp>
        <p:nvSpPr>
          <p:cNvPr id="10" name="pole tekstowe 9">
            <a:extLst>
              <a:ext uri="{FF2B5EF4-FFF2-40B4-BE49-F238E27FC236}">
                <a16:creationId xmlns:a16="http://schemas.microsoft.com/office/drawing/2014/main" id="{FC58A9B4-4D97-4616-A41F-98077685E073}"/>
              </a:ext>
            </a:extLst>
          </p:cNvPr>
          <p:cNvSpPr txBox="1"/>
          <p:nvPr/>
        </p:nvSpPr>
        <p:spPr>
          <a:xfrm>
            <a:off x="635431" y="6803756"/>
            <a:ext cx="4014061" cy="461665"/>
          </a:xfrm>
          <a:prstGeom prst="rect">
            <a:avLst/>
          </a:prstGeom>
          <a:noFill/>
        </p:spPr>
        <p:txBody>
          <a:bodyPr wrap="square" rtlCol="0">
            <a:spAutoFit/>
          </a:bodyPr>
          <a:lstStyle/>
          <a:p>
            <a:pPr algn="ctr"/>
            <a:r>
              <a:rPr lang="pl-PL" sz="2400" b="1" dirty="0" err="1"/>
              <a:t>Anne</a:t>
            </a:r>
            <a:r>
              <a:rPr lang="pl-PL" sz="2400" b="1" dirty="0"/>
              <a:t> Boleyn</a:t>
            </a:r>
          </a:p>
        </p:txBody>
      </p:sp>
      <p:sp>
        <p:nvSpPr>
          <p:cNvPr id="11" name="pole tekstowe 10">
            <a:extLst>
              <a:ext uri="{FF2B5EF4-FFF2-40B4-BE49-F238E27FC236}">
                <a16:creationId xmlns:a16="http://schemas.microsoft.com/office/drawing/2014/main" id="{5C7E9E42-DBB3-4B9E-BE4D-7B2E949BA662}"/>
              </a:ext>
            </a:extLst>
          </p:cNvPr>
          <p:cNvSpPr txBox="1"/>
          <p:nvPr/>
        </p:nvSpPr>
        <p:spPr>
          <a:xfrm>
            <a:off x="5610386" y="6803756"/>
            <a:ext cx="3834808" cy="461665"/>
          </a:xfrm>
          <a:prstGeom prst="rect">
            <a:avLst/>
          </a:prstGeom>
          <a:noFill/>
        </p:spPr>
        <p:txBody>
          <a:bodyPr wrap="square" rtlCol="0">
            <a:spAutoFit/>
          </a:bodyPr>
          <a:lstStyle/>
          <a:p>
            <a:pPr algn="ctr"/>
            <a:r>
              <a:rPr lang="pl-PL" sz="2400" b="1" dirty="0"/>
              <a:t>Catherine Howard</a:t>
            </a:r>
          </a:p>
        </p:txBody>
      </p:sp>
      <p:pic>
        <p:nvPicPr>
          <p:cNvPr id="16" name="Obraz 15" descr="Obraz zawierający osoba, kobieta&#10;&#10;Opis wygenerowany automatycznie">
            <a:extLst>
              <a:ext uri="{FF2B5EF4-FFF2-40B4-BE49-F238E27FC236}">
                <a16:creationId xmlns:a16="http://schemas.microsoft.com/office/drawing/2014/main" id="{27154CF5-D55E-48CF-9143-44FCA04D0857}"/>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331417" y="354649"/>
            <a:ext cx="4483194" cy="6340619"/>
          </a:xfrm>
          <a:prstGeom prst="rect">
            <a:avLst/>
          </a:prstGeom>
        </p:spPr>
      </p:pic>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pic>
        <p:nvPicPr>
          <p:cNvPr id="2" name="Picture 2" descr="Podobny obraz">
            <a:extLst>
              <a:ext uri="{FF2B5EF4-FFF2-40B4-BE49-F238E27FC236}">
                <a16:creationId xmlns:a16="http://schemas.microsoft.com/office/drawing/2014/main" id="{06D896F6-A1BE-4F41-B9EE-D26357C1FFBB}"/>
              </a:ext>
            </a:extLst>
          </p:cNvPr>
          <p:cNvPicPr>
            <a:picLocks noChangeAspect="1"/>
          </p:cNvPicPr>
          <p:nvPr/>
        </p:nvPicPr>
        <p:blipFill>
          <a:blip r:embed="rId2"/>
          <a:srcRect/>
          <a:stretch>
            <a:fillRect/>
          </a:stretch>
        </p:blipFill>
        <p:spPr>
          <a:xfrm>
            <a:off x="-4480" y="0"/>
            <a:ext cx="10093613" cy="7550511"/>
          </a:xfrm>
          <a:prstGeom prst="rect">
            <a:avLst/>
          </a:prstGeom>
          <a:noFill/>
          <a:ln>
            <a:noFill/>
          </a:ln>
        </p:spPr>
      </p:pic>
      <p:sp>
        <p:nvSpPr>
          <p:cNvPr id="3" name="pole tekstowe 1">
            <a:extLst>
              <a:ext uri="{FF2B5EF4-FFF2-40B4-BE49-F238E27FC236}">
                <a16:creationId xmlns:a16="http://schemas.microsoft.com/office/drawing/2014/main" id="{152FFF35-B8C5-405B-A667-11D27817760F}"/>
              </a:ext>
            </a:extLst>
          </p:cNvPr>
          <p:cNvSpPr txBox="1"/>
          <p:nvPr/>
        </p:nvSpPr>
        <p:spPr>
          <a:xfrm>
            <a:off x="5256090" y="1619594"/>
            <a:ext cx="4824538" cy="5262975"/>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2400" b="0" i="0" u="none" strike="noStrike" kern="1200" cap="none" spc="0" baseline="0">
                <a:solidFill>
                  <a:srgbClr val="000000"/>
                </a:solidFill>
                <a:uFillTx/>
                <a:latin typeface="Calibri"/>
              </a:rPr>
              <a:t>Po tak wielu zbrodniach Tower  zyskała miano miejsca nawiedzanego przez duchy.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2400" b="0" i="0" u="none" strike="noStrike" kern="1200" cap="none" spc="0" baseline="0">
                <a:solidFill>
                  <a:srgbClr val="000000"/>
                </a:solidFill>
                <a:uFillTx/>
                <a:latin typeface="Calibri"/>
              </a:rPr>
              <a:t>Legendy głoszą, że w nocy można tam spotkać spacerującą Annę Boleyn, która trzyma w rękach swą głowę.</a:t>
            </a:r>
            <a:br>
              <a:rPr lang="pl-PL" sz="2400" b="0" i="0" u="none" strike="noStrike" kern="1200" cap="none" spc="0" baseline="0">
                <a:solidFill>
                  <a:srgbClr val="000000"/>
                </a:solidFill>
                <a:uFillTx/>
                <a:latin typeface="Calibri"/>
              </a:rPr>
            </a:br>
            <a:r>
              <a:rPr lang="pl-PL" sz="2400" b="0" i="0" u="none" strike="noStrike" kern="1200" cap="none" spc="0" baseline="0">
                <a:solidFill>
                  <a:srgbClr val="000000"/>
                </a:solidFill>
                <a:uFillTx/>
                <a:latin typeface="Calibri"/>
              </a:rPr>
              <a:t>Liczni świadkowie twierdzą również, że niejednokrotnie widzieli ducha Arabelli Stuart, która jako więźniarka wieży zagłodziła się tam na śmierć. Jeszcze inni widzieli podobno ducha niedźwiedzia grizzly, który był własnością </a:t>
            </a:r>
            <a:r>
              <a:rPr lang="pl-PL" sz="2400" b="0" i="0" u="none" strike="noStrike" kern="0" cap="none" spc="0" baseline="0">
                <a:solidFill>
                  <a:srgbClr val="000000"/>
                </a:solidFill>
                <a:uFillTx/>
                <a:latin typeface="Calibri"/>
              </a:rPr>
              <a:t>Jerzego</a:t>
            </a:r>
            <a:r>
              <a:rPr lang="pl-PL" sz="2400" b="0" i="0" u="none" strike="noStrike" kern="1200" cap="none" spc="0" baseline="0">
                <a:solidFill>
                  <a:srgbClr val="000000"/>
                </a:solidFill>
                <a:uFillTx/>
                <a:latin typeface="Calibri"/>
              </a:rPr>
              <a:t> III.</a:t>
            </a:r>
          </a:p>
        </p:txBody>
      </p:sp>
      <p:sp>
        <p:nvSpPr>
          <p:cNvPr id="4" name="pole tekstowe 2">
            <a:extLst>
              <a:ext uri="{FF2B5EF4-FFF2-40B4-BE49-F238E27FC236}">
                <a16:creationId xmlns:a16="http://schemas.microsoft.com/office/drawing/2014/main" id="{820EC3FF-0826-44F0-B30A-E799990FFFEE}"/>
              </a:ext>
            </a:extLst>
          </p:cNvPr>
          <p:cNvSpPr txBox="1"/>
          <p:nvPr/>
        </p:nvSpPr>
        <p:spPr>
          <a:xfrm>
            <a:off x="215780" y="1619594"/>
            <a:ext cx="4536502" cy="5262975"/>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a:rPr>
              <a:t>After so many crimes, </a:t>
            </a:r>
            <a:r>
              <a:rPr lang="pl-PL" sz="2400" b="0" i="0" u="none" strike="noStrike" kern="0" cap="none" spc="0" baseline="0">
                <a:solidFill>
                  <a:srgbClr val="000000"/>
                </a:solidFill>
                <a:uFillTx/>
                <a:latin typeface="Calibri"/>
              </a:rPr>
              <a:t>the </a:t>
            </a:r>
            <a:r>
              <a:rPr lang="en-US" sz="2400" b="0" i="0" u="none" strike="noStrike" kern="1200" cap="none" spc="0" baseline="0">
                <a:solidFill>
                  <a:srgbClr val="000000"/>
                </a:solidFill>
                <a:uFillTx/>
                <a:latin typeface="Calibri"/>
              </a:rPr>
              <a:t>Tower gained the name of a place visited by ghosts. </a:t>
            </a:r>
            <a:endParaRPr lang="pl-PL" sz="24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a:rPr>
              <a:t>Legends say that at night you can meet Ann</a:t>
            </a:r>
            <a:r>
              <a:rPr lang="pl-PL" sz="2400" b="0" i="0" u="none" strike="noStrike" kern="1200" cap="none" spc="0" baseline="0">
                <a:solidFill>
                  <a:srgbClr val="000000"/>
                </a:solidFill>
                <a:uFillTx/>
                <a:latin typeface="Calibri"/>
              </a:rPr>
              <a:t>e</a:t>
            </a:r>
            <a:r>
              <a:rPr lang="en-US" sz="2400" b="0" i="0" u="none" strike="noStrike" kern="1200" cap="none" spc="0" baseline="0">
                <a:solidFill>
                  <a:srgbClr val="000000"/>
                </a:solidFill>
                <a:uFillTx/>
                <a:latin typeface="Calibri"/>
              </a:rPr>
              <a:t> Boleyn, who is holding her head in her hands. </a:t>
            </a:r>
            <a:endParaRPr lang="pl-PL" sz="24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a:rPr>
              <a:t>Numerous witnesses also claim that they have often seen the spirit of Arabella Stuart, who as a prisoner in the tower </a:t>
            </a:r>
            <a:r>
              <a:rPr lang="pl-PL" sz="2400" b="0" i="0" u="none" strike="noStrike" kern="1200" cap="none" spc="0" baseline="0">
                <a:solidFill>
                  <a:srgbClr val="000000"/>
                </a:solidFill>
                <a:uFillTx/>
                <a:latin typeface="Calibri"/>
              </a:rPr>
              <a:t>was </a:t>
            </a:r>
            <a:r>
              <a:rPr lang="en-US" sz="2400" b="0" i="0" u="none" strike="noStrike" kern="1200" cap="none" spc="0" baseline="0">
                <a:solidFill>
                  <a:srgbClr val="000000"/>
                </a:solidFill>
                <a:uFillTx/>
                <a:latin typeface="Calibri"/>
              </a:rPr>
              <a:t>starved there to death. </a:t>
            </a:r>
            <a:endParaRPr lang="pl-PL" sz="24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a:rPr>
              <a:t>Still others </a:t>
            </a:r>
            <a:r>
              <a:rPr lang="pl-PL" sz="2400" b="0" i="0" u="none" strike="noStrike" kern="0" cap="none" spc="0" baseline="0">
                <a:solidFill>
                  <a:srgbClr val="000000"/>
                </a:solidFill>
                <a:uFillTx/>
                <a:latin typeface="Calibri"/>
              </a:rPr>
              <a:t>have seen</a:t>
            </a:r>
            <a:r>
              <a:rPr lang="en-US" sz="2400" b="0" i="0" u="none" strike="noStrike" kern="1200" cap="none" spc="0" baseline="0">
                <a:solidFill>
                  <a:srgbClr val="000000"/>
                </a:solidFill>
                <a:uFillTx/>
                <a:latin typeface="Calibri"/>
              </a:rPr>
              <a:t> the ghost of a grizzly bear that was owned by Ge</a:t>
            </a:r>
            <a:r>
              <a:rPr lang="pl-PL" sz="2400" b="0" i="0" u="none" strike="noStrike" kern="1200" cap="none" spc="0" baseline="0">
                <a:solidFill>
                  <a:srgbClr val="000000"/>
                </a:solidFill>
                <a:uFillTx/>
                <a:latin typeface="Calibri"/>
              </a:rPr>
              <a:t>orge </a:t>
            </a:r>
            <a:r>
              <a:rPr lang="en-US" sz="2400" b="0" i="0" u="none" strike="noStrike" kern="1200" cap="none" spc="0" baseline="0">
                <a:solidFill>
                  <a:srgbClr val="000000"/>
                </a:solidFill>
                <a:uFillTx/>
                <a:latin typeface="Calibri"/>
              </a:rPr>
              <a:t>III. </a:t>
            </a:r>
            <a:endParaRPr lang="pl-PL" sz="2400" b="0" i="0" u="none" strike="noStrike" kern="1200" cap="none" spc="0" baseline="0">
              <a:solidFill>
                <a:srgbClr val="000000"/>
              </a:solidFill>
              <a:uFillTx/>
              <a:latin typeface="Calibri"/>
            </a:endParaRPr>
          </a:p>
        </p:txBody>
      </p:sp>
      <p:sp>
        <p:nvSpPr>
          <p:cNvPr id="5" name="Minus 4">
            <a:extLst>
              <a:ext uri="{FF2B5EF4-FFF2-40B4-BE49-F238E27FC236}">
                <a16:creationId xmlns:a16="http://schemas.microsoft.com/office/drawing/2014/main" id="{252FCB54-276A-46EA-B4D5-F3AECBCF4656}"/>
              </a:ext>
            </a:extLst>
          </p:cNvPr>
          <p:cNvSpPr/>
          <p:nvPr/>
        </p:nvSpPr>
        <p:spPr>
          <a:xfrm>
            <a:off x="4631719" y="-41431"/>
            <a:ext cx="451704" cy="7689893"/>
          </a:xfrm>
          <a:custGeom>
            <a:avLst/>
            <a:gdLst>
              <a:gd name="f0" fmla="val 10800000"/>
              <a:gd name="f1" fmla="val 5400000"/>
              <a:gd name="f2" fmla="val 180"/>
              <a:gd name="f3" fmla="val w"/>
              <a:gd name="f4" fmla="val h"/>
              <a:gd name="f5" fmla="val ss"/>
              <a:gd name="f6" fmla="val 0"/>
              <a:gd name="f7" fmla="val 100000"/>
              <a:gd name="f8" fmla="+- 0 0 -90"/>
              <a:gd name="f9" fmla="+- 0 0 -180"/>
              <a:gd name="f10" fmla="+- 0 0 -270"/>
              <a:gd name="f11" fmla="+- 0 0 -36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38 0 f6"/>
              <a:gd name="f40" fmla="+- f37 0 f6"/>
              <a:gd name="f41" fmla="*/ f39 1 2"/>
              <a:gd name="f42" fmla="*/ f40 1 2"/>
              <a:gd name="f43" fmla="*/ f39 f7 1"/>
              <a:gd name="f44" fmla="*/ f40 73490 1"/>
              <a:gd name="f45" fmla="+- f6 f41 0"/>
              <a:gd name="f46" fmla="+- f6 f42 0"/>
              <a:gd name="f47" fmla="*/ f43 1 200000"/>
              <a:gd name="f48" fmla="*/ f44 1 200000"/>
              <a:gd name="f49" fmla="+- f45 0 f47"/>
              <a:gd name="f50" fmla="+- f45 f47 0"/>
              <a:gd name="f51" fmla="+- f46 0 f48"/>
              <a:gd name="f52" fmla="+- f46 f48 0"/>
              <a:gd name="f53" fmla="*/ f45 f34 1"/>
              <a:gd name="f54" fmla="*/ f46 f34 1"/>
              <a:gd name="f55" fmla="*/ f51 f34 1"/>
              <a:gd name="f56" fmla="*/ f49 f34 1"/>
              <a:gd name="f57" fmla="*/ f52 f34 1"/>
              <a:gd name="f58" fmla="*/ f50 f34 1"/>
            </a:gdLst>
            <a:ahLst/>
            <a:cxnLst>
              <a:cxn ang="3cd4">
                <a:pos x="hc" y="t"/>
              </a:cxn>
              <a:cxn ang="0">
                <a:pos x="r" y="vc"/>
              </a:cxn>
              <a:cxn ang="cd4">
                <a:pos x="hc" y="b"/>
              </a:cxn>
              <a:cxn ang="cd2">
                <a:pos x="l" y="vc"/>
              </a:cxn>
              <a:cxn ang="f30">
                <a:pos x="f57" y="f53"/>
              </a:cxn>
              <a:cxn ang="f31">
                <a:pos x="f54" y="f58"/>
              </a:cxn>
              <a:cxn ang="f32">
                <a:pos x="f55" y="f53"/>
              </a:cxn>
              <a:cxn ang="f33">
                <a:pos x="f54" y="f56"/>
              </a:cxn>
            </a:cxnLst>
            <a:rect l="f55" t="f56" r="f57" b="f58"/>
            <a:pathLst>
              <a:path>
                <a:moveTo>
                  <a:pt x="f55" y="f56"/>
                </a:moveTo>
                <a:lnTo>
                  <a:pt x="f57" y="f56"/>
                </a:lnTo>
                <a:lnTo>
                  <a:pt x="f57" y="f58"/>
                </a:lnTo>
                <a:lnTo>
                  <a:pt x="f55" y="f58"/>
                </a:lnTo>
                <a:close/>
              </a:path>
            </a:pathLst>
          </a:custGeom>
          <a:solidFill>
            <a:srgbClr val="00B0F0"/>
          </a:solidFill>
          <a:ln w="25402">
            <a:solidFill>
              <a:srgbClr val="00B0F0"/>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l-PL" sz="1800" b="0" i="0" u="none" strike="noStrike" kern="1200" cap="none" spc="0" baseline="0">
              <a:solidFill>
                <a:srgbClr val="00B0F0"/>
              </a:solidFill>
              <a:uFillTx/>
              <a:latin typeface="Calibri"/>
            </a:endParaRPr>
          </a:p>
        </p:txBody>
      </p:sp>
      <p:pic>
        <p:nvPicPr>
          <p:cNvPr id="6" name="Picture 4" descr="Znalezione obrazy dla zapytania flaga angli">
            <a:extLst>
              <a:ext uri="{FF2B5EF4-FFF2-40B4-BE49-F238E27FC236}">
                <a16:creationId xmlns:a16="http://schemas.microsoft.com/office/drawing/2014/main" id="{E66082B8-4BED-4A02-80C8-8FD7D172D420}"/>
              </a:ext>
            </a:extLst>
          </p:cNvPr>
          <p:cNvPicPr>
            <a:picLocks noChangeAspect="1"/>
          </p:cNvPicPr>
          <p:nvPr/>
        </p:nvPicPr>
        <p:blipFill>
          <a:blip r:embed="rId3"/>
          <a:srcRect/>
          <a:stretch>
            <a:fillRect/>
          </a:stretch>
        </p:blipFill>
        <p:spPr>
          <a:xfrm>
            <a:off x="1359036" y="395459"/>
            <a:ext cx="1800197" cy="866887"/>
          </a:xfrm>
          <a:prstGeom prst="rect">
            <a:avLst/>
          </a:prstGeom>
          <a:noFill/>
          <a:ln>
            <a:noFill/>
          </a:ln>
        </p:spPr>
      </p:pic>
      <p:pic>
        <p:nvPicPr>
          <p:cNvPr id="7" name="Picture 6" descr="Znalezione obrazy dla zapytania flaga polski">
            <a:extLst>
              <a:ext uri="{FF2B5EF4-FFF2-40B4-BE49-F238E27FC236}">
                <a16:creationId xmlns:a16="http://schemas.microsoft.com/office/drawing/2014/main" id="{D636C2A2-B62A-4000-892E-8B0B6D02DCBB}"/>
              </a:ext>
            </a:extLst>
          </p:cNvPr>
          <p:cNvPicPr>
            <a:picLocks noChangeAspect="1"/>
          </p:cNvPicPr>
          <p:nvPr/>
        </p:nvPicPr>
        <p:blipFill>
          <a:blip r:embed="rId4"/>
          <a:srcRect/>
          <a:stretch>
            <a:fillRect/>
          </a:stretch>
        </p:blipFill>
        <p:spPr>
          <a:xfrm>
            <a:off x="6742081" y="414652"/>
            <a:ext cx="1776889" cy="847694"/>
          </a:xfrm>
          <a:prstGeom prst="rect">
            <a:avLst/>
          </a:prstGeom>
          <a:noFill/>
          <a:ln>
            <a:noFill/>
          </a:ln>
        </p:spPr>
      </p:pic>
    </p:spTree>
  </p:cSld>
  <p:clrMapOvr>
    <a:masterClrMapping/>
  </p:clrMapOvr>
  <p:transition spd="slow">
    <p:circl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775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2">
    <p:bg>
      <p:bgPr>
        <a:blipFill dpi="0" rotWithShape="1">
          <a:blip r:embed="rId2">
            <a:alphaModFix amt="50000"/>
            <a:lum/>
            <a:extLst>
              <a:ext uri="{837473B0-CC2E-450A-ABE3-18F120FF3D39}">
                <a1611:picAttrSrcUrl xmlns:a1611="http://schemas.microsoft.com/office/drawing/2016/11/main" r:id="rId3"/>
              </a:ext>
            </a:extLst>
          </a:blip>
          <a:srcRect/>
          <a:stretch>
            <a:fillRect t="-11000" b="-11000"/>
          </a:stretch>
        </a:blipFill>
        <a:effectLst/>
      </p:bgPr>
    </p:bg>
    <p:spTree>
      <p:nvGrpSpPr>
        <p:cNvPr id="1" name=""/>
        <p:cNvGrpSpPr/>
        <p:nvPr/>
      </p:nvGrpSpPr>
      <p:grpSpPr>
        <a:xfrm>
          <a:off x="0" y="0"/>
          <a:ext cx="0" cy="0"/>
          <a:chOff x="0" y="0"/>
          <a:chExt cx="0" cy="0"/>
        </a:xfrm>
      </p:grpSpPr>
      <p:sp>
        <p:nvSpPr>
          <p:cNvPr id="3" name="pole tekstowe 1">
            <a:extLst>
              <a:ext uri="{FF2B5EF4-FFF2-40B4-BE49-F238E27FC236}">
                <a16:creationId xmlns:a16="http://schemas.microsoft.com/office/drawing/2014/main" id="{3FF3C9FF-8232-4CF1-8F23-1AB386BFA959}"/>
              </a:ext>
            </a:extLst>
          </p:cNvPr>
          <p:cNvSpPr txBox="1"/>
          <p:nvPr/>
        </p:nvSpPr>
        <p:spPr>
          <a:xfrm>
            <a:off x="1849611" y="1976475"/>
            <a:ext cx="6336700" cy="3046991"/>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9600" b="0" i="0" u="none" strike="noStrike" kern="1200" cap="none" spc="0" baseline="0" dirty="0">
                <a:solidFill>
                  <a:srgbClr val="FF0000"/>
                </a:solidFill>
                <a:uFillTx/>
                <a:latin typeface="Algerian" pitchFamily="82"/>
              </a:rPr>
              <a:t>Tower of London</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name="Slide17">
    <p:bg>
      <p:bgPr>
        <a:blipFill dpi="0" rotWithShape="1">
          <a:blip r:embed="rId2">
            <a:alphaModFix amt="49000"/>
            <a:lum/>
            <a:extLst>
              <a:ext uri="{837473B0-CC2E-450A-ABE3-18F120FF3D39}">
                <a1611:picAttrSrcUrl xmlns:a1611="http://schemas.microsoft.com/office/drawing/2016/11/main" r:id="rId3"/>
              </a:ext>
            </a:extLst>
          </a:blip>
          <a:srcRect/>
          <a:stretch>
            <a:fillRect l="-12000" r="-12000"/>
          </a:stretch>
        </a:blipFill>
        <a:effectLst/>
      </p:bgPr>
    </p:bg>
    <p:spTree>
      <p:nvGrpSpPr>
        <p:cNvPr id="1" name=""/>
        <p:cNvGrpSpPr/>
        <p:nvPr/>
      </p:nvGrpSpPr>
      <p:grpSpPr>
        <a:xfrm>
          <a:off x="0" y="0"/>
          <a:ext cx="0" cy="0"/>
          <a:chOff x="0" y="0"/>
          <a:chExt cx="0" cy="0"/>
        </a:xfrm>
      </p:grpSpPr>
      <p:sp>
        <p:nvSpPr>
          <p:cNvPr id="3" name="pole tekstowe 1">
            <a:extLst>
              <a:ext uri="{FF2B5EF4-FFF2-40B4-BE49-F238E27FC236}">
                <a16:creationId xmlns:a16="http://schemas.microsoft.com/office/drawing/2014/main" id="{D1F35252-FEB6-4343-9B1A-C14613DCFA13}"/>
              </a:ext>
            </a:extLst>
          </p:cNvPr>
          <p:cNvSpPr txBox="1"/>
          <p:nvPr/>
        </p:nvSpPr>
        <p:spPr>
          <a:xfrm>
            <a:off x="1943968" y="899513"/>
            <a:ext cx="3528395" cy="1569659"/>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l-PL"/>
          </a:p>
        </p:txBody>
      </p:sp>
      <p:sp>
        <p:nvSpPr>
          <p:cNvPr id="4" name="pole tekstowe 2">
            <a:extLst>
              <a:ext uri="{FF2B5EF4-FFF2-40B4-BE49-F238E27FC236}">
                <a16:creationId xmlns:a16="http://schemas.microsoft.com/office/drawing/2014/main" id="{BA3ADCC8-3918-464A-AF83-C967F682EB27}"/>
              </a:ext>
            </a:extLst>
          </p:cNvPr>
          <p:cNvSpPr txBox="1"/>
          <p:nvPr/>
        </p:nvSpPr>
        <p:spPr>
          <a:xfrm>
            <a:off x="1727941" y="2123657"/>
            <a:ext cx="6624736" cy="3046991"/>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9600" b="0" i="0" u="none" strike="noStrike" kern="1200" cap="none" spc="0" baseline="0">
                <a:solidFill>
                  <a:srgbClr val="000000"/>
                </a:solidFill>
                <a:uFillTx/>
                <a:latin typeface="Algerian" pitchFamily="82"/>
              </a:rPr>
              <a:t>Hampton Court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name="Slide19">
    <p:bg>
      <p:bgPr>
        <a:blipFill>
          <a:blip r:embed="rId3"/>
          <a:tile sx="100000" sy="100000" algn="tl"/>
        </a:blipFill>
        <a:effectLst/>
      </p:bgPr>
    </p:bg>
    <p:spTree>
      <p:nvGrpSpPr>
        <p:cNvPr id="1" name=""/>
        <p:cNvGrpSpPr/>
        <p:nvPr/>
      </p:nvGrpSpPr>
      <p:grpSpPr>
        <a:xfrm>
          <a:off x="0" y="0"/>
          <a:ext cx="0" cy="0"/>
          <a:chOff x="0" y="0"/>
          <a:chExt cx="0" cy="0"/>
        </a:xfrm>
      </p:grpSpPr>
      <p:pic>
        <p:nvPicPr>
          <p:cNvPr id="2" name="Picture 2" descr="Znalezione obrazy dla zapytania różowe tlo">
            <a:extLst>
              <a:ext uri="{FF2B5EF4-FFF2-40B4-BE49-F238E27FC236}">
                <a16:creationId xmlns:a16="http://schemas.microsoft.com/office/drawing/2014/main" id="{F06A35D6-2053-4802-A5DA-37231FEED776}"/>
              </a:ext>
            </a:extLst>
          </p:cNvPr>
          <p:cNvPicPr>
            <a:picLocks noChangeAspect="1"/>
          </p:cNvPicPr>
          <p:nvPr/>
        </p:nvPicPr>
        <p:blipFill>
          <a:blip r:embed="rId4"/>
          <a:srcRect/>
          <a:stretch>
            <a:fillRect/>
          </a:stretch>
        </p:blipFill>
        <p:spPr>
          <a:xfrm>
            <a:off x="0" y="0"/>
            <a:ext cx="9993505" cy="7555842"/>
          </a:xfrm>
          <a:prstGeom prst="rect">
            <a:avLst/>
          </a:prstGeom>
          <a:noFill/>
          <a:ln>
            <a:noFill/>
          </a:ln>
        </p:spPr>
      </p:pic>
      <p:sp>
        <p:nvSpPr>
          <p:cNvPr id="3" name="Symbol zastępczy tekstu 1">
            <a:extLst>
              <a:ext uri="{FF2B5EF4-FFF2-40B4-BE49-F238E27FC236}">
                <a16:creationId xmlns:a16="http://schemas.microsoft.com/office/drawing/2014/main" id="{BC4606B7-E107-4CDC-B14A-348CD24C106A}"/>
              </a:ext>
            </a:extLst>
          </p:cNvPr>
          <p:cNvSpPr txBox="1">
            <a:spLocks noGrp="1"/>
          </p:cNvSpPr>
          <p:nvPr>
            <p:ph type="body" idx="4294967295"/>
          </p:nvPr>
        </p:nvSpPr>
        <p:spPr>
          <a:xfrm>
            <a:off x="302186" y="1178703"/>
            <a:ext cx="4426555" cy="6882478"/>
          </a:xfrm>
        </p:spPr>
        <p:txBody>
          <a:bodyPr/>
          <a:lstStyle/>
          <a:p>
            <a:pPr lvl="0">
              <a:buNone/>
            </a:pPr>
            <a:endParaRPr lang="pl-PL" dirty="0"/>
          </a:p>
          <a:p>
            <a:pPr marL="107999" lvl="0" indent="0">
              <a:buNone/>
            </a:pPr>
            <a:r>
              <a:rPr lang="pl-PL" sz="3600" dirty="0" err="1"/>
              <a:t>Hampton</a:t>
            </a:r>
            <a:r>
              <a:rPr lang="pl-PL" sz="3600" dirty="0"/>
              <a:t> Court </a:t>
            </a:r>
            <a:r>
              <a:rPr lang="pl-PL" sz="3600" dirty="0" err="1"/>
              <a:t>is</a:t>
            </a:r>
            <a:r>
              <a:rPr lang="pl-PL" sz="3600" dirty="0"/>
              <a:t> a </a:t>
            </a:r>
            <a:r>
              <a:rPr lang="pl-PL" sz="3600" dirty="0" err="1"/>
              <a:t>palace</a:t>
            </a:r>
            <a:r>
              <a:rPr lang="pl-PL" sz="3600" dirty="0"/>
              <a:t> </a:t>
            </a:r>
            <a:r>
              <a:rPr lang="pl-PL" sz="3600" dirty="0" err="1"/>
              <a:t>located</a:t>
            </a:r>
            <a:r>
              <a:rPr lang="pl-PL" sz="3600" dirty="0"/>
              <a:t> in East </a:t>
            </a:r>
            <a:r>
              <a:rPr lang="pl-PL" sz="3600" dirty="0" err="1"/>
              <a:t>Molesey</a:t>
            </a:r>
            <a:r>
              <a:rPr lang="pl-PL" sz="3600" dirty="0"/>
              <a:t>, on the </a:t>
            </a:r>
            <a:r>
              <a:rPr lang="pl-PL" sz="3600" dirty="0" err="1"/>
              <a:t>south</a:t>
            </a:r>
            <a:r>
              <a:rPr lang="pl-PL" sz="3600" dirty="0"/>
              <a:t>-western </a:t>
            </a:r>
            <a:r>
              <a:rPr lang="pl-PL" sz="3600" dirty="0" err="1"/>
              <a:t>edge</a:t>
            </a:r>
            <a:r>
              <a:rPr lang="pl-PL" sz="3600" dirty="0"/>
              <a:t> of London from 1528, </a:t>
            </a:r>
            <a:r>
              <a:rPr lang="pl-PL" sz="3600" dirty="0" err="1"/>
              <a:t>owned</a:t>
            </a:r>
            <a:r>
              <a:rPr lang="pl-PL" sz="3600" dirty="0"/>
              <a:t> by the </a:t>
            </a:r>
            <a:r>
              <a:rPr lang="pl-PL" sz="3600" dirty="0" err="1"/>
              <a:t>monarchs</a:t>
            </a:r>
            <a:r>
              <a:rPr lang="pl-PL" sz="3600" dirty="0"/>
              <a:t> of England</a:t>
            </a:r>
          </a:p>
        </p:txBody>
      </p:sp>
      <p:sp>
        <p:nvSpPr>
          <p:cNvPr id="4" name="Symbol zastępczy tekstu 2">
            <a:extLst>
              <a:ext uri="{FF2B5EF4-FFF2-40B4-BE49-F238E27FC236}">
                <a16:creationId xmlns:a16="http://schemas.microsoft.com/office/drawing/2014/main" id="{4158F2ED-BD6C-441B-A9D6-AF70EF837E4D}"/>
              </a:ext>
            </a:extLst>
          </p:cNvPr>
          <p:cNvSpPr txBox="1">
            <a:spLocks noGrp="1"/>
          </p:cNvSpPr>
          <p:nvPr>
            <p:ph type="body" idx="4294967295"/>
          </p:nvPr>
        </p:nvSpPr>
        <p:spPr>
          <a:xfrm>
            <a:off x="5566949" y="1691603"/>
            <a:ext cx="4426555" cy="6874916"/>
          </a:xfrm>
        </p:spPr>
        <p:txBody>
          <a:bodyPr/>
          <a:lstStyle/>
          <a:p>
            <a:pPr marL="107999" lvl="0" indent="0">
              <a:buNone/>
            </a:pPr>
            <a:r>
              <a:rPr lang="pl-PL" sz="3600" dirty="0" err="1"/>
              <a:t>Hampton</a:t>
            </a:r>
            <a:r>
              <a:rPr lang="pl-PL" sz="3600" dirty="0"/>
              <a:t> Court to pałac leżący</a:t>
            </a:r>
            <a:br>
              <a:rPr lang="pl-PL" sz="3600" dirty="0"/>
            </a:br>
            <a:r>
              <a:rPr lang="pl-PL" sz="3600" dirty="0"/>
              <a:t>w miejscowości East </a:t>
            </a:r>
            <a:r>
              <a:rPr lang="pl-PL" sz="3600" dirty="0" err="1"/>
              <a:t>Molesey</a:t>
            </a:r>
            <a:r>
              <a:rPr lang="pl-PL" sz="3600" dirty="0"/>
              <a:t>, na południowo-zachodnim krańcu Londynu od 1528 roku własność monarchów Anglii</a:t>
            </a:r>
            <a:r>
              <a:rPr lang="pl-PL" sz="4000" dirty="0"/>
              <a:t>.</a:t>
            </a:r>
          </a:p>
        </p:txBody>
      </p:sp>
      <p:sp>
        <p:nvSpPr>
          <p:cNvPr id="5" name="Minus 4">
            <a:extLst>
              <a:ext uri="{FF2B5EF4-FFF2-40B4-BE49-F238E27FC236}">
                <a16:creationId xmlns:a16="http://schemas.microsoft.com/office/drawing/2014/main" id="{6D8A9CC7-9A61-424F-BFF9-E828B9D494ED}"/>
              </a:ext>
            </a:extLst>
          </p:cNvPr>
          <p:cNvSpPr/>
          <p:nvPr/>
        </p:nvSpPr>
        <p:spPr>
          <a:xfrm>
            <a:off x="4857576" y="-67025"/>
            <a:ext cx="451704" cy="7689893"/>
          </a:xfrm>
          <a:custGeom>
            <a:avLst/>
            <a:gdLst>
              <a:gd name="f0" fmla="val 10800000"/>
              <a:gd name="f1" fmla="val 5400000"/>
              <a:gd name="f2" fmla="val 180"/>
              <a:gd name="f3" fmla="val w"/>
              <a:gd name="f4" fmla="val h"/>
              <a:gd name="f5" fmla="val ss"/>
              <a:gd name="f6" fmla="val 0"/>
              <a:gd name="f7" fmla="val 100000"/>
              <a:gd name="f8" fmla="+- 0 0 -90"/>
              <a:gd name="f9" fmla="+- 0 0 -180"/>
              <a:gd name="f10" fmla="+- 0 0 -270"/>
              <a:gd name="f11" fmla="+- 0 0 -36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38 0 f6"/>
              <a:gd name="f40" fmla="+- f37 0 f6"/>
              <a:gd name="f41" fmla="*/ f39 1 2"/>
              <a:gd name="f42" fmla="*/ f40 1 2"/>
              <a:gd name="f43" fmla="*/ f39 f7 1"/>
              <a:gd name="f44" fmla="*/ f40 73490 1"/>
              <a:gd name="f45" fmla="+- f6 f41 0"/>
              <a:gd name="f46" fmla="+- f6 f42 0"/>
              <a:gd name="f47" fmla="*/ f43 1 200000"/>
              <a:gd name="f48" fmla="*/ f44 1 200000"/>
              <a:gd name="f49" fmla="+- f45 0 f47"/>
              <a:gd name="f50" fmla="+- f45 f47 0"/>
              <a:gd name="f51" fmla="+- f46 0 f48"/>
              <a:gd name="f52" fmla="+- f46 f48 0"/>
              <a:gd name="f53" fmla="*/ f45 f34 1"/>
              <a:gd name="f54" fmla="*/ f46 f34 1"/>
              <a:gd name="f55" fmla="*/ f51 f34 1"/>
              <a:gd name="f56" fmla="*/ f49 f34 1"/>
              <a:gd name="f57" fmla="*/ f52 f34 1"/>
              <a:gd name="f58" fmla="*/ f50 f34 1"/>
            </a:gdLst>
            <a:ahLst/>
            <a:cxnLst>
              <a:cxn ang="3cd4">
                <a:pos x="hc" y="t"/>
              </a:cxn>
              <a:cxn ang="0">
                <a:pos x="r" y="vc"/>
              </a:cxn>
              <a:cxn ang="cd4">
                <a:pos x="hc" y="b"/>
              </a:cxn>
              <a:cxn ang="cd2">
                <a:pos x="l" y="vc"/>
              </a:cxn>
              <a:cxn ang="f30">
                <a:pos x="f57" y="f53"/>
              </a:cxn>
              <a:cxn ang="f31">
                <a:pos x="f54" y="f58"/>
              </a:cxn>
              <a:cxn ang="f32">
                <a:pos x="f55" y="f53"/>
              </a:cxn>
              <a:cxn ang="f33">
                <a:pos x="f54" y="f56"/>
              </a:cxn>
            </a:cxnLst>
            <a:rect l="f55" t="f56" r="f57" b="f58"/>
            <a:pathLst>
              <a:path>
                <a:moveTo>
                  <a:pt x="f55" y="f56"/>
                </a:moveTo>
                <a:lnTo>
                  <a:pt x="f57" y="f56"/>
                </a:lnTo>
                <a:lnTo>
                  <a:pt x="f57" y="f58"/>
                </a:lnTo>
                <a:lnTo>
                  <a:pt x="f55" y="f58"/>
                </a:lnTo>
                <a:close/>
              </a:path>
            </a:pathLst>
          </a:custGeom>
          <a:solidFill>
            <a:srgbClr val="FB2FE3"/>
          </a:solidFill>
          <a:ln w="25402">
            <a:solidFill>
              <a:srgbClr val="CD5DC5"/>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l-PL" sz="1800" b="0" i="0" u="none" strike="noStrike" kern="1200" cap="none" spc="0" baseline="0">
              <a:solidFill>
                <a:srgbClr val="CD5DC5"/>
              </a:solidFill>
              <a:uFillTx/>
              <a:latin typeface="Calibri"/>
            </a:endParaRPr>
          </a:p>
        </p:txBody>
      </p:sp>
      <p:pic>
        <p:nvPicPr>
          <p:cNvPr id="6" name="Picture 4" descr="Znalezione obrazy dla zapytania flaga angli">
            <a:extLst>
              <a:ext uri="{FF2B5EF4-FFF2-40B4-BE49-F238E27FC236}">
                <a16:creationId xmlns:a16="http://schemas.microsoft.com/office/drawing/2014/main" id="{EBBA1755-60EC-4CA8-AFE9-BAE503447B7F}"/>
              </a:ext>
            </a:extLst>
          </p:cNvPr>
          <p:cNvPicPr>
            <a:picLocks noChangeAspect="1"/>
          </p:cNvPicPr>
          <p:nvPr/>
        </p:nvPicPr>
        <p:blipFill>
          <a:blip r:embed="rId5"/>
          <a:srcRect/>
          <a:stretch>
            <a:fillRect/>
          </a:stretch>
        </p:blipFill>
        <p:spPr>
          <a:xfrm>
            <a:off x="1521779" y="538078"/>
            <a:ext cx="1800197" cy="866887"/>
          </a:xfrm>
          <a:prstGeom prst="rect">
            <a:avLst/>
          </a:prstGeom>
          <a:noFill/>
          <a:ln>
            <a:noFill/>
          </a:ln>
        </p:spPr>
      </p:pic>
      <p:pic>
        <p:nvPicPr>
          <p:cNvPr id="7" name="Picture 6" descr="Znalezione obrazy dla zapytania flaga polski">
            <a:extLst>
              <a:ext uri="{FF2B5EF4-FFF2-40B4-BE49-F238E27FC236}">
                <a16:creationId xmlns:a16="http://schemas.microsoft.com/office/drawing/2014/main" id="{01BAB977-955C-458D-9B4B-994D82FD4BFA}"/>
              </a:ext>
            </a:extLst>
          </p:cNvPr>
          <p:cNvPicPr>
            <a:picLocks noChangeAspect="1"/>
          </p:cNvPicPr>
          <p:nvPr/>
        </p:nvPicPr>
        <p:blipFill>
          <a:blip r:embed="rId6"/>
          <a:srcRect/>
          <a:stretch>
            <a:fillRect/>
          </a:stretch>
        </p:blipFill>
        <p:spPr>
          <a:xfrm>
            <a:off x="6761539" y="525752"/>
            <a:ext cx="1776889" cy="847694"/>
          </a:xfrm>
          <a:prstGeom prst="rect">
            <a:avLst/>
          </a:prstGeom>
          <a:noFill/>
          <a:ln>
            <a:noFill/>
          </a:ln>
        </p:spPr>
      </p:pic>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name="Slide20">
    <p:spTree>
      <p:nvGrpSpPr>
        <p:cNvPr id="1" name=""/>
        <p:cNvGrpSpPr/>
        <p:nvPr/>
      </p:nvGrpSpPr>
      <p:grpSpPr>
        <a:xfrm>
          <a:off x="0" y="0"/>
          <a:ext cx="0" cy="0"/>
          <a:chOff x="0" y="0"/>
          <a:chExt cx="0" cy="0"/>
        </a:xfrm>
      </p:grpSpPr>
      <p:pic>
        <p:nvPicPr>
          <p:cNvPr id="3" name="Picture 2" descr="https://hrp.imgix.net/https%3A%2F%2Fhistoricroyalpalaces.picturepark.com%2FGo%2FnqJqZYHB%2FV%2F3395%2F29?s=4100ece317c43412e8129ac991f2ad0d">
            <a:extLst>
              <a:ext uri="{FF2B5EF4-FFF2-40B4-BE49-F238E27FC236}">
                <a16:creationId xmlns:a16="http://schemas.microsoft.com/office/drawing/2014/main" id="{A1C59A5F-776B-47E0-88EB-15DB518B0FC7}"/>
              </a:ext>
            </a:extLst>
          </p:cNvPr>
          <p:cNvPicPr>
            <a:picLocks noChangeAspect="1"/>
          </p:cNvPicPr>
          <p:nvPr/>
        </p:nvPicPr>
        <p:blipFill>
          <a:blip r:embed="rId3"/>
          <a:srcRect/>
          <a:stretch>
            <a:fillRect/>
          </a:stretch>
        </p:blipFill>
        <p:spPr>
          <a:xfrm>
            <a:off x="411" y="0"/>
            <a:ext cx="10073487" cy="7592353"/>
          </a:xfrm>
          <a:prstGeom prst="rect">
            <a:avLst/>
          </a:prstGeom>
          <a:noFill/>
          <a:ln>
            <a:noFill/>
          </a:ln>
        </p:spPr>
      </p:pic>
    </p:spTree>
  </p:cSld>
  <p:clrMapOvr>
    <a:masterClrMapping/>
  </p:clrMapOvr>
  <p:transition spd="slow">
    <p:checker/>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694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18">
    <p:bg>
      <p:bgPr>
        <a:blipFill dpi="0" rotWithShape="1">
          <a:blip r:embed="rId3">
            <a:lum/>
            <a:extLst>
              <a:ext uri="{837473B0-CC2E-450A-ABE3-18F120FF3D39}">
                <a1611:picAttrSrcUrl xmlns:a1611="http://schemas.microsoft.com/office/drawing/2016/11/main" r:id="rId4"/>
              </a:ext>
            </a:extLst>
          </a:blip>
          <a:srcRect/>
          <a:stretch>
            <a:fillRect l="-6000" r="-6000"/>
          </a:stretch>
        </a:blipFill>
        <a:effectLst/>
      </p:bgPr>
    </p:bg>
    <p:spTree>
      <p:nvGrpSpPr>
        <p:cNvPr id="1" name=""/>
        <p:cNvGrpSpPr/>
        <p:nvPr/>
      </p:nvGrpSpPr>
      <p:grpSpPr>
        <a:xfrm>
          <a:off x="0" y="0"/>
          <a:ext cx="0" cy="0"/>
          <a:chOff x="0" y="0"/>
          <a:chExt cx="0" cy="0"/>
        </a:xfrm>
      </p:grpSpPr>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name="Slide21">
    <p:bg>
      <p:bgPr>
        <a:blipFill>
          <a:blip r:embed="rId3"/>
          <a:tile sx="100000" sy="100000" algn="tl"/>
        </a:blipFill>
        <a:effectLst/>
      </p:bgPr>
    </p:bg>
    <p:spTree>
      <p:nvGrpSpPr>
        <p:cNvPr id="1" name=""/>
        <p:cNvGrpSpPr/>
        <p:nvPr/>
      </p:nvGrpSpPr>
      <p:grpSpPr>
        <a:xfrm>
          <a:off x="0" y="0"/>
          <a:ext cx="0" cy="0"/>
          <a:chOff x="0" y="0"/>
          <a:chExt cx="0" cy="0"/>
        </a:xfrm>
      </p:grpSpPr>
      <p:pic>
        <p:nvPicPr>
          <p:cNvPr id="2" name="Picture 2" descr="Znalezione obrazy dla zapytania różowe tło">
            <a:extLst>
              <a:ext uri="{FF2B5EF4-FFF2-40B4-BE49-F238E27FC236}">
                <a16:creationId xmlns:a16="http://schemas.microsoft.com/office/drawing/2014/main" id="{C842541A-0812-4B70-A39A-870BB3C668D3}"/>
              </a:ext>
            </a:extLst>
          </p:cNvPr>
          <p:cNvPicPr>
            <a:picLocks noChangeAspect="1"/>
          </p:cNvPicPr>
          <p:nvPr/>
        </p:nvPicPr>
        <p:blipFill>
          <a:blip r:embed="rId4"/>
          <a:srcRect/>
          <a:stretch>
            <a:fillRect/>
          </a:stretch>
        </p:blipFill>
        <p:spPr>
          <a:xfrm>
            <a:off x="20711" y="0"/>
            <a:ext cx="10059917" cy="7545537"/>
          </a:xfrm>
          <a:prstGeom prst="rect">
            <a:avLst/>
          </a:prstGeom>
          <a:noFill/>
          <a:ln>
            <a:noFill/>
          </a:ln>
        </p:spPr>
      </p:pic>
      <p:sp>
        <p:nvSpPr>
          <p:cNvPr id="3" name="Symbol zastępczy tekstu 1">
            <a:extLst>
              <a:ext uri="{FF2B5EF4-FFF2-40B4-BE49-F238E27FC236}">
                <a16:creationId xmlns:a16="http://schemas.microsoft.com/office/drawing/2014/main" id="{2F1F3BE4-28E0-4463-A7FC-A5DEEC676945}"/>
              </a:ext>
            </a:extLst>
          </p:cNvPr>
          <p:cNvSpPr txBox="1">
            <a:spLocks noGrp="1"/>
          </p:cNvSpPr>
          <p:nvPr>
            <p:ph type="body" idx="4294967295"/>
          </p:nvPr>
        </p:nvSpPr>
        <p:spPr>
          <a:xfrm>
            <a:off x="114024" y="1547585"/>
            <a:ext cx="4854286" cy="5371048"/>
          </a:xfrm>
        </p:spPr>
        <p:txBody>
          <a:bodyPr/>
          <a:lstStyle/>
          <a:p>
            <a:pPr marL="107999" lvl="0" indent="0">
              <a:buNone/>
            </a:pPr>
            <a:r>
              <a:rPr lang="pl-PL" sz="2400" dirty="0"/>
              <a:t>The </a:t>
            </a:r>
            <a:r>
              <a:rPr lang="pl-PL" sz="2400" dirty="0" err="1"/>
              <a:t>first</a:t>
            </a:r>
            <a:r>
              <a:rPr lang="pl-PL" sz="2400" dirty="0"/>
              <a:t> </a:t>
            </a:r>
            <a:r>
              <a:rPr lang="pl-PL" sz="2400" dirty="0" err="1"/>
              <a:t>owners</a:t>
            </a:r>
            <a:r>
              <a:rPr lang="pl-PL" sz="2400" dirty="0"/>
              <a:t> of </a:t>
            </a:r>
            <a:r>
              <a:rPr lang="pl-PL" sz="2400" dirty="0" err="1"/>
              <a:t>Hampton</a:t>
            </a:r>
            <a:r>
              <a:rPr lang="pl-PL" sz="2400" dirty="0"/>
              <a:t> Court </a:t>
            </a:r>
            <a:r>
              <a:rPr lang="pl-PL" sz="2400" dirty="0" err="1"/>
              <a:t>were</a:t>
            </a:r>
            <a:r>
              <a:rPr lang="pl-PL" sz="2400" dirty="0"/>
              <a:t> The </a:t>
            </a:r>
            <a:r>
              <a:rPr lang="pl-PL" sz="2400" dirty="0" err="1"/>
              <a:t>Knights</a:t>
            </a:r>
            <a:r>
              <a:rPr lang="pl-PL" sz="2400" dirty="0"/>
              <a:t> of St. John’s Order. In 1503 King Henry VII with </a:t>
            </a:r>
            <a:r>
              <a:rPr lang="pl-PL" sz="2400" dirty="0" err="1"/>
              <a:t>his</a:t>
            </a:r>
            <a:r>
              <a:rPr lang="pl-PL" sz="2400" dirty="0"/>
              <a:t> </a:t>
            </a:r>
            <a:r>
              <a:rPr lang="pl-PL" sz="2400" dirty="0" err="1"/>
              <a:t>wife</a:t>
            </a:r>
            <a:r>
              <a:rPr lang="pl-PL" sz="2400" dirty="0"/>
              <a:t>, </a:t>
            </a:r>
            <a:r>
              <a:rPr lang="pl-PL" sz="2400" dirty="0" err="1"/>
              <a:t>Elisabeth</a:t>
            </a:r>
            <a:r>
              <a:rPr lang="pl-PL" sz="2400" dirty="0"/>
              <a:t> of York  </a:t>
            </a:r>
            <a:r>
              <a:rPr lang="pl-PL" sz="2400" dirty="0" err="1"/>
              <a:t>visited</a:t>
            </a:r>
            <a:r>
              <a:rPr lang="pl-PL" sz="2400" dirty="0"/>
              <a:t> </a:t>
            </a:r>
            <a:r>
              <a:rPr lang="pl-PL" sz="2400" dirty="0" err="1"/>
              <a:t>Hampton</a:t>
            </a:r>
            <a:r>
              <a:rPr lang="pl-PL" sz="2400" dirty="0"/>
              <a:t> Court. </a:t>
            </a:r>
            <a:r>
              <a:rPr lang="pl-PL" sz="2400" dirty="0" err="1"/>
              <a:t>Two</a:t>
            </a:r>
            <a:r>
              <a:rPr lang="pl-PL" sz="2400" dirty="0"/>
              <a:t>  </a:t>
            </a:r>
            <a:r>
              <a:rPr lang="pl-PL" sz="2400" dirty="0" err="1"/>
              <a:t>years</a:t>
            </a:r>
            <a:r>
              <a:rPr lang="pl-PL" sz="2400" dirty="0"/>
              <a:t> </a:t>
            </a:r>
            <a:r>
              <a:rPr lang="pl-PL" sz="2400" dirty="0" err="1"/>
              <a:t>later</a:t>
            </a:r>
            <a:r>
              <a:rPr lang="pl-PL" sz="2400" dirty="0"/>
              <a:t>, in 1505 Sir </a:t>
            </a:r>
            <a:r>
              <a:rPr lang="pl-PL" sz="2400" dirty="0" err="1"/>
              <a:t>Giles</a:t>
            </a:r>
            <a:r>
              <a:rPr lang="pl-PL" sz="2400" dirty="0"/>
              <a:t> </a:t>
            </a:r>
            <a:r>
              <a:rPr lang="pl-PL" sz="2400" dirty="0" err="1"/>
              <a:t>Daubeney</a:t>
            </a:r>
            <a:r>
              <a:rPr lang="pl-PL" sz="2400" dirty="0"/>
              <a:t>, Lord Chamberlain of Henry VII, </a:t>
            </a:r>
            <a:r>
              <a:rPr lang="pl-PL" sz="2400" dirty="0" err="1"/>
              <a:t>leased</a:t>
            </a:r>
            <a:r>
              <a:rPr lang="pl-PL" sz="2400" dirty="0"/>
              <a:t> a </a:t>
            </a:r>
            <a:r>
              <a:rPr lang="pl-PL" sz="2400" dirty="0" err="1"/>
              <a:t>property</a:t>
            </a:r>
            <a:r>
              <a:rPr lang="pl-PL" sz="2400" dirty="0"/>
              <a:t> from the </a:t>
            </a:r>
            <a:r>
              <a:rPr lang="pl-PL" sz="2400" dirty="0" err="1"/>
              <a:t>Knights</a:t>
            </a:r>
            <a:r>
              <a:rPr lang="pl-PL" sz="2400" dirty="0"/>
              <a:t> for 99 </a:t>
            </a:r>
            <a:r>
              <a:rPr lang="pl-PL" sz="2400" dirty="0" err="1"/>
              <a:t>years</a:t>
            </a:r>
            <a:r>
              <a:rPr lang="pl-PL" sz="2400" dirty="0"/>
              <a:t>. </a:t>
            </a:r>
            <a:r>
              <a:rPr lang="pl-PL" sz="2400" dirty="0" err="1"/>
              <a:t>Six</a:t>
            </a:r>
            <a:r>
              <a:rPr lang="pl-PL" sz="2400" dirty="0"/>
              <a:t> </a:t>
            </a:r>
            <a:r>
              <a:rPr lang="pl-PL" sz="2400" dirty="0" err="1"/>
              <a:t>years</a:t>
            </a:r>
            <a:r>
              <a:rPr lang="pl-PL" sz="2400" dirty="0"/>
              <a:t> </a:t>
            </a:r>
            <a:r>
              <a:rPr lang="pl-PL" sz="2400" dirty="0" err="1"/>
              <a:t>after</a:t>
            </a:r>
            <a:r>
              <a:rPr lang="pl-PL" sz="2400" dirty="0"/>
              <a:t> </a:t>
            </a:r>
            <a:r>
              <a:rPr lang="pl-PL" sz="2400" dirty="0" err="1"/>
              <a:t>Daubeney's</a:t>
            </a:r>
            <a:r>
              <a:rPr lang="pl-PL" sz="2400" dirty="0"/>
              <a:t> </a:t>
            </a:r>
            <a:r>
              <a:rPr lang="pl-PL" sz="2400" dirty="0" err="1"/>
              <a:t>death</a:t>
            </a:r>
            <a:r>
              <a:rPr lang="pl-PL" sz="2400" dirty="0"/>
              <a:t>, cardinal Thomas </a:t>
            </a:r>
            <a:r>
              <a:rPr lang="pl-PL" sz="2400" dirty="0" err="1"/>
              <a:t>Wolsey</a:t>
            </a:r>
            <a:r>
              <a:rPr lang="pl-PL" sz="2400" dirty="0"/>
              <a:t> </a:t>
            </a:r>
            <a:r>
              <a:rPr lang="pl-PL" sz="2400" dirty="0" err="1"/>
              <a:t>became</a:t>
            </a:r>
            <a:r>
              <a:rPr lang="pl-PL" sz="2400" dirty="0"/>
              <a:t> the </a:t>
            </a:r>
            <a:r>
              <a:rPr lang="pl-PL" sz="2400" dirty="0" err="1"/>
              <a:t>new</a:t>
            </a:r>
            <a:r>
              <a:rPr lang="pl-PL" sz="2400" dirty="0"/>
              <a:t> </a:t>
            </a:r>
            <a:r>
              <a:rPr lang="pl-PL" sz="2400" dirty="0" err="1"/>
              <a:t>lessee</a:t>
            </a:r>
            <a:r>
              <a:rPr lang="pl-PL" sz="2400" dirty="0"/>
              <a:t>. </a:t>
            </a:r>
            <a:r>
              <a:rPr lang="pl-PL" sz="2400" dirty="0" err="1"/>
              <a:t>During</a:t>
            </a:r>
            <a:r>
              <a:rPr lang="pl-PL" sz="2400" dirty="0"/>
              <a:t> the </a:t>
            </a:r>
            <a:r>
              <a:rPr lang="pl-PL" sz="2400" dirty="0" err="1"/>
              <a:t>several</a:t>
            </a:r>
            <a:r>
              <a:rPr lang="pl-PL" sz="2400" dirty="0"/>
              <a:t> </a:t>
            </a:r>
            <a:r>
              <a:rPr lang="pl-PL" sz="2400" dirty="0" err="1"/>
              <a:t>years</a:t>
            </a:r>
            <a:r>
              <a:rPr lang="pl-PL" sz="2400" dirty="0"/>
              <a:t> of </a:t>
            </a:r>
            <a:r>
              <a:rPr lang="pl-PL" sz="2400" dirty="0" err="1"/>
              <a:t>reconstruction</a:t>
            </a:r>
            <a:r>
              <a:rPr lang="pl-PL" sz="2400" dirty="0"/>
              <a:t> of the </a:t>
            </a:r>
            <a:r>
              <a:rPr lang="pl-PL" sz="2400" dirty="0" err="1"/>
              <a:t>palace</a:t>
            </a:r>
            <a:r>
              <a:rPr lang="pl-PL" sz="2400" dirty="0"/>
              <a:t>, the </a:t>
            </a:r>
            <a:r>
              <a:rPr lang="pl-PL" sz="2400" dirty="0" err="1"/>
              <a:t>residence</a:t>
            </a:r>
            <a:r>
              <a:rPr lang="pl-PL" sz="2400" dirty="0"/>
              <a:t> </a:t>
            </a:r>
            <a:r>
              <a:rPr lang="pl-PL" sz="2400" dirty="0" err="1"/>
              <a:t>took</a:t>
            </a:r>
            <a:r>
              <a:rPr lang="pl-PL" sz="2400" dirty="0"/>
              <a:t> on a </a:t>
            </a:r>
            <a:r>
              <a:rPr lang="pl-PL" sz="2400" dirty="0" err="1"/>
              <a:t>renaissance</a:t>
            </a:r>
            <a:r>
              <a:rPr lang="pl-PL" sz="2400" dirty="0"/>
              <a:t> </a:t>
            </a:r>
            <a:r>
              <a:rPr lang="pl-PL" sz="2400" dirty="0" err="1"/>
              <a:t>character</a:t>
            </a:r>
            <a:r>
              <a:rPr lang="pl-PL" sz="2400" dirty="0"/>
              <a:t>.</a:t>
            </a:r>
          </a:p>
        </p:txBody>
      </p:sp>
      <p:sp>
        <p:nvSpPr>
          <p:cNvPr id="4" name="Symbol zastępczy tekstu 2">
            <a:extLst>
              <a:ext uri="{FF2B5EF4-FFF2-40B4-BE49-F238E27FC236}">
                <a16:creationId xmlns:a16="http://schemas.microsoft.com/office/drawing/2014/main" id="{EAAF3818-7D0F-4559-81F4-1730A41A4CE3}"/>
              </a:ext>
            </a:extLst>
          </p:cNvPr>
          <p:cNvSpPr txBox="1">
            <a:spLocks noGrp="1"/>
          </p:cNvSpPr>
          <p:nvPr>
            <p:ph type="body" idx="4294967295"/>
          </p:nvPr>
        </p:nvSpPr>
        <p:spPr>
          <a:xfrm>
            <a:off x="5540047" y="1547585"/>
            <a:ext cx="4426555" cy="5437799"/>
          </a:xfrm>
        </p:spPr>
        <p:txBody>
          <a:bodyPr/>
          <a:lstStyle/>
          <a:p>
            <a:pPr marL="107999" lvl="0" indent="0">
              <a:buNone/>
            </a:pPr>
            <a:r>
              <a:rPr lang="pl-PL" sz="2400" dirty="0"/>
              <a:t>Pierwszymi właścicielami </a:t>
            </a:r>
            <a:r>
              <a:rPr lang="pl-PL" sz="2400" dirty="0" err="1"/>
              <a:t>Hampton</a:t>
            </a:r>
            <a:r>
              <a:rPr lang="pl-PL" sz="2400" dirty="0"/>
              <a:t> Court byli Joannici.</a:t>
            </a:r>
            <a:br>
              <a:rPr lang="pl-PL" sz="2400" dirty="0"/>
            </a:br>
            <a:r>
              <a:rPr lang="pl-PL" sz="2400" dirty="0"/>
              <a:t>W 1503 </a:t>
            </a:r>
            <a:r>
              <a:rPr lang="pl-PL" sz="2400" dirty="0" err="1"/>
              <a:t>Hampton</a:t>
            </a:r>
            <a:r>
              <a:rPr lang="pl-PL" sz="2400" dirty="0"/>
              <a:t> Court odwiedził król Henryk VII razem z żoną, Elżbietą York. Dwa lata później, w 1505 Lord Szambelan Henryka VII, Sir </a:t>
            </a:r>
            <a:r>
              <a:rPr lang="pl-PL" sz="2400" dirty="0" err="1"/>
              <a:t>Giles</a:t>
            </a:r>
            <a:r>
              <a:rPr lang="pl-PL" sz="2400" dirty="0"/>
              <a:t> </a:t>
            </a:r>
            <a:r>
              <a:rPr lang="pl-PL" sz="2400" dirty="0" err="1"/>
              <a:t>Daubeney</a:t>
            </a:r>
            <a:r>
              <a:rPr lang="pl-PL" sz="2400" dirty="0"/>
              <a:t> wydzierżawił posiadłość od Joannitów na</a:t>
            </a:r>
            <a:br>
              <a:rPr lang="pl-PL" sz="2400" dirty="0"/>
            </a:br>
            <a:r>
              <a:rPr lang="pl-PL" sz="2400" dirty="0"/>
              <a:t>99 lat. Sześć lat po śmierci </a:t>
            </a:r>
            <a:r>
              <a:rPr lang="pl-PL" sz="2400" dirty="0" err="1"/>
              <a:t>Daubeneya</a:t>
            </a:r>
            <a:r>
              <a:rPr lang="pl-PL" sz="2400" dirty="0"/>
              <a:t>, nowym dzierżawcą został  kardynał Tomasz </a:t>
            </a:r>
            <a:r>
              <a:rPr lang="pl-PL" sz="2400" dirty="0" err="1"/>
              <a:t>Wolsey</a:t>
            </a:r>
            <a:r>
              <a:rPr lang="pl-PL" sz="2400" dirty="0"/>
              <a:t>. W trakcie kilkuletniej przebudowy pałacu, rezydencja nabrała charakteru renesansowego.</a:t>
            </a:r>
          </a:p>
        </p:txBody>
      </p:sp>
      <p:sp>
        <p:nvSpPr>
          <p:cNvPr id="5" name="Minus 3">
            <a:extLst>
              <a:ext uri="{FF2B5EF4-FFF2-40B4-BE49-F238E27FC236}">
                <a16:creationId xmlns:a16="http://schemas.microsoft.com/office/drawing/2014/main" id="{6A126DB9-EA3F-47A3-9A3E-9840F4F11DE0}"/>
              </a:ext>
            </a:extLst>
          </p:cNvPr>
          <p:cNvSpPr/>
          <p:nvPr/>
        </p:nvSpPr>
        <p:spPr>
          <a:xfrm>
            <a:off x="4857576" y="-67025"/>
            <a:ext cx="451704" cy="7689893"/>
          </a:xfrm>
          <a:custGeom>
            <a:avLst/>
            <a:gdLst>
              <a:gd name="f0" fmla="val 10800000"/>
              <a:gd name="f1" fmla="val 5400000"/>
              <a:gd name="f2" fmla="val 180"/>
              <a:gd name="f3" fmla="val w"/>
              <a:gd name="f4" fmla="val h"/>
              <a:gd name="f5" fmla="val ss"/>
              <a:gd name="f6" fmla="val 0"/>
              <a:gd name="f7" fmla="val 100000"/>
              <a:gd name="f8" fmla="+- 0 0 -90"/>
              <a:gd name="f9" fmla="+- 0 0 -180"/>
              <a:gd name="f10" fmla="+- 0 0 -270"/>
              <a:gd name="f11" fmla="+- 0 0 -36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38 0 f6"/>
              <a:gd name="f40" fmla="+- f37 0 f6"/>
              <a:gd name="f41" fmla="*/ f39 1 2"/>
              <a:gd name="f42" fmla="*/ f40 1 2"/>
              <a:gd name="f43" fmla="*/ f39 f7 1"/>
              <a:gd name="f44" fmla="*/ f40 73490 1"/>
              <a:gd name="f45" fmla="+- f6 f41 0"/>
              <a:gd name="f46" fmla="+- f6 f42 0"/>
              <a:gd name="f47" fmla="*/ f43 1 200000"/>
              <a:gd name="f48" fmla="*/ f44 1 200000"/>
              <a:gd name="f49" fmla="+- f45 0 f47"/>
              <a:gd name="f50" fmla="+- f45 f47 0"/>
              <a:gd name="f51" fmla="+- f46 0 f48"/>
              <a:gd name="f52" fmla="+- f46 f48 0"/>
              <a:gd name="f53" fmla="*/ f45 f34 1"/>
              <a:gd name="f54" fmla="*/ f46 f34 1"/>
              <a:gd name="f55" fmla="*/ f51 f34 1"/>
              <a:gd name="f56" fmla="*/ f49 f34 1"/>
              <a:gd name="f57" fmla="*/ f52 f34 1"/>
              <a:gd name="f58" fmla="*/ f50 f34 1"/>
            </a:gdLst>
            <a:ahLst/>
            <a:cxnLst>
              <a:cxn ang="3cd4">
                <a:pos x="hc" y="t"/>
              </a:cxn>
              <a:cxn ang="0">
                <a:pos x="r" y="vc"/>
              </a:cxn>
              <a:cxn ang="cd4">
                <a:pos x="hc" y="b"/>
              </a:cxn>
              <a:cxn ang="cd2">
                <a:pos x="l" y="vc"/>
              </a:cxn>
              <a:cxn ang="f30">
                <a:pos x="f57" y="f53"/>
              </a:cxn>
              <a:cxn ang="f31">
                <a:pos x="f54" y="f58"/>
              </a:cxn>
              <a:cxn ang="f32">
                <a:pos x="f55" y="f53"/>
              </a:cxn>
              <a:cxn ang="f33">
                <a:pos x="f54" y="f56"/>
              </a:cxn>
            </a:cxnLst>
            <a:rect l="f55" t="f56" r="f57" b="f58"/>
            <a:pathLst>
              <a:path>
                <a:moveTo>
                  <a:pt x="f55" y="f56"/>
                </a:moveTo>
                <a:lnTo>
                  <a:pt x="f57" y="f56"/>
                </a:lnTo>
                <a:lnTo>
                  <a:pt x="f57" y="f58"/>
                </a:lnTo>
                <a:lnTo>
                  <a:pt x="f55" y="f58"/>
                </a:lnTo>
                <a:close/>
              </a:path>
            </a:pathLst>
          </a:custGeom>
          <a:solidFill>
            <a:srgbClr val="FB2FE3"/>
          </a:solidFill>
          <a:ln w="25402">
            <a:solidFill>
              <a:srgbClr val="CD5DC5"/>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l-PL" sz="1800" b="0" i="0" u="none" strike="noStrike" kern="1200" cap="none" spc="0" baseline="0">
              <a:solidFill>
                <a:srgbClr val="CD5DC5"/>
              </a:solidFill>
              <a:uFillTx/>
              <a:latin typeface="Calibri"/>
            </a:endParaRPr>
          </a:p>
        </p:txBody>
      </p:sp>
      <p:pic>
        <p:nvPicPr>
          <p:cNvPr id="6" name="Picture 4" descr="Znalezione obrazy dla zapytania flaga angli">
            <a:extLst>
              <a:ext uri="{FF2B5EF4-FFF2-40B4-BE49-F238E27FC236}">
                <a16:creationId xmlns:a16="http://schemas.microsoft.com/office/drawing/2014/main" id="{F42930A8-8859-4423-9A73-8FB98FCDCE2F}"/>
              </a:ext>
            </a:extLst>
          </p:cNvPr>
          <p:cNvPicPr>
            <a:picLocks noChangeAspect="1"/>
          </p:cNvPicPr>
          <p:nvPr/>
        </p:nvPicPr>
        <p:blipFill>
          <a:blip r:embed="rId5"/>
          <a:srcRect/>
          <a:stretch>
            <a:fillRect/>
          </a:stretch>
        </p:blipFill>
        <p:spPr>
          <a:xfrm>
            <a:off x="1511923" y="323450"/>
            <a:ext cx="1800197" cy="866887"/>
          </a:xfrm>
          <a:prstGeom prst="rect">
            <a:avLst/>
          </a:prstGeom>
          <a:noFill/>
          <a:ln>
            <a:noFill/>
          </a:ln>
        </p:spPr>
      </p:pic>
      <p:pic>
        <p:nvPicPr>
          <p:cNvPr id="7" name="Picture 6" descr="Znalezione obrazy dla zapytania flaga polski">
            <a:extLst>
              <a:ext uri="{FF2B5EF4-FFF2-40B4-BE49-F238E27FC236}">
                <a16:creationId xmlns:a16="http://schemas.microsoft.com/office/drawing/2014/main" id="{27E52416-6CF9-4C6B-A9CB-CA0D7897C1EB}"/>
              </a:ext>
            </a:extLst>
          </p:cNvPr>
          <p:cNvPicPr>
            <a:picLocks noChangeAspect="1"/>
          </p:cNvPicPr>
          <p:nvPr/>
        </p:nvPicPr>
        <p:blipFill>
          <a:blip r:embed="rId6"/>
          <a:srcRect/>
          <a:stretch>
            <a:fillRect/>
          </a:stretch>
        </p:blipFill>
        <p:spPr>
          <a:xfrm>
            <a:off x="6864885" y="342643"/>
            <a:ext cx="1776889" cy="847694"/>
          </a:xfrm>
          <a:prstGeom prst="rect">
            <a:avLst/>
          </a:prstGeom>
          <a:noFill/>
          <a:ln>
            <a:noFill/>
          </a:ln>
        </p:spPr>
      </p:pic>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name="Slide22">
    <p:spTree>
      <p:nvGrpSpPr>
        <p:cNvPr id="1" name=""/>
        <p:cNvGrpSpPr/>
        <p:nvPr/>
      </p:nvGrpSpPr>
      <p:grpSpPr>
        <a:xfrm>
          <a:off x="0" y="0"/>
          <a:ext cx="0" cy="0"/>
          <a:chOff x="0" y="0"/>
          <a:chExt cx="0" cy="0"/>
        </a:xfrm>
      </p:grpSpPr>
      <p:pic>
        <p:nvPicPr>
          <p:cNvPr id="4" name="Obraz 3" descr="Obraz zawierający osoba, mężczyzna, wewnątrz, odzież&#10;&#10;Opis wygenerowany automatycznie">
            <a:extLst>
              <a:ext uri="{FF2B5EF4-FFF2-40B4-BE49-F238E27FC236}">
                <a16:creationId xmlns:a16="http://schemas.microsoft.com/office/drawing/2014/main" id="{75FB16A1-7C77-4609-99F4-1AD8C4862AE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040311" y="261256"/>
            <a:ext cx="4756831" cy="6251511"/>
          </a:xfrm>
          <a:prstGeom prst="rect">
            <a:avLst/>
          </a:prstGeom>
        </p:spPr>
      </p:pic>
      <p:sp>
        <p:nvSpPr>
          <p:cNvPr id="5" name="pole tekstowe 4">
            <a:extLst>
              <a:ext uri="{FF2B5EF4-FFF2-40B4-BE49-F238E27FC236}">
                <a16:creationId xmlns:a16="http://schemas.microsoft.com/office/drawing/2014/main" id="{29463E6E-1342-4017-BF0C-93274DE246D3}"/>
              </a:ext>
            </a:extLst>
          </p:cNvPr>
          <p:cNvSpPr txBox="1"/>
          <p:nvPr/>
        </p:nvSpPr>
        <p:spPr>
          <a:xfrm>
            <a:off x="317241" y="7559675"/>
            <a:ext cx="5094514" cy="230832"/>
          </a:xfrm>
          <a:prstGeom prst="rect">
            <a:avLst/>
          </a:prstGeom>
          <a:noFill/>
        </p:spPr>
        <p:txBody>
          <a:bodyPr wrap="square" rtlCol="0">
            <a:spAutoFit/>
          </a:bodyPr>
          <a:lstStyle/>
          <a:p>
            <a:r>
              <a:rPr lang="pl-PL" sz="900">
                <a:hlinkClick r:id="rId3" tooltip="https://en.wikiquote.org/wiki/Thomas_Wolsey"/>
              </a:rPr>
              <a:t>To zdjęcie</a:t>
            </a:r>
            <a:r>
              <a:rPr lang="pl-PL" sz="900"/>
              <a:t>, autor: Nieznany autor, licencja: </a:t>
            </a:r>
            <a:r>
              <a:rPr lang="pl-PL" sz="900">
                <a:hlinkClick r:id="rId4" tooltip="https://creativecommons.org/licenses/by-sa/3.0/"/>
              </a:rPr>
              <a:t>CC BY-SA</a:t>
            </a:r>
            <a:endParaRPr lang="pl-PL" sz="900"/>
          </a:p>
        </p:txBody>
      </p:sp>
      <p:pic>
        <p:nvPicPr>
          <p:cNvPr id="7" name="Obraz 6" descr="Obraz zawierający osoba, odzież&#10;&#10;Opis wygenerowany automatycznie">
            <a:extLst>
              <a:ext uri="{FF2B5EF4-FFF2-40B4-BE49-F238E27FC236}">
                <a16:creationId xmlns:a16="http://schemas.microsoft.com/office/drawing/2014/main" id="{A423D36B-64FD-4BCF-93E4-2D1080EC9CF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17240" y="261256"/>
            <a:ext cx="4471735" cy="6251510"/>
          </a:xfrm>
          <a:prstGeom prst="rect">
            <a:avLst/>
          </a:prstGeom>
        </p:spPr>
      </p:pic>
      <p:sp>
        <p:nvSpPr>
          <p:cNvPr id="9" name="pole tekstowe 8">
            <a:extLst>
              <a:ext uri="{FF2B5EF4-FFF2-40B4-BE49-F238E27FC236}">
                <a16:creationId xmlns:a16="http://schemas.microsoft.com/office/drawing/2014/main" id="{74994C48-13D3-4213-8EEC-6818F4E52784}"/>
              </a:ext>
            </a:extLst>
          </p:cNvPr>
          <p:cNvSpPr txBox="1"/>
          <p:nvPr/>
        </p:nvSpPr>
        <p:spPr>
          <a:xfrm>
            <a:off x="588936" y="6710766"/>
            <a:ext cx="3735091" cy="461665"/>
          </a:xfrm>
          <a:prstGeom prst="rect">
            <a:avLst/>
          </a:prstGeom>
          <a:noFill/>
        </p:spPr>
        <p:txBody>
          <a:bodyPr wrap="square" rtlCol="0">
            <a:spAutoFit/>
          </a:bodyPr>
          <a:lstStyle/>
          <a:p>
            <a:pPr algn="ctr"/>
            <a:r>
              <a:rPr lang="pl-PL" sz="2400" b="1" dirty="0"/>
              <a:t>King Henry VII</a:t>
            </a:r>
          </a:p>
        </p:txBody>
      </p:sp>
      <p:sp>
        <p:nvSpPr>
          <p:cNvPr id="10" name="pole tekstowe 9">
            <a:extLst>
              <a:ext uri="{FF2B5EF4-FFF2-40B4-BE49-F238E27FC236}">
                <a16:creationId xmlns:a16="http://schemas.microsoft.com/office/drawing/2014/main" id="{9BBCC3FC-8092-41D5-B5CD-70EED9339158}"/>
              </a:ext>
            </a:extLst>
          </p:cNvPr>
          <p:cNvSpPr txBox="1"/>
          <p:nvPr/>
        </p:nvSpPr>
        <p:spPr>
          <a:xfrm>
            <a:off x="5756598" y="6710766"/>
            <a:ext cx="3735091" cy="461665"/>
          </a:xfrm>
          <a:prstGeom prst="rect">
            <a:avLst/>
          </a:prstGeom>
          <a:noFill/>
        </p:spPr>
        <p:txBody>
          <a:bodyPr wrap="square" rtlCol="0">
            <a:spAutoFit/>
          </a:bodyPr>
          <a:lstStyle/>
          <a:p>
            <a:pPr algn="ctr"/>
            <a:r>
              <a:rPr lang="pl-PL" sz="2400" b="1" dirty="0"/>
              <a:t>Cardinal Thomas </a:t>
            </a:r>
            <a:r>
              <a:rPr lang="pl-PL" sz="2400" b="1" dirty="0" err="1"/>
              <a:t>Wolsey</a:t>
            </a:r>
            <a:endParaRPr lang="pl-PL" sz="2400" b="1" dirty="0"/>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name="Slide23">
    <p:spTree>
      <p:nvGrpSpPr>
        <p:cNvPr id="1" name=""/>
        <p:cNvGrpSpPr/>
        <p:nvPr/>
      </p:nvGrpSpPr>
      <p:grpSpPr>
        <a:xfrm>
          <a:off x="0" y="0"/>
          <a:ext cx="0" cy="0"/>
          <a:chOff x="0" y="0"/>
          <a:chExt cx="0" cy="0"/>
        </a:xfrm>
      </p:grpSpPr>
      <p:pic>
        <p:nvPicPr>
          <p:cNvPr id="2" name="Picture 2" descr="Znalezione obrazy dla zapytania różowe tło">
            <a:extLst>
              <a:ext uri="{FF2B5EF4-FFF2-40B4-BE49-F238E27FC236}">
                <a16:creationId xmlns:a16="http://schemas.microsoft.com/office/drawing/2014/main" id="{8185BFD2-B9E0-40F3-A9F8-6651DAB5C76F}"/>
              </a:ext>
            </a:extLst>
          </p:cNvPr>
          <p:cNvPicPr>
            <a:picLocks noChangeAspect="1"/>
          </p:cNvPicPr>
          <p:nvPr/>
        </p:nvPicPr>
        <p:blipFill>
          <a:blip r:embed="rId2"/>
          <a:srcRect/>
          <a:stretch>
            <a:fillRect/>
          </a:stretch>
        </p:blipFill>
        <p:spPr>
          <a:xfrm>
            <a:off x="0" y="0"/>
            <a:ext cx="10080629" cy="7559673"/>
          </a:xfrm>
          <a:prstGeom prst="rect">
            <a:avLst/>
          </a:prstGeom>
          <a:noFill/>
          <a:ln>
            <a:noFill/>
          </a:ln>
        </p:spPr>
      </p:pic>
      <p:sp>
        <p:nvSpPr>
          <p:cNvPr id="3" name="pole tekstowe 1">
            <a:extLst>
              <a:ext uri="{FF2B5EF4-FFF2-40B4-BE49-F238E27FC236}">
                <a16:creationId xmlns:a16="http://schemas.microsoft.com/office/drawing/2014/main" id="{E35F1B9D-AD69-482A-B34E-BEF8622EE957}"/>
              </a:ext>
            </a:extLst>
          </p:cNvPr>
          <p:cNvSpPr txBox="1"/>
          <p:nvPr/>
        </p:nvSpPr>
        <p:spPr>
          <a:xfrm>
            <a:off x="5472363" y="1709507"/>
            <a:ext cx="4392484" cy="4893649"/>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2600" b="0" i="0" u="none" strike="noStrike" kern="1200" cap="none" spc="0" baseline="0">
                <a:solidFill>
                  <a:srgbClr val="000000"/>
                </a:solidFill>
                <a:uFillTx/>
                <a:latin typeface="Calibri"/>
              </a:rPr>
              <a:t>Kiedy w 1540 roku ukończono przebudowę, Hampton Court był jednym z najbardziej nowoczesnych i najbogatszych pałaców w Anglii.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2600" b="0" i="0" u="none" strike="noStrike" kern="1200" cap="none" spc="0" baseline="0">
                <a:solidFill>
                  <a:srgbClr val="000000"/>
                </a:solidFill>
                <a:uFillTx/>
                <a:latin typeface="Calibri"/>
              </a:rPr>
              <a:t>Pojawiły się tam korty tenisowe, zegar astronomiczny, kręgielnia, zielone ogrody do rekreacji, rozległe tereny do polowania, ogromne kuchnie, piękna kaplica i monumentalna sala jadalna.</a:t>
            </a:r>
          </a:p>
        </p:txBody>
      </p:sp>
      <p:sp>
        <p:nvSpPr>
          <p:cNvPr id="4" name="Minus 3">
            <a:extLst>
              <a:ext uri="{FF2B5EF4-FFF2-40B4-BE49-F238E27FC236}">
                <a16:creationId xmlns:a16="http://schemas.microsoft.com/office/drawing/2014/main" id="{1E2D4A97-55D6-4858-9816-53249E4FC5BE}"/>
              </a:ext>
            </a:extLst>
          </p:cNvPr>
          <p:cNvSpPr/>
          <p:nvPr/>
        </p:nvSpPr>
        <p:spPr>
          <a:xfrm>
            <a:off x="4857576" y="-67025"/>
            <a:ext cx="451704" cy="7689893"/>
          </a:xfrm>
          <a:custGeom>
            <a:avLst/>
            <a:gdLst>
              <a:gd name="f0" fmla="val 10800000"/>
              <a:gd name="f1" fmla="val 5400000"/>
              <a:gd name="f2" fmla="val 180"/>
              <a:gd name="f3" fmla="val w"/>
              <a:gd name="f4" fmla="val h"/>
              <a:gd name="f5" fmla="val ss"/>
              <a:gd name="f6" fmla="val 0"/>
              <a:gd name="f7" fmla="val 100000"/>
              <a:gd name="f8" fmla="+- 0 0 -90"/>
              <a:gd name="f9" fmla="+- 0 0 -180"/>
              <a:gd name="f10" fmla="+- 0 0 -270"/>
              <a:gd name="f11" fmla="+- 0 0 -36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38 0 f6"/>
              <a:gd name="f40" fmla="+- f37 0 f6"/>
              <a:gd name="f41" fmla="*/ f39 1 2"/>
              <a:gd name="f42" fmla="*/ f40 1 2"/>
              <a:gd name="f43" fmla="*/ f39 f7 1"/>
              <a:gd name="f44" fmla="*/ f40 73490 1"/>
              <a:gd name="f45" fmla="+- f6 f41 0"/>
              <a:gd name="f46" fmla="+- f6 f42 0"/>
              <a:gd name="f47" fmla="*/ f43 1 200000"/>
              <a:gd name="f48" fmla="*/ f44 1 200000"/>
              <a:gd name="f49" fmla="+- f45 0 f47"/>
              <a:gd name="f50" fmla="+- f45 f47 0"/>
              <a:gd name="f51" fmla="+- f46 0 f48"/>
              <a:gd name="f52" fmla="+- f46 f48 0"/>
              <a:gd name="f53" fmla="*/ f45 f34 1"/>
              <a:gd name="f54" fmla="*/ f46 f34 1"/>
              <a:gd name="f55" fmla="*/ f51 f34 1"/>
              <a:gd name="f56" fmla="*/ f49 f34 1"/>
              <a:gd name="f57" fmla="*/ f52 f34 1"/>
              <a:gd name="f58" fmla="*/ f50 f34 1"/>
            </a:gdLst>
            <a:ahLst/>
            <a:cxnLst>
              <a:cxn ang="3cd4">
                <a:pos x="hc" y="t"/>
              </a:cxn>
              <a:cxn ang="0">
                <a:pos x="r" y="vc"/>
              </a:cxn>
              <a:cxn ang="cd4">
                <a:pos x="hc" y="b"/>
              </a:cxn>
              <a:cxn ang="cd2">
                <a:pos x="l" y="vc"/>
              </a:cxn>
              <a:cxn ang="f30">
                <a:pos x="f57" y="f53"/>
              </a:cxn>
              <a:cxn ang="f31">
                <a:pos x="f54" y="f58"/>
              </a:cxn>
              <a:cxn ang="f32">
                <a:pos x="f55" y="f53"/>
              </a:cxn>
              <a:cxn ang="f33">
                <a:pos x="f54" y="f56"/>
              </a:cxn>
            </a:cxnLst>
            <a:rect l="f55" t="f56" r="f57" b="f58"/>
            <a:pathLst>
              <a:path>
                <a:moveTo>
                  <a:pt x="f55" y="f56"/>
                </a:moveTo>
                <a:lnTo>
                  <a:pt x="f57" y="f56"/>
                </a:lnTo>
                <a:lnTo>
                  <a:pt x="f57" y="f58"/>
                </a:lnTo>
                <a:lnTo>
                  <a:pt x="f55" y="f58"/>
                </a:lnTo>
                <a:close/>
              </a:path>
            </a:pathLst>
          </a:custGeom>
          <a:solidFill>
            <a:srgbClr val="FB2FE3"/>
          </a:solidFill>
          <a:ln w="25402">
            <a:solidFill>
              <a:srgbClr val="CD5DC5"/>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l-PL" sz="1800" b="0" i="0" u="none" strike="noStrike" kern="1200" cap="none" spc="0" baseline="0">
              <a:solidFill>
                <a:srgbClr val="CD5DC5"/>
              </a:solidFill>
              <a:uFillTx/>
              <a:latin typeface="Calibri"/>
            </a:endParaRPr>
          </a:p>
        </p:txBody>
      </p:sp>
      <p:pic>
        <p:nvPicPr>
          <p:cNvPr id="5" name="Picture 6" descr="Znalezione obrazy dla zapytania flaga polski">
            <a:extLst>
              <a:ext uri="{FF2B5EF4-FFF2-40B4-BE49-F238E27FC236}">
                <a16:creationId xmlns:a16="http://schemas.microsoft.com/office/drawing/2014/main" id="{5D2A916B-3F7C-41DE-A656-547ACC7EC7D1}"/>
              </a:ext>
            </a:extLst>
          </p:cNvPr>
          <p:cNvPicPr>
            <a:picLocks noChangeAspect="1"/>
          </p:cNvPicPr>
          <p:nvPr/>
        </p:nvPicPr>
        <p:blipFill>
          <a:blip r:embed="rId3"/>
          <a:srcRect/>
          <a:stretch>
            <a:fillRect/>
          </a:stretch>
        </p:blipFill>
        <p:spPr>
          <a:xfrm>
            <a:off x="6864885" y="342643"/>
            <a:ext cx="1776889" cy="847694"/>
          </a:xfrm>
          <a:prstGeom prst="rect">
            <a:avLst/>
          </a:prstGeom>
          <a:noFill/>
          <a:ln>
            <a:noFill/>
          </a:ln>
        </p:spPr>
      </p:pic>
      <p:pic>
        <p:nvPicPr>
          <p:cNvPr id="6" name="Picture 4" descr="Znalezione obrazy dla zapytania flaga angli">
            <a:extLst>
              <a:ext uri="{FF2B5EF4-FFF2-40B4-BE49-F238E27FC236}">
                <a16:creationId xmlns:a16="http://schemas.microsoft.com/office/drawing/2014/main" id="{7CF7CAF7-9158-4085-9A83-5ED0777F23FC}"/>
              </a:ext>
            </a:extLst>
          </p:cNvPr>
          <p:cNvPicPr>
            <a:picLocks noChangeAspect="1"/>
          </p:cNvPicPr>
          <p:nvPr/>
        </p:nvPicPr>
        <p:blipFill>
          <a:blip r:embed="rId4"/>
          <a:srcRect/>
          <a:stretch>
            <a:fillRect/>
          </a:stretch>
        </p:blipFill>
        <p:spPr>
          <a:xfrm>
            <a:off x="1511923" y="323450"/>
            <a:ext cx="1800197" cy="866887"/>
          </a:xfrm>
          <a:prstGeom prst="rect">
            <a:avLst/>
          </a:prstGeom>
          <a:noFill/>
          <a:ln>
            <a:noFill/>
          </a:ln>
        </p:spPr>
      </p:pic>
      <p:sp>
        <p:nvSpPr>
          <p:cNvPr id="7" name="pole tekstowe 2">
            <a:extLst>
              <a:ext uri="{FF2B5EF4-FFF2-40B4-BE49-F238E27FC236}">
                <a16:creationId xmlns:a16="http://schemas.microsoft.com/office/drawing/2014/main" id="{06C7D3B4-4AAB-44D1-B5B0-2C7FB9D15CDF}"/>
              </a:ext>
            </a:extLst>
          </p:cNvPr>
          <p:cNvSpPr txBox="1"/>
          <p:nvPr/>
        </p:nvSpPr>
        <p:spPr>
          <a:xfrm>
            <a:off x="287779" y="1691603"/>
            <a:ext cx="4536502" cy="5262975"/>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Calibri"/>
              </a:rPr>
              <a:t>When</a:t>
            </a:r>
            <a:r>
              <a:rPr lang="pl-PL" sz="2800" b="0" i="0" u="none" strike="noStrike" kern="1200" cap="none" spc="0" baseline="0">
                <a:solidFill>
                  <a:srgbClr val="000000"/>
                </a:solidFill>
                <a:uFillTx/>
                <a:latin typeface="Calibri"/>
              </a:rPr>
              <a:t> its </a:t>
            </a:r>
            <a:r>
              <a:rPr lang="en-US" sz="2800" b="0" i="0" u="none" strike="noStrike" kern="1200" cap="none" spc="0" baseline="0">
                <a:solidFill>
                  <a:srgbClr val="000000"/>
                </a:solidFill>
                <a:uFillTx/>
                <a:latin typeface="Calibri"/>
              </a:rPr>
              <a:t> </a:t>
            </a:r>
            <a:r>
              <a:rPr lang="pl-PL" sz="2800" b="0" i="0" u="none" strike="noStrike" kern="1200" cap="none" spc="0" baseline="0">
                <a:solidFill>
                  <a:srgbClr val="000000"/>
                </a:solidFill>
                <a:uFillTx/>
                <a:latin typeface="Calibri"/>
              </a:rPr>
              <a:t>re</a:t>
            </a:r>
            <a:r>
              <a:rPr lang="en-US" sz="2800" b="0" i="0" u="none" strike="noStrike" kern="1200" cap="none" spc="0" baseline="0">
                <a:solidFill>
                  <a:srgbClr val="000000"/>
                </a:solidFill>
                <a:uFillTx/>
                <a:latin typeface="Calibri"/>
              </a:rPr>
              <a:t>construction was completed in 1540, Hampton Court was one of the most modern and </a:t>
            </a:r>
            <a:r>
              <a:rPr lang="pl-PL" sz="2800" b="0" i="0" u="none" strike="noStrike" kern="0" cap="none" spc="0" baseline="0">
                <a:solidFill>
                  <a:srgbClr val="000000"/>
                </a:solidFill>
                <a:uFillTx/>
                <a:latin typeface="Calibri"/>
              </a:rPr>
              <a:t>wealthi</a:t>
            </a:r>
            <a:r>
              <a:rPr lang="en-US" sz="2800" b="0" i="0" u="none" strike="noStrike" kern="1200" cap="none" spc="0" baseline="0">
                <a:solidFill>
                  <a:srgbClr val="000000"/>
                </a:solidFill>
                <a:uFillTx/>
                <a:latin typeface="Calibri"/>
              </a:rPr>
              <a:t>est palaces in England. </a:t>
            </a:r>
            <a:endParaRPr lang="pl-PL" sz="2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Calibri"/>
              </a:rPr>
              <a:t>There were tennis courts, an astronomical clock, a bowling alley, green gardens for recreation, extensive hunting grounds, huge kitchens, a beautiful chapel and a monumental dining room.</a:t>
            </a:r>
            <a:endParaRPr lang="pl-PL" sz="2800" b="0" i="0" u="none" strike="noStrike" kern="1200" cap="none" spc="0" baseline="0">
              <a:solidFill>
                <a:srgbClr val="000000"/>
              </a:solidFill>
              <a:uFillTx/>
              <a:latin typeface="Calibri"/>
            </a:endParaRPr>
          </a:p>
        </p:txBody>
      </p:sp>
    </p:spTree>
  </p:cSld>
  <p:clrMapOvr>
    <a:masterClrMapping/>
  </p:clrMapOvr>
  <p:transition spd="slow">
    <p:split orient="vert"/>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828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l="-3000" r="-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633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name="Slide4">
    <p:bg>
      <p:bgPr>
        <a:blipFill>
          <a:blip r:embed="rId2"/>
          <a:tile sx="100000" sy="100000" algn="tl"/>
        </a:blipFill>
        <a:effectLst/>
      </p:bgPr>
    </p:bg>
    <p:spTree>
      <p:nvGrpSpPr>
        <p:cNvPr id="1" name=""/>
        <p:cNvGrpSpPr/>
        <p:nvPr/>
      </p:nvGrpSpPr>
      <p:grpSpPr>
        <a:xfrm>
          <a:off x="0" y="0"/>
          <a:ext cx="0" cy="0"/>
          <a:chOff x="0" y="0"/>
          <a:chExt cx="0" cy="0"/>
        </a:xfrm>
      </p:grpSpPr>
      <p:pic>
        <p:nvPicPr>
          <p:cNvPr id="2" name="Picture 2" descr="Podobny obraz">
            <a:extLst>
              <a:ext uri="{FF2B5EF4-FFF2-40B4-BE49-F238E27FC236}">
                <a16:creationId xmlns:a16="http://schemas.microsoft.com/office/drawing/2014/main" id="{2626188D-637B-44B3-B969-C4E8B67933DF}"/>
              </a:ext>
            </a:extLst>
          </p:cNvPr>
          <p:cNvPicPr>
            <a:picLocks noChangeAspect="1"/>
          </p:cNvPicPr>
          <p:nvPr/>
        </p:nvPicPr>
        <p:blipFill>
          <a:blip r:embed="rId3"/>
          <a:srcRect/>
          <a:stretch>
            <a:fillRect/>
          </a:stretch>
        </p:blipFill>
        <p:spPr>
          <a:xfrm>
            <a:off x="0" y="-41431"/>
            <a:ext cx="10080629" cy="7587672"/>
          </a:xfrm>
          <a:prstGeom prst="rect">
            <a:avLst/>
          </a:prstGeom>
          <a:noFill/>
          <a:ln>
            <a:noFill/>
          </a:ln>
        </p:spPr>
      </p:pic>
      <p:sp>
        <p:nvSpPr>
          <p:cNvPr id="3" name="pole tekstowe 1">
            <a:extLst>
              <a:ext uri="{FF2B5EF4-FFF2-40B4-BE49-F238E27FC236}">
                <a16:creationId xmlns:a16="http://schemas.microsoft.com/office/drawing/2014/main" id="{5EFD5384-3911-4372-BB92-ED6610DC84F1}"/>
              </a:ext>
            </a:extLst>
          </p:cNvPr>
          <p:cNvSpPr txBox="1"/>
          <p:nvPr/>
        </p:nvSpPr>
        <p:spPr>
          <a:xfrm>
            <a:off x="359788" y="1537719"/>
            <a:ext cx="4084798" cy="5262975"/>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Calibri"/>
              </a:rPr>
              <a:t>The Tower of London, officially Her Majesty's Royal Palace and Fortress of the Tower of London, is a historic castle located on the north bank of the River Thames in central London. It </a:t>
            </a:r>
            <a:r>
              <a:rPr lang="pl-PL" sz="2800" b="0" i="0" u="none" strike="noStrike" kern="0" cap="none" spc="0" baseline="0">
                <a:solidFill>
                  <a:srgbClr val="000000"/>
                </a:solidFill>
                <a:uFillTx/>
                <a:latin typeface="Calibri"/>
              </a:rPr>
              <a:t>is</a:t>
            </a:r>
            <a:r>
              <a:rPr lang="en-US" sz="2800" b="0" i="0" u="none" strike="noStrike" kern="1200" cap="none" spc="0" baseline="0">
                <a:solidFill>
                  <a:srgbClr val="000000"/>
                </a:solidFill>
                <a:uFillTx/>
                <a:latin typeface="Calibri"/>
              </a:rPr>
              <a:t> within the London Borough of Tower Hamlets, separated by the open space known as Tower Hill. </a:t>
            </a:r>
            <a:endParaRPr lang="pl-PL" sz="2800" b="0" i="0" u="none" strike="noStrike" kern="1200" cap="none" spc="0" baseline="0">
              <a:solidFill>
                <a:srgbClr val="000000"/>
              </a:solidFill>
              <a:uFillTx/>
              <a:latin typeface="Calibri"/>
            </a:endParaRPr>
          </a:p>
        </p:txBody>
      </p:sp>
      <p:sp>
        <p:nvSpPr>
          <p:cNvPr id="4" name="pole tekstowe 3">
            <a:extLst>
              <a:ext uri="{FF2B5EF4-FFF2-40B4-BE49-F238E27FC236}">
                <a16:creationId xmlns:a16="http://schemas.microsoft.com/office/drawing/2014/main" id="{FA79FE87-8654-4B2E-B27B-724AAF006D6D}"/>
              </a:ext>
            </a:extLst>
          </p:cNvPr>
          <p:cNvSpPr txBox="1"/>
          <p:nvPr/>
        </p:nvSpPr>
        <p:spPr>
          <a:xfrm>
            <a:off x="5388934" y="1691603"/>
            <a:ext cx="4536502" cy="5109091"/>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2800" b="0" i="0" u="none" strike="noStrike" kern="1200" cap="none" spc="0" baseline="0">
                <a:solidFill>
                  <a:srgbClr val="000000"/>
                </a:solidFill>
                <a:uFillTx/>
                <a:latin typeface="Calibri"/>
              </a:rPr>
              <a:t>Tower of London, oficjalnie Pałac Królewski Jej Królewskiej Mości i Forteca Tower of London, to zabytkowy zamek położony na północnym brzegu Tamizy w centrum Londynu.</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2800" b="0" i="0" u="none" strike="noStrike" kern="1200" cap="none" spc="0" baseline="0">
                <a:solidFill>
                  <a:srgbClr val="000000"/>
                </a:solidFill>
                <a:uFillTx/>
                <a:latin typeface="Calibri"/>
              </a:rPr>
              <a:t>Leży w londyńskiej dzielnicy Tower Hamlets, oddzielonej otwartą przestrzenią znaną jako Tower Hill.</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l-PL" sz="1800" b="0" i="0" u="none" strike="noStrike" kern="1200" cap="none" spc="0" baseline="0">
              <a:solidFill>
                <a:srgbClr val="000000"/>
              </a:solidFill>
              <a:uFillTx/>
              <a:latin typeface="Calibri"/>
            </a:endParaRPr>
          </a:p>
        </p:txBody>
      </p:sp>
      <p:pic>
        <p:nvPicPr>
          <p:cNvPr id="5" name="Picture 4" descr="Znalezione obrazy dla zapytania flaga angli">
            <a:extLst>
              <a:ext uri="{FF2B5EF4-FFF2-40B4-BE49-F238E27FC236}">
                <a16:creationId xmlns:a16="http://schemas.microsoft.com/office/drawing/2014/main" id="{2D048A33-F273-4B1E-B841-533B1707BC4C}"/>
              </a:ext>
            </a:extLst>
          </p:cNvPr>
          <p:cNvPicPr>
            <a:picLocks noChangeAspect="1"/>
          </p:cNvPicPr>
          <p:nvPr/>
        </p:nvPicPr>
        <p:blipFill>
          <a:blip r:embed="rId4"/>
          <a:srcRect/>
          <a:stretch>
            <a:fillRect/>
          </a:stretch>
        </p:blipFill>
        <p:spPr>
          <a:xfrm>
            <a:off x="1223887" y="251441"/>
            <a:ext cx="1800197" cy="866887"/>
          </a:xfrm>
          <a:prstGeom prst="rect">
            <a:avLst/>
          </a:prstGeom>
          <a:noFill/>
          <a:ln>
            <a:noFill/>
          </a:ln>
        </p:spPr>
      </p:pic>
      <p:pic>
        <p:nvPicPr>
          <p:cNvPr id="6" name="Picture 6" descr="Znalezione obrazy dla zapytania flaga polski">
            <a:extLst>
              <a:ext uri="{FF2B5EF4-FFF2-40B4-BE49-F238E27FC236}">
                <a16:creationId xmlns:a16="http://schemas.microsoft.com/office/drawing/2014/main" id="{27031F36-3071-436D-A41B-0639FDC6236F}"/>
              </a:ext>
            </a:extLst>
          </p:cNvPr>
          <p:cNvPicPr>
            <a:picLocks noChangeAspect="1"/>
          </p:cNvPicPr>
          <p:nvPr/>
        </p:nvPicPr>
        <p:blipFill>
          <a:blip r:embed="rId5"/>
          <a:srcRect/>
          <a:stretch>
            <a:fillRect/>
          </a:stretch>
        </p:blipFill>
        <p:spPr>
          <a:xfrm>
            <a:off x="6863815" y="270644"/>
            <a:ext cx="1776889" cy="847694"/>
          </a:xfrm>
          <a:prstGeom prst="rect">
            <a:avLst/>
          </a:prstGeom>
          <a:noFill/>
          <a:ln>
            <a:noFill/>
          </a:ln>
        </p:spPr>
      </p:pic>
      <p:sp>
        <p:nvSpPr>
          <p:cNvPr id="7" name="Minus 3">
            <a:extLst>
              <a:ext uri="{FF2B5EF4-FFF2-40B4-BE49-F238E27FC236}">
                <a16:creationId xmlns:a16="http://schemas.microsoft.com/office/drawing/2014/main" id="{345B64FB-AA92-45DE-979C-F8C187B4E6F7}"/>
              </a:ext>
            </a:extLst>
          </p:cNvPr>
          <p:cNvSpPr/>
          <p:nvPr/>
        </p:nvSpPr>
        <p:spPr>
          <a:xfrm>
            <a:off x="4631719" y="-41431"/>
            <a:ext cx="451704" cy="7565224"/>
          </a:xfrm>
          <a:custGeom>
            <a:avLst/>
            <a:gdLst>
              <a:gd name="f0" fmla="val 10800000"/>
              <a:gd name="f1" fmla="val 5400000"/>
              <a:gd name="f2" fmla="val 180"/>
              <a:gd name="f3" fmla="val w"/>
              <a:gd name="f4" fmla="val h"/>
              <a:gd name="f5" fmla="val ss"/>
              <a:gd name="f6" fmla="val 0"/>
              <a:gd name="f7" fmla="val 100000"/>
              <a:gd name="f8" fmla="+- 0 0 -90"/>
              <a:gd name="f9" fmla="+- 0 0 -180"/>
              <a:gd name="f10" fmla="+- 0 0 -270"/>
              <a:gd name="f11" fmla="+- 0 0 -36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38 0 f6"/>
              <a:gd name="f40" fmla="+- f37 0 f6"/>
              <a:gd name="f41" fmla="*/ f39 1 2"/>
              <a:gd name="f42" fmla="*/ f40 1 2"/>
              <a:gd name="f43" fmla="*/ f39 f7 1"/>
              <a:gd name="f44" fmla="*/ f40 73490 1"/>
              <a:gd name="f45" fmla="+- f6 f41 0"/>
              <a:gd name="f46" fmla="+- f6 f42 0"/>
              <a:gd name="f47" fmla="*/ f43 1 200000"/>
              <a:gd name="f48" fmla="*/ f44 1 200000"/>
              <a:gd name="f49" fmla="+- f45 0 f47"/>
              <a:gd name="f50" fmla="+- f45 f47 0"/>
              <a:gd name="f51" fmla="+- f46 0 f48"/>
              <a:gd name="f52" fmla="+- f46 f48 0"/>
              <a:gd name="f53" fmla="*/ f45 f34 1"/>
              <a:gd name="f54" fmla="*/ f46 f34 1"/>
              <a:gd name="f55" fmla="*/ f51 f34 1"/>
              <a:gd name="f56" fmla="*/ f49 f34 1"/>
              <a:gd name="f57" fmla="*/ f52 f34 1"/>
              <a:gd name="f58" fmla="*/ f50 f34 1"/>
            </a:gdLst>
            <a:ahLst/>
            <a:cxnLst>
              <a:cxn ang="3cd4">
                <a:pos x="hc" y="t"/>
              </a:cxn>
              <a:cxn ang="0">
                <a:pos x="r" y="vc"/>
              </a:cxn>
              <a:cxn ang="cd4">
                <a:pos x="hc" y="b"/>
              </a:cxn>
              <a:cxn ang="cd2">
                <a:pos x="l" y="vc"/>
              </a:cxn>
              <a:cxn ang="f30">
                <a:pos x="f57" y="f53"/>
              </a:cxn>
              <a:cxn ang="f31">
                <a:pos x="f54" y="f58"/>
              </a:cxn>
              <a:cxn ang="f32">
                <a:pos x="f55" y="f53"/>
              </a:cxn>
              <a:cxn ang="f33">
                <a:pos x="f54" y="f56"/>
              </a:cxn>
            </a:cxnLst>
            <a:rect l="f55" t="f56" r="f57" b="f58"/>
            <a:pathLst>
              <a:path>
                <a:moveTo>
                  <a:pt x="f55" y="f56"/>
                </a:moveTo>
                <a:lnTo>
                  <a:pt x="f57" y="f56"/>
                </a:lnTo>
                <a:lnTo>
                  <a:pt x="f57" y="f58"/>
                </a:lnTo>
                <a:lnTo>
                  <a:pt x="f55" y="f58"/>
                </a:lnTo>
                <a:close/>
              </a:path>
            </a:pathLst>
          </a:custGeom>
          <a:solidFill>
            <a:srgbClr val="00B0F0"/>
          </a:solidFill>
          <a:ln w="25402">
            <a:solidFill>
              <a:srgbClr val="00B0F0"/>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l-PL" sz="1800" b="0" i="0" u="none" strike="noStrike" kern="1200" cap="none" spc="0" baseline="0">
              <a:solidFill>
                <a:srgbClr val="00B0F0"/>
              </a:solidFill>
              <a:uFillTx/>
              <a:latin typeface="Calibri"/>
            </a:endParaRPr>
          </a:p>
        </p:txBody>
      </p:sp>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name="Slide24">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C64CA289-F67C-4951-91FF-FC42D9A2ADF3}"/>
              </a:ext>
            </a:extLst>
          </p:cNvPr>
          <p:cNvPicPr>
            <a:picLocks noChangeAspect="1"/>
          </p:cNvPicPr>
          <p:nvPr/>
        </p:nvPicPr>
        <p:blipFill>
          <a:blip r:embed="rId3">
            <a:lum/>
            <a:alphaModFix/>
          </a:blip>
          <a:srcRect/>
          <a:stretch>
            <a:fillRect/>
          </a:stretch>
        </p:blipFill>
        <p:spPr>
          <a:xfrm>
            <a:off x="0" y="0"/>
            <a:ext cx="10079998" cy="7560003"/>
          </a:xfrm>
          <a:prstGeom prst="rect">
            <a:avLst/>
          </a:prstGeom>
          <a:noFill/>
          <a:ln>
            <a:noFill/>
          </a:ln>
        </p:spPr>
      </p:pic>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l="-8000" r="-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6965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name="Slide25">
    <p:bg>
      <p:bgPr>
        <a:blipFill>
          <a:blip r:embed="rId3"/>
          <a:tile sx="100000" sy="100000" algn="tl"/>
        </a:blipFill>
        <a:effectLst/>
      </p:bgPr>
    </p:bg>
    <p:spTree>
      <p:nvGrpSpPr>
        <p:cNvPr id="1" name=""/>
        <p:cNvGrpSpPr/>
        <p:nvPr/>
      </p:nvGrpSpPr>
      <p:grpSpPr>
        <a:xfrm>
          <a:off x="0" y="0"/>
          <a:ext cx="0" cy="0"/>
          <a:chOff x="0" y="0"/>
          <a:chExt cx="0" cy="0"/>
        </a:xfrm>
      </p:grpSpPr>
      <p:pic>
        <p:nvPicPr>
          <p:cNvPr id="2" name="Picture 2" descr="Znalezione obrazy dla zapytania różowe tło">
            <a:extLst>
              <a:ext uri="{FF2B5EF4-FFF2-40B4-BE49-F238E27FC236}">
                <a16:creationId xmlns:a16="http://schemas.microsoft.com/office/drawing/2014/main" id="{9F1B9778-44F9-4B42-9333-ED4C2973D3A0}"/>
              </a:ext>
            </a:extLst>
          </p:cNvPr>
          <p:cNvPicPr>
            <a:picLocks noChangeAspect="1"/>
          </p:cNvPicPr>
          <p:nvPr/>
        </p:nvPicPr>
        <p:blipFill>
          <a:blip r:embed="rId4"/>
          <a:srcRect/>
          <a:stretch>
            <a:fillRect/>
          </a:stretch>
        </p:blipFill>
        <p:spPr>
          <a:xfrm>
            <a:off x="-18196" y="0"/>
            <a:ext cx="10243081" cy="7532214"/>
          </a:xfrm>
          <a:prstGeom prst="rect">
            <a:avLst/>
          </a:prstGeom>
          <a:noFill/>
          <a:ln>
            <a:noFill/>
          </a:ln>
        </p:spPr>
      </p:pic>
      <p:sp>
        <p:nvSpPr>
          <p:cNvPr id="3" name="Symbol zastępczy tekstu 1">
            <a:extLst>
              <a:ext uri="{FF2B5EF4-FFF2-40B4-BE49-F238E27FC236}">
                <a16:creationId xmlns:a16="http://schemas.microsoft.com/office/drawing/2014/main" id="{B5BE4634-28D3-43D8-922E-B1F369B54200}"/>
              </a:ext>
            </a:extLst>
          </p:cNvPr>
          <p:cNvSpPr txBox="1">
            <a:spLocks noGrp="1"/>
          </p:cNvSpPr>
          <p:nvPr>
            <p:ph type="body" idx="4294967295"/>
          </p:nvPr>
        </p:nvSpPr>
        <p:spPr>
          <a:xfrm>
            <a:off x="215780" y="2123657"/>
            <a:ext cx="4426555" cy="6249960"/>
          </a:xfrm>
        </p:spPr>
        <p:txBody>
          <a:bodyPr/>
          <a:lstStyle/>
          <a:p>
            <a:pPr marL="107999" lvl="0" indent="0">
              <a:buNone/>
            </a:pPr>
            <a:r>
              <a:rPr lang="pl-PL" sz="3600" dirty="0" err="1"/>
              <a:t>Hampton</a:t>
            </a:r>
            <a:r>
              <a:rPr lang="pl-PL" sz="3600" dirty="0"/>
              <a:t> Court </a:t>
            </a:r>
            <a:r>
              <a:rPr lang="pl-PL" sz="3600" dirty="0" err="1"/>
              <a:t>is</a:t>
            </a:r>
            <a:r>
              <a:rPr lang="pl-PL" sz="3600" dirty="0"/>
              <a:t> </a:t>
            </a:r>
            <a:r>
              <a:rPr lang="pl-PL" sz="3600" dirty="0" err="1"/>
              <a:t>famous</a:t>
            </a:r>
            <a:r>
              <a:rPr lang="pl-PL" sz="3600" dirty="0"/>
              <a:t> for </a:t>
            </a:r>
            <a:r>
              <a:rPr lang="pl-PL" sz="3600" dirty="0" err="1"/>
              <a:t>its</a:t>
            </a:r>
            <a:r>
              <a:rPr lang="pl-PL" sz="3600" dirty="0"/>
              <a:t> </a:t>
            </a:r>
            <a:r>
              <a:rPr lang="pl-PL" sz="3600" dirty="0" err="1"/>
              <a:t>magnificent</a:t>
            </a:r>
            <a:r>
              <a:rPr lang="pl-PL" sz="3600" dirty="0"/>
              <a:t> </a:t>
            </a:r>
            <a:r>
              <a:rPr lang="pl-PL" sz="3600" dirty="0" err="1"/>
              <a:t>parks</a:t>
            </a:r>
            <a:r>
              <a:rPr lang="pl-PL" sz="3600" dirty="0"/>
              <a:t> and </a:t>
            </a:r>
            <a:r>
              <a:rPr lang="pl-PL" sz="3600" dirty="0" err="1"/>
              <a:t>gardens</a:t>
            </a:r>
            <a:r>
              <a:rPr lang="pl-PL" sz="3600" dirty="0"/>
              <a:t>, </a:t>
            </a:r>
            <a:r>
              <a:rPr lang="pl-PL" sz="3600" dirty="0" err="1"/>
              <a:t>which</a:t>
            </a:r>
            <a:r>
              <a:rPr lang="pl-PL" sz="3600" dirty="0"/>
              <a:t> </a:t>
            </a:r>
            <a:r>
              <a:rPr lang="pl-PL" sz="3600" dirty="0" err="1"/>
              <a:t>were</a:t>
            </a:r>
            <a:r>
              <a:rPr lang="pl-PL" sz="3600" dirty="0"/>
              <a:t> </a:t>
            </a:r>
            <a:r>
              <a:rPr lang="pl-PL" sz="3600" dirty="0" err="1"/>
              <a:t>established</a:t>
            </a:r>
            <a:r>
              <a:rPr lang="pl-PL" sz="3600" dirty="0"/>
              <a:t> </a:t>
            </a:r>
            <a:r>
              <a:rPr lang="pl-PL" sz="3600" dirty="0" err="1"/>
              <a:t>there</a:t>
            </a:r>
            <a:r>
              <a:rPr lang="pl-PL" sz="3600" dirty="0"/>
              <a:t> </a:t>
            </a:r>
            <a:r>
              <a:rPr lang="pl-PL" sz="3600" dirty="0" err="1"/>
              <a:t>during</a:t>
            </a:r>
            <a:r>
              <a:rPr lang="pl-PL" sz="3600" dirty="0"/>
              <a:t> the </a:t>
            </a:r>
            <a:r>
              <a:rPr lang="pl-PL" sz="3600" dirty="0" err="1"/>
              <a:t>times</a:t>
            </a:r>
            <a:r>
              <a:rPr lang="pl-PL" sz="3600" dirty="0"/>
              <a:t> of the </a:t>
            </a:r>
            <a:r>
              <a:rPr lang="pl-PL" sz="3600" dirty="0" err="1"/>
              <a:t>first</a:t>
            </a:r>
            <a:r>
              <a:rPr lang="pl-PL" sz="3600" dirty="0"/>
              <a:t> </a:t>
            </a:r>
            <a:r>
              <a:rPr lang="pl-PL" sz="3600" dirty="0" err="1"/>
              <a:t>tenants</a:t>
            </a:r>
            <a:r>
              <a:rPr lang="pl-PL" sz="3600" dirty="0"/>
              <a:t>. </a:t>
            </a:r>
            <a:r>
              <a:rPr lang="pl-PL" sz="3600" dirty="0" err="1"/>
              <a:t>There</a:t>
            </a:r>
            <a:r>
              <a:rPr lang="pl-PL" sz="3600" dirty="0"/>
              <a:t> </a:t>
            </a:r>
            <a:r>
              <a:rPr lang="pl-PL" sz="3600" dirty="0" err="1"/>
              <a:t>is</a:t>
            </a:r>
            <a:r>
              <a:rPr lang="pl-PL" sz="3600" dirty="0"/>
              <a:t> </a:t>
            </a:r>
            <a:r>
              <a:rPr lang="pl-PL" sz="3600" dirty="0" err="1"/>
              <a:t>even</a:t>
            </a:r>
            <a:r>
              <a:rPr lang="pl-PL" sz="3600" dirty="0"/>
              <a:t> a </a:t>
            </a:r>
            <a:r>
              <a:rPr lang="pl-PL" sz="3600" dirty="0" err="1"/>
              <a:t>maze</a:t>
            </a:r>
            <a:r>
              <a:rPr lang="pl-PL" sz="3600" dirty="0"/>
              <a:t>.</a:t>
            </a:r>
          </a:p>
        </p:txBody>
      </p:sp>
      <p:sp>
        <p:nvSpPr>
          <p:cNvPr id="4" name="Symbol zastępczy tekstu 2">
            <a:extLst>
              <a:ext uri="{FF2B5EF4-FFF2-40B4-BE49-F238E27FC236}">
                <a16:creationId xmlns:a16="http://schemas.microsoft.com/office/drawing/2014/main" id="{FA0D3768-B237-4539-95DC-15DC243191CD}"/>
              </a:ext>
            </a:extLst>
          </p:cNvPr>
          <p:cNvSpPr txBox="1">
            <a:spLocks noGrp="1"/>
          </p:cNvSpPr>
          <p:nvPr>
            <p:ph type="body" idx="4294967295"/>
          </p:nvPr>
        </p:nvSpPr>
        <p:spPr>
          <a:xfrm>
            <a:off x="5686845" y="1835621"/>
            <a:ext cx="4426555" cy="5526074"/>
          </a:xfrm>
        </p:spPr>
        <p:txBody>
          <a:bodyPr/>
          <a:lstStyle/>
          <a:p>
            <a:pPr marL="107999" lvl="0" indent="0">
              <a:buNone/>
            </a:pPr>
            <a:r>
              <a:rPr lang="pl-PL" sz="3600" dirty="0" err="1"/>
              <a:t>Hampton</a:t>
            </a:r>
            <a:r>
              <a:rPr lang="pl-PL" sz="3600" dirty="0"/>
              <a:t> Court słynie między innymi ze wspaniałych parków i ogrodów, które powstały tam już za czasów pierwszych dzierżawców. Jest tam nawet labirynt.</a:t>
            </a:r>
          </a:p>
        </p:txBody>
      </p:sp>
      <p:sp>
        <p:nvSpPr>
          <p:cNvPr id="5" name="Minus 3">
            <a:extLst>
              <a:ext uri="{FF2B5EF4-FFF2-40B4-BE49-F238E27FC236}">
                <a16:creationId xmlns:a16="http://schemas.microsoft.com/office/drawing/2014/main" id="{977CB1FC-E464-4B47-831E-279F01357AC0}"/>
              </a:ext>
            </a:extLst>
          </p:cNvPr>
          <p:cNvSpPr/>
          <p:nvPr/>
        </p:nvSpPr>
        <p:spPr>
          <a:xfrm>
            <a:off x="4857576" y="-67025"/>
            <a:ext cx="451704" cy="7689893"/>
          </a:xfrm>
          <a:custGeom>
            <a:avLst/>
            <a:gdLst>
              <a:gd name="f0" fmla="val 10800000"/>
              <a:gd name="f1" fmla="val 5400000"/>
              <a:gd name="f2" fmla="val 180"/>
              <a:gd name="f3" fmla="val w"/>
              <a:gd name="f4" fmla="val h"/>
              <a:gd name="f5" fmla="val ss"/>
              <a:gd name="f6" fmla="val 0"/>
              <a:gd name="f7" fmla="val 100000"/>
              <a:gd name="f8" fmla="+- 0 0 -90"/>
              <a:gd name="f9" fmla="+- 0 0 -180"/>
              <a:gd name="f10" fmla="+- 0 0 -270"/>
              <a:gd name="f11" fmla="+- 0 0 -36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38 0 f6"/>
              <a:gd name="f40" fmla="+- f37 0 f6"/>
              <a:gd name="f41" fmla="*/ f39 1 2"/>
              <a:gd name="f42" fmla="*/ f40 1 2"/>
              <a:gd name="f43" fmla="*/ f39 f7 1"/>
              <a:gd name="f44" fmla="*/ f40 73490 1"/>
              <a:gd name="f45" fmla="+- f6 f41 0"/>
              <a:gd name="f46" fmla="+- f6 f42 0"/>
              <a:gd name="f47" fmla="*/ f43 1 200000"/>
              <a:gd name="f48" fmla="*/ f44 1 200000"/>
              <a:gd name="f49" fmla="+- f45 0 f47"/>
              <a:gd name="f50" fmla="+- f45 f47 0"/>
              <a:gd name="f51" fmla="+- f46 0 f48"/>
              <a:gd name="f52" fmla="+- f46 f48 0"/>
              <a:gd name="f53" fmla="*/ f45 f34 1"/>
              <a:gd name="f54" fmla="*/ f46 f34 1"/>
              <a:gd name="f55" fmla="*/ f51 f34 1"/>
              <a:gd name="f56" fmla="*/ f49 f34 1"/>
              <a:gd name="f57" fmla="*/ f52 f34 1"/>
              <a:gd name="f58" fmla="*/ f50 f34 1"/>
            </a:gdLst>
            <a:ahLst/>
            <a:cxnLst>
              <a:cxn ang="3cd4">
                <a:pos x="hc" y="t"/>
              </a:cxn>
              <a:cxn ang="0">
                <a:pos x="r" y="vc"/>
              </a:cxn>
              <a:cxn ang="cd4">
                <a:pos x="hc" y="b"/>
              </a:cxn>
              <a:cxn ang="cd2">
                <a:pos x="l" y="vc"/>
              </a:cxn>
              <a:cxn ang="f30">
                <a:pos x="f57" y="f53"/>
              </a:cxn>
              <a:cxn ang="f31">
                <a:pos x="f54" y="f58"/>
              </a:cxn>
              <a:cxn ang="f32">
                <a:pos x="f55" y="f53"/>
              </a:cxn>
              <a:cxn ang="f33">
                <a:pos x="f54" y="f56"/>
              </a:cxn>
            </a:cxnLst>
            <a:rect l="f55" t="f56" r="f57" b="f58"/>
            <a:pathLst>
              <a:path>
                <a:moveTo>
                  <a:pt x="f55" y="f56"/>
                </a:moveTo>
                <a:lnTo>
                  <a:pt x="f57" y="f56"/>
                </a:lnTo>
                <a:lnTo>
                  <a:pt x="f57" y="f58"/>
                </a:lnTo>
                <a:lnTo>
                  <a:pt x="f55" y="f58"/>
                </a:lnTo>
                <a:close/>
              </a:path>
            </a:pathLst>
          </a:custGeom>
          <a:solidFill>
            <a:srgbClr val="FB2FE3"/>
          </a:solidFill>
          <a:ln w="25402">
            <a:solidFill>
              <a:srgbClr val="CD5DC5"/>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l-PL" sz="1800" b="0" i="0" u="none" strike="noStrike" kern="1200" cap="none" spc="0" baseline="0">
              <a:solidFill>
                <a:srgbClr val="CD5DC5"/>
              </a:solidFill>
              <a:uFillTx/>
              <a:latin typeface="Calibri"/>
            </a:endParaRPr>
          </a:p>
        </p:txBody>
      </p:sp>
      <p:pic>
        <p:nvPicPr>
          <p:cNvPr id="6" name="Picture 4" descr="Znalezione obrazy dla zapytania flaga angli">
            <a:extLst>
              <a:ext uri="{FF2B5EF4-FFF2-40B4-BE49-F238E27FC236}">
                <a16:creationId xmlns:a16="http://schemas.microsoft.com/office/drawing/2014/main" id="{D70D941D-DA70-4CAF-AEF6-42228C5C375D}"/>
              </a:ext>
            </a:extLst>
          </p:cNvPr>
          <p:cNvPicPr>
            <a:picLocks noChangeAspect="1"/>
          </p:cNvPicPr>
          <p:nvPr/>
        </p:nvPicPr>
        <p:blipFill>
          <a:blip r:embed="rId5"/>
          <a:srcRect/>
          <a:stretch>
            <a:fillRect/>
          </a:stretch>
        </p:blipFill>
        <p:spPr>
          <a:xfrm>
            <a:off x="1528401" y="580598"/>
            <a:ext cx="1800197" cy="866887"/>
          </a:xfrm>
          <a:prstGeom prst="rect">
            <a:avLst/>
          </a:prstGeom>
          <a:noFill/>
          <a:ln>
            <a:noFill/>
          </a:ln>
        </p:spPr>
      </p:pic>
      <p:pic>
        <p:nvPicPr>
          <p:cNvPr id="7" name="Picture 6" descr="Znalezione obrazy dla zapytania flaga polski">
            <a:extLst>
              <a:ext uri="{FF2B5EF4-FFF2-40B4-BE49-F238E27FC236}">
                <a16:creationId xmlns:a16="http://schemas.microsoft.com/office/drawing/2014/main" id="{5DBB2B31-9016-4D16-A3A6-236C250EA78B}"/>
              </a:ext>
            </a:extLst>
          </p:cNvPr>
          <p:cNvPicPr>
            <a:picLocks noChangeAspect="1"/>
          </p:cNvPicPr>
          <p:nvPr/>
        </p:nvPicPr>
        <p:blipFill>
          <a:blip r:embed="rId6"/>
          <a:srcRect/>
          <a:stretch>
            <a:fillRect/>
          </a:stretch>
        </p:blipFill>
        <p:spPr>
          <a:xfrm>
            <a:off x="6912516" y="580598"/>
            <a:ext cx="1776889" cy="847694"/>
          </a:xfrm>
          <a:prstGeom prst="rect">
            <a:avLst/>
          </a:prstGeom>
          <a:noFill/>
          <a:ln>
            <a:noFill/>
          </a:ln>
        </p:spPr>
      </p:pic>
    </p:spTree>
  </p:cSld>
  <p:clrMapOvr>
    <a:masterClrMapping/>
  </p:clrMapOvr>
  <p:transition spd="slow">
    <p:pull/>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55797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519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l="-9000" r="-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76873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26">
    <p:bg>
      <p:bgPr>
        <a:blipFill>
          <a:blip r:embed="rId2"/>
          <a:tile sx="100000" sy="100000" algn="tl"/>
        </a:blipFill>
        <a:effectLst/>
      </p:bgPr>
    </p:bg>
    <p:spTree>
      <p:nvGrpSpPr>
        <p:cNvPr id="1" name=""/>
        <p:cNvGrpSpPr/>
        <p:nvPr/>
      </p:nvGrpSpPr>
      <p:grpSpPr>
        <a:xfrm>
          <a:off x="0" y="0"/>
          <a:ext cx="0" cy="0"/>
          <a:chOff x="0" y="0"/>
          <a:chExt cx="0" cy="0"/>
        </a:xfrm>
      </p:grpSpPr>
      <p:pic>
        <p:nvPicPr>
          <p:cNvPr id="2" name="Picture 2" descr="Znalezione obrazy dla zapytania pastelowe tło">
            <a:extLst>
              <a:ext uri="{FF2B5EF4-FFF2-40B4-BE49-F238E27FC236}">
                <a16:creationId xmlns:a16="http://schemas.microsoft.com/office/drawing/2014/main" id="{6FB0C981-08CF-4FD2-BA3F-CC6A7F7CE71A}"/>
              </a:ext>
            </a:extLst>
          </p:cNvPr>
          <p:cNvPicPr>
            <a:picLocks noChangeAspect="1"/>
          </p:cNvPicPr>
          <p:nvPr/>
        </p:nvPicPr>
        <p:blipFill>
          <a:blip r:embed="rId3"/>
          <a:srcRect/>
          <a:stretch>
            <a:fillRect/>
          </a:stretch>
        </p:blipFill>
        <p:spPr>
          <a:xfrm>
            <a:off x="-12865" y="-13780"/>
            <a:ext cx="10093485" cy="7573453"/>
          </a:xfrm>
          <a:prstGeom prst="rect">
            <a:avLst/>
          </a:prstGeom>
          <a:noFill/>
          <a:ln>
            <a:noFill/>
          </a:ln>
        </p:spPr>
      </p:pic>
      <p:sp>
        <p:nvSpPr>
          <p:cNvPr id="3" name="pole tekstowe 1">
            <a:extLst>
              <a:ext uri="{FF2B5EF4-FFF2-40B4-BE49-F238E27FC236}">
                <a16:creationId xmlns:a16="http://schemas.microsoft.com/office/drawing/2014/main" id="{893FE595-530C-4FC2-BA69-D1BA49A53230}"/>
              </a:ext>
            </a:extLst>
          </p:cNvPr>
          <p:cNvSpPr txBox="1"/>
          <p:nvPr/>
        </p:nvSpPr>
        <p:spPr>
          <a:xfrm>
            <a:off x="2736058" y="1907630"/>
            <a:ext cx="4392484" cy="3416317"/>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7200" b="0" i="0" u="none" strike="noStrike" kern="1200" cap="none" spc="0" baseline="0">
                <a:solidFill>
                  <a:srgbClr val="CD5DC5"/>
                </a:solidFill>
                <a:uFillTx/>
                <a:latin typeface="Baskerville Old Face" pitchFamily="18"/>
                <a:ea typeface="BatangChe" pitchFamily="49"/>
              </a:rPr>
              <a:t>Thank you</a:t>
            </a:r>
            <a:r>
              <a:rPr lang="pl-PL" sz="7200" b="0" i="0" u="none" strike="noStrike" kern="0" cap="none" spc="0" baseline="0">
                <a:solidFill>
                  <a:srgbClr val="CD5DC5"/>
                </a:solidFill>
                <a:uFillTx/>
                <a:latin typeface="Baskerville Old Face" pitchFamily="18"/>
                <a:ea typeface="BatangChe" pitchFamily="49"/>
              </a:rPr>
              <a:t> for watching!</a:t>
            </a:r>
            <a:endParaRPr lang="pl-PL" sz="7200" b="0" i="0" u="none" strike="noStrike" kern="1200" cap="none" spc="0" baseline="0">
              <a:solidFill>
                <a:srgbClr val="CD5DC5"/>
              </a:solidFill>
              <a:uFillTx/>
              <a:latin typeface="Baskerville Old Face" pitchFamily="18"/>
              <a:ea typeface="BatangChe" pitchFamily="49"/>
            </a:endParaRP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name="Slide3">
    <p:bg>
      <p:bgPr>
        <a:blipFill dpi="0" rotWithShape="1">
          <a:blip r:embed="rId2">
            <a:lum/>
            <a:extLst>
              <a:ext uri="{837473B0-CC2E-450A-ABE3-18F120FF3D39}">
                <a1611:picAttrSrcUrl xmlns:a1611="http://schemas.microsoft.com/office/drawing/2016/11/main" r:id="rId3"/>
              </a:ext>
            </a:extLst>
          </a:blip>
          <a:srcRect/>
          <a:stretch>
            <a:fillRect l="-7000" r="-7000"/>
          </a:stretch>
        </a:blipFill>
        <a:effectLst/>
      </p:bgPr>
    </p:bg>
    <p:spTree>
      <p:nvGrpSpPr>
        <p:cNvPr id="1" name=""/>
        <p:cNvGrpSpPr/>
        <p:nvPr/>
      </p:nvGrpSpPr>
      <p:grpSpPr>
        <a:xfrm>
          <a:off x="0" y="0"/>
          <a:ext cx="0" cy="0"/>
          <a:chOff x="0" y="0"/>
          <a:chExt cx="0" cy="0"/>
        </a:xfrm>
      </p:grpSpPr>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showMasterSp="0">
  <p:cSld name="Slide6">
    <p:bg>
      <p:bgPr>
        <a:blipFill>
          <a:blip r:embed="rId2"/>
          <a:tile sx="100000" sy="100000" algn="tl"/>
        </a:blipFill>
        <a:effectLst/>
      </p:bgPr>
    </p:bg>
    <p:spTree>
      <p:nvGrpSpPr>
        <p:cNvPr id="1" name=""/>
        <p:cNvGrpSpPr/>
        <p:nvPr/>
      </p:nvGrpSpPr>
      <p:grpSpPr>
        <a:xfrm>
          <a:off x="0" y="0"/>
          <a:ext cx="0" cy="0"/>
          <a:chOff x="0" y="0"/>
          <a:chExt cx="0" cy="0"/>
        </a:xfrm>
      </p:grpSpPr>
      <p:pic>
        <p:nvPicPr>
          <p:cNvPr id="2" name="Picture 2" descr="Podobny obraz">
            <a:extLst>
              <a:ext uri="{FF2B5EF4-FFF2-40B4-BE49-F238E27FC236}">
                <a16:creationId xmlns:a16="http://schemas.microsoft.com/office/drawing/2014/main" id="{01A66190-23E9-4A82-8730-5B7BCB38E2CB}"/>
              </a:ext>
            </a:extLst>
          </p:cNvPr>
          <p:cNvPicPr>
            <a:picLocks noChangeAspect="1"/>
          </p:cNvPicPr>
          <p:nvPr/>
        </p:nvPicPr>
        <p:blipFill>
          <a:blip r:embed="rId3"/>
          <a:srcRect/>
          <a:stretch>
            <a:fillRect/>
          </a:stretch>
        </p:blipFill>
        <p:spPr>
          <a:xfrm>
            <a:off x="-18662" y="0"/>
            <a:ext cx="10099291" cy="7648462"/>
          </a:xfrm>
          <a:prstGeom prst="rect">
            <a:avLst/>
          </a:prstGeom>
          <a:noFill/>
          <a:ln>
            <a:noFill/>
          </a:ln>
        </p:spPr>
      </p:pic>
      <p:sp>
        <p:nvSpPr>
          <p:cNvPr id="3" name="pole tekstowe 1">
            <a:extLst>
              <a:ext uri="{FF2B5EF4-FFF2-40B4-BE49-F238E27FC236}">
                <a16:creationId xmlns:a16="http://schemas.microsoft.com/office/drawing/2014/main" id="{9FB80F48-EB54-4495-85B2-D278430497EC}"/>
              </a:ext>
            </a:extLst>
          </p:cNvPr>
          <p:cNvSpPr txBox="1"/>
          <p:nvPr/>
        </p:nvSpPr>
        <p:spPr>
          <a:xfrm>
            <a:off x="575815" y="1763612"/>
            <a:ext cx="3456386" cy="5509195"/>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Calibri"/>
              </a:rPr>
              <a:t>It was founded towards the end of 1066 as part of the Norman Conquest of England. The White Tower, which gives the entire castle its name, was built by William the Conqueror in 1078 </a:t>
            </a:r>
            <a:endParaRPr lang="pl-PL" sz="3200" b="0" i="0" u="none" strike="noStrike" kern="1200" cap="none" spc="0" baseline="0">
              <a:solidFill>
                <a:srgbClr val="000000"/>
              </a:solidFill>
              <a:uFillTx/>
              <a:latin typeface="Calibri"/>
            </a:endParaRPr>
          </a:p>
        </p:txBody>
      </p:sp>
      <p:sp>
        <p:nvSpPr>
          <p:cNvPr id="4" name="pole tekstowe 2">
            <a:extLst>
              <a:ext uri="{FF2B5EF4-FFF2-40B4-BE49-F238E27FC236}">
                <a16:creationId xmlns:a16="http://schemas.microsoft.com/office/drawing/2014/main" id="{4431B1DD-0A16-4174-B962-4FCB0F98EB59}"/>
              </a:ext>
            </a:extLst>
          </p:cNvPr>
          <p:cNvSpPr txBox="1"/>
          <p:nvPr/>
        </p:nvSpPr>
        <p:spPr>
          <a:xfrm>
            <a:off x="6120435" y="1763612"/>
            <a:ext cx="3528395" cy="5509195"/>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3200" b="0" i="0" u="none" strike="noStrike" kern="1200" cap="none" spc="0" baseline="0">
                <a:solidFill>
                  <a:srgbClr val="000000"/>
                </a:solidFill>
                <a:uFillTx/>
                <a:latin typeface="Calibri"/>
              </a:rPr>
              <a:t>Został założony pod koniec 1066 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3200" b="0" i="0" u="none" strike="noStrike" kern="1200" cap="none" spc="0" baseline="0">
                <a:solidFill>
                  <a:srgbClr val="000000"/>
                </a:solidFill>
                <a:uFillTx/>
                <a:latin typeface="Calibri"/>
              </a:rPr>
              <a:t>W ramach podboju Anglii przez Normanów. </a:t>
            </a:r>
            <a:br>
              <a:rPr lang="pl-PL" sz="3200" b="0" i="0" u="none" strike="noStrike" kern="1200" cap="none" spc="0" baseline="0">
                <a:solidFill>
                  <a:srgbClr val="000000"/>
                </a:solidFill>
                <a:uFillTx/>
                <a:latin typeface="Calibri"/>
              </a:rPr>
            </a:br>
            <a:r>
              <a:rPr lang="pl-PL" sz="3200" b="0" i="0" u="none" strike="noStrike" kern="0" cap="none" spc="0" baseline="0">
                <a:solidFill>
                  <a:srgbClr val="000000"/>
                </a:solidFill>
                <a:uFillTx/>
                <a:latin typeface="Calibri"/>
              </a:rPr>
              <a:t>B</a:t>
            </a:r>
            <a:r>
              <a:rPr lang="pl-PL" sz="3200" b="0" i="0" u="none" strike="noStrike" kern="1200" cap="none" spc="0" baseline="0">
                <a:solidFill>
                  <a:srgbClr val="000000"/>
                </a:solidFill>
                <a:uFillTx/>
                <a:latin typeface="Calibri"/>
              </a:rPr>
              <a:t>iała Wieża, która nadaje nazwę całemu zamkowi, została zbudowana przez Wilhelma Zdobywcę w 1078 r.</a:t>
            </a:r>
          </a:p>
        </p:txBody>
      </p:sp>
      <p:pic>
        <p:nvPicPr>
          <p:cNvPr id="5" name="Picture 4" descr="Znalezione obrazy dla zapytania flaga angli">
            <a:extLst>
              <a:ext uri="{FF2B5EF4-FFF2-40B4-BE49-F238E27FC236}">
                <a16:creationId xmlns:a16="http://schemas.microsoft.com/office/drawing/2014/main" id="{849849ED-C45F-4673-917C-59F0A7E3284B}"/>
              </a:ext>
            </a:extLst>
          </p:cNvPr>
          <p:cNvPicPr>
            <a:picLocks noChangeAspect="1"/>
          </p:cNvPicPr>
          <p:nvPr/>
        </p:nvPicPr>
        <p:blipFill>
          <a:blip r:embed="rId4"/>
          <a:srcRect/>
          <a:stretch>
            <a:fillRect/>
          </a:stretch>
        </p:blipFill>
        <p:spPr>
          <a:xfrm>
            <a:off x="1138080" y="467468"/>
            <a:ext cx="1800197" cy="866887"/>
          </a:xfrm>
          <a:prstGeom prst="rect">
            <a:avLst/>
          </a:prstGeom>
          <a:noFill/>
          <a:ln>
            <a:noFill/>
          </a:ln>
        </p:spPr>
      </p:pic>
      <p:pic>
        <p:nvPicPr>
          <p:cNvPr id="6" name="Picture 6" descr="Znalezione obrazy dla zapytania flaga polski">
            <a:extLst>
              <a:ext uri="{FF2B5EF4-FFF2-40B4-BE49-F238E27FC236}">
                <a16:creationId xmlns:a16="http://schemas.microsoft.com/office/drawing/2014/main" id="{A0EA6522-0624-4505-B6CA-5DC6DB344634}"/>
              </a:ext>
            </a:extLst>
          </p:cNvPr>
          <p:cNvPicPr>
            <a:picLocks noChangeAspect="1"/>
          </p:cNvPicPr>
          <p:nvPr/>
        </p:nvPicPr>
        <p:blipFill>
          <a:blip r:embed="rId5"/>
          <a:srcRect/>
          <a:stretch>
            <a:fillRect/>
          </a:stretch>
        </p:blipFill>
        <p:spPr>
          <a:xfrm>
            <a:off x="6896990" y="486661"/>
            <a:ext cx="1776889" cy="847694"/>
          </a:xfrm>
          <a:prstGeom prst="rect">
            <a:avLst/>
          </a:prstGeom>
          <a:noFill/>
          <a:ln>
            <a:noFill/>
          </a:ln>
        </p:spPr>
      </p:pic>
      <p:sp>
        <p:nvSpPr>
          <p:cNvPr id="7" name="Minus 8">
            <a:extLst>
              <a:ext uri="{FF2B5EF4-FFF2-40B4-BE49-F238E27FC236}">
                <a16:creationId xmlns:a16="http://schemas.microsoft.com/office/drawing/2014/main" id="{3A33DCEB-22EB-465A-B241-92C65EAAD216}"/>
              </a:ext>
            </a:extLst>
          </p:cNvPr>
          <p:cNvSpPr/>
          <p:nvPr/>
        </p:nvSpPr>
        <p:spPr>
          <a:xfrm>
            <a:off x="4631719" y="-41431"/>
            <a:ext cx="451704" cy="7689893"/>
          </a:xfrm>
          <a:custGeom>
            <a:avLst/>
            <a:gdLst>
              <a:gd name="f0" fmla="val 10800000"/>
              <a:gd name="f1" fmla="val 5400000"/>
              <a:gd name="f2" fmla="val 180"/>
              <a:gd name="f3" fmla="val w"/>
              <a:gd name="f4" fmla="val h"/>
              <a:gd name="f5" fmla="val ss"/>
              <a:gd name="f6" fmla="val 0"/>
              <a:gd name="f7" fmla="val 100000"/>
              <a:gd name="f8" fmla="+- 0 0 -90"/>
              <a:gd name="f9" fmla="+- 0 0 -180"/>
              <a:gd name="f10" fmla="+- 0 0 -270"/>
              <a:gd name="f11" fmla="+- 0 0 -36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38 0 f6"/>
              <a:gd name="f40" fmla="+- f37 0 f6"/>
              <a:gd name="f41" fmla="*/ f39 1 2"/>
              <a:gd name="f42" fmla="*/ f40 1 2"/>
              <a:gd name="f43" fmla="*/ f39 f7 1"/>
              <a:gd name="f44" fmla="*/ f40 73490 1"/>
              <a:gd name="f45" fmla="+- f6 f41 0"/>
              <a:gd name="f46" fmla="+- f6 f42 0"/>
              <a:gd name="f47" fmla="*/ f43 1 200000"/>
              <a:gd name="f48" fmla="*/ f44 1 200000"/>
              <a:gd name="f49" fmla="+- f45 0 f47"/>
              <a:gd name="f50" fmla="+- f45 f47 0"/>
              <a:gd name="f51" fmla="+- f46 0 f48"/>
              <a:gd name="f52" fmla="+- f46 f48 0"/>
              <a:gd name="f53" fmla="*/ f45 f34 1"/>
              <a:gd name="f54" fmla="*/ f46 f34 1"/>
              <a:gd name="f55" fmla="*/ f51 f34 1"/>
              <a:gd name="f56" fmla="*/ f49 f34 1"/>
              <a:gd name="f57" fmla="*/ f52 f34 1"/>
              <a:gd name="f58" fmla="*/ f50 f34 1"/>
            </a:gdLst>
            <a:ahLst/>
            <a:cxnLst>
              <a:cxn ang="3cd4">
                <a:pos x="hc" y="t"/>
              </a:cxn>
              <a:cxn ang="0">
                <a:pos x="r" y="vc"/>
              </a:cxn>
              <a:cxn ang="cd4">
                <a:pos x="hc" y="b"/>
              </a:cxn>
              <a:cxn ang="cd2">
                <a:pos x="l" y="vc"/>
              </a:cxn>
              <a:cxn ang="f30">
                <a:pos x="f57" y="f53"/>
              </a:cxn>
              <a:cxn ang="f31">
                <a:pos x="f54" y="f58"/>
              </a:cxn>
              <a:cxn ang="f32">
                <a:pos x="f55" y="f53"/>
              </a:cxn>
              <a:cxn ang="f33">
                <a:pos x="f54" y="f56"/>
              </a:cxn>
            </a:cxnLst>
            <a:rect l="f55" t="f56" r="f57" b="f58"/>
            <a:pathLst>
              <a:path>
                <a:moveTo>
                  <a:pt x="f55" y="f56"/>
                </a:moveTo>
                <a:lnTo>
                  <a:pt x="f57" y="f56"/>
                </a:lnTo>
                <a:lnTo>
                  <a:pt x="f57" y="f58"/>
                </a:lnTo>
                <a:lnTo>
                  <a:pt x="f55" y="f58"/>
                </a:lnTo>
                <a:close/>
              </a:path>
            </a:pathLst>
          </a:custGeom>
          <a:solidFill>
            <a:srgbClr val="00B0F0"/>
          </a:solidFill>
          <a:ln w="25402">
            <a:solidFill>
              <a:srgbClr val="00B0F0"/>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l-PL" sz="1800" b="0" i="0" u="none" strike="noStrike" kern="1200" cap="none" spc="0" baseline="0">
              <a:solidFill>
                <a:srgbClr val="00B0F0"/>
              </a:solidFill>
              <a:uFillTx/>
              <a:latin typeface="Calibri"/>
            </a:endParaRP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590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name="Slide8">
    <p:bg>
      <p:bgPr>
        <a:blipFill>
          <a:blip r:embed="rId2"/>
          <a:tile sx="100000" sy="100000" algn="tl"/>
        </a:blipFill>
        <a:effectLst/>
      </p:bgPr>
    </p:bg>
    <p:spTree>
      <p:nvGrpSpPr>
        <p:cNvPr id="1" name=""/>
        <p:cNvGrpSpPr/>
        <p:nvPr/>
      </p:nvGrpSpPr>
      <p:grpSpPr>
        <a:xfrm>
          <a:off x="0" y="0"/>
          <a:ext cx="0" cy="0"/>
          <a:chOff x="0" y="0"/>
          <a:chExt cx="0" cy="0"/>
        </a:xfrm>
      </p:grpSpPr>
      <p:pic>
        <p:nvPicPr>
          <p:cNvPr id="2" name="Picture 2" descr="Podobny obraz">
            <a:extLst>
              <a:ext uri="{FF2B5EF4-FFF2-40B4-BE49-F238E27FC236}">
                <a16:creationId xmlns:a16="http://schemas.microsoft.com/office/drawing/2014/main" id="{209B3908-DB22-407F-8B97-26D556C72389}"/>
              </a:ext>
            </a:extLst>
          </p:cNvPr>
          <p:cNvPicPr>
            <a:picLocks noChangeAspect="1"/>
          </p:cNvPicPr>
          <p:nvPr/>
        </p:nvPicPr>
        <p:blipFill>
          <a:blip r:embed="rId3"/>
          <a:srcRect/>
          <a:stretch>
            <a:fillRect/>
          </a:stretch>
        </p:blipFill>
        <p:spPr>
          <a:xfrm>
            <a:off x="-27651" y="0"/>
            <a:ext cx="10107366" cy="7559673"/>
          </a:xfrm>
          <a:prstGeom prst="rect">
            <a:avLst/>
          </a:prstGeom>
          <a:noFill/>
          <a:ln>
            <a:noFill/>
          </a:ln>
        </p:spPr>
      </p:pic>
      <p:sp>
        <p:nvSpPr>
          <p:cNvPr id="3" name="pole tekstowe 1">
            <a:extLst>
              <a:ext uri="{FF2B5EF4-FFF2-40B4-BE49-F238E27FC236}">
                <a16:creationId xmlns:a16="http://schemas.microsoft.com/office/drawing/2014/main" id="{84A39AA6-15DD-4DC7-AEDC-E5B3E52B5CC8}"/>
              </a:ext>
            </a:extLst>
          </p:cNvPr>
          <p:cNvSpPr txBox="1"/>
          <p:nvPr/>
        </p:nvSpPr>
        <p:spPr>
          <a:xfrm>
            <a:off x="287779" y="1907630"/>
            <a:ext cx="4176467" cy="5262975"/>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a:rPr>
              <a:t>The castle was used as a prison from 1100 until 1952, although that was not its primary purpose. A grand palace early in its history, served as a royal residence. As a whole, the Tower is a complex of several buildings set within two concentric rings of defensive walls and a moat. There were several phases of expansion, mainly under Kings Richard I, Henry III, and Edward I in the 12th and 13th centuries. </a:t>
            </a:r>
            <a:endParaRPr lang="pl-PL" sz="2400" b="0" i="0" u="none" strike="noStrike" kern="1200" cap="none" spc="0" baseline="0">
              <a:solidFill>
                <a:srgbClr val="000000"/>
              </a:solidFill>
              <a:uFillTx/>
              <a:latin typeface="Calibri"/>
            </a:endParaRPr>
          </a:p>
        </p:txBody>
      </p:sp>
      <p:sp>
        <p:nvSpPr>
          <p:cNvPr id="4" name="pole tekstowe 2">
            <a:extLst>
              <a:ext uri="{FF2B5EF4-FFF2-40B4-BE49-F238E27FC236}">
                <a16:creationId xmlns:a16="http://schemas.microsoft.com/office/drawing/2014/main" id="{E1468344-687D-42AF-A7B5-2C653584569B}"/>
              </a:ext>
            </a:extLst>
          </p:cNvPr>
          <p:cNvSpPr txBox="1"/>
          <p:nvPr/>
        </p:nvSpPr>
        <p:spPr>
          <a:xfrm>
            <a:off x="5544363" y="1648544"/>
            <a:ext cx="4104448" cy="5632310"/>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l-PL" sz="2400" b="0" i="0" u="none" strike="noStrike" kern="1200" cap="none" spc="0" baseline="0">
                <a:solidFill>
                  <a:srgbClr val="000000"/>
                </a:solidFill>
                <a:uFillTx/>
                <a:latin typeface="Calibri"/>
              </a:rPr>
              <a:t>Zamek był używany jako więzienie od 1100 r. do 1952 r. chociaż nie było to jego główne przeznaczenie. Wielki pałac na początku swojej historii, służył jako rezydencja królewska.</a:t>
            </a:r>
            <a:br>
              <a:rPr lang="pl-PL" sz="2400" b="0" i="0" u="none" strike="noStrike" kern="1200" cap="none" spc="0" baseline="0">
                <a:solidFill>
                  <a:srgbClr val="000000"/>
                </a:solidFill>
                <a:uFillTx/>
                <a:latin typeface="Calibri"/>
              </a:rPr>
            </a:br>
            <a:r>
              <a:rPr lang="pl-PL" sz="2400" b="0" i="0" u="none" strike="noStrike" kern="1200" cap="none" spc="0" baseline="0">
                <a:solidFill>
                  <a:srgbClr val="000000"/>
                </a:solidFill>
                <a:uFillTx/>
                <a:latin typeface="Calibri"/>
              </a:rPr>
              <a:t>Jako całość, </a:t>
            </a:r>
            <a:r>
              <a:rPr lang="pl-PL" sz="2400" b="0" i="0" u="none" strike="noStrike" kern="0" cap="none" spc="0" baseline="0">
                <a:solidFill>
                  <a:srgbClr val="000000"/>
                </a:solidFill>
                <a:uFillTx/>
                <a:latin typeface="Calibri"/>
              </a:rPr>
              <a:t>Twierdza</a:t>
            </a:r>
            <a:r>
              <a:rPr lang="pl-PL" sz="2400" b="0" i="0" u="none" strike="noStrike" kern="1200" cap="none" spc="0" baseline="0">
                <a:solidFill>
                  <a:srgbClr val="000000"/>
                </a:solidFill>
                <a:uFillTx/>
                <a:latin typeface="Calibri"/>
              </a:rPr>
              <a:t> jest zespołem kilku budynków położonych w obrębie dwóch koncentrycznych pierścieni murów obronnych i fosy.</a:t>
            </a:r>
            <a:br>
              <a:rPr lang="pl-PL" sz="2400" b="0" i="0" u="none" strike="noStrike" kern="1200" cap="none" spc="0" baseline="0">
                <a:solidFill>
                  <a:srgbClr val="000000"/>
                </a:solidFill>
                <a:uFillTx/>
                <a:latin typeface="Calibri"/>
              </a:rPr>
            </a:br>
            <a:r>
              <a:rPr lang="pl-PL" sz="2400" b="0" i="0" u="none" strike="noStrike" kern="1200" cap="none" spc="0" baseline="0">
                <a:solidFill>
                  <a:srgbClr val="000000"/>
                </a:solidFill>
                <a:uFillTx/>
                <a:latin typeface="Calibri"/>
              </a:rPr>
              <a:t>Było kilka faz </a:t>
            </a:r>
            <a:r>
              <a:rPr lang="pl-PL" sz="2400" b="0" i="0" u="none" strike="noStrike" kern="0" cap="none" spc="0" baseline="0">
                <a:solidFill>
                  <a:srgbClr val="000000"/>
                </a:solidFill>
                <a:uFillTx/>
                <a:latin typeface="Calibri"/>
              </a:rPr>
              <a:t>rozbudowy</a:t>
            </a:r>
            <a:r>
              <a:rPr lang="pl-PL" sz="2400" b="0" i="0" u="none" strike="noStrike" kern="1200" cap="none" spc="0" baseline="0">
                <a:solidFill>
                  <a:srgbClr val="000000"/>
                </a:solidFill>
                <a:uFillTx/>
                <a:latin typeface="Calibri"/>
              </a:rPr>
              <a:t>, głównie za czasów królów Ryszarda I, Henryka III</a:t>
            </a:r>
            <a:br>
              <a:rPr lang="pl-PL" sz="2400" b="0" i="0" u="none" strike="noStrike" kern="1200" cap="none" spc="0" baseline="0">
                <a:solidFill>
                  <a:srgbClr val="000000"/>
                </a:solidFill>
                <a:uFillTx/>
                <a:latin typeface="Calibri"/>
              </a:rPr>
            </a:br>
            <a:r>
              <a:rPr lang="pl-PL" sz="2400" b="0" i="0" u="none" strike="noStrike" kern="1200" cap="none" spc="0" baseline="0">
                <a:solidFill>
                  <a:srgbClr val="000000"/>
                </a:solidFill>
                <a:uFillTx/>
                <a:latin typeface="Calibri"/>
              </a:rPr>
              <a:t>i Edwarda I w XII i XIII wieku.</a:t>
            </a:r>
          </a:p>
        </p:txBody>
      </p:sp>
      <p:sp>
        <p:nvSpPr>
          <p:cNvPr id="5" name="Minus 4">
            <a:extLst>
              <a:ext uri="{FF2B5EF4-FFF2-40B4-BE49-F238E27FC236}">
                <a16:creationId xmlns:a16="http://schemas.microsoft.com/office/drawing/2014/main" id="{47E9BB6F-D818-4BD2-8F24-06C745737728}"/>
              </a:ext>
            </a:extLst>
          </p:cNvPr>
          <p:cNvSpPr/>
          <p:nvPr/>
        </p:nvSpPr>
        <p:spPr>
          <a:xfrm>
            <a:off x="4631719" y="-41431"/>
            <a:ext cx="451704" cy="7689893"/>
          </a:xfrm>
          <a:custGeom>
            <a:avLst/>
            <a:gdLst>
              <a:gd name="f0" fmla="val 10800000"/>
              <a:gd name="f1" fmla="val 5400000"/>
              <a:gd name="f2" fmla="val 180"/>
              <a:gd name="f3" fmla="val w"/>
              <a:gd name="f4" fmla="val h"/>
              <a:gd name="f5" fmla="val ss"/>
              <a:gd name="f6" fmla="val 0"/>
              <a:gd name="f7" fmla="val 100000"/>
              <a:gd name="f8" fmla="+- 0 0 -90"/>
              <a:gd name="f9" fmla="+- 0 0 -180"/>
              <a:gd name="f10" fmla="+- 0 0 -270"/>
              <a:gd name="f11" fmla="+- 0 0 -36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38 0 f6"/>
              <a:gd name="f40" fmla="+- f37 0 f6"/>
              <a:gd name="f41" fmla="*/ f39 1 2"/>
              <a:gd name="f42" fmla="*/ f40 1 2"/>
              <a:gd name="f43" fmla="*/ f39 f7 1"/>
              <a:gd name="f44" fmla="*/ f40 73490 1"/>
              <a:gd name="f45" fmla="+- f6 f41 0"/>
              <a:gd name="f46" fmla="+- f6 f42 0"/>
              <a:gd name="f47" fmla="*/ f43 1 200000"/>
              <a:gd name="f48" fmla="*/ f44 1 200000"/>
              <a:gd name="f49" fmla="+- f45 0 f47"/>
              <a:gd name="f50" fmla="+- f45 f47 0"/>
              <a:gd name="f51" fmla="+- f46 0 f48"/>
              <a:gd name="f52" fmla="+- f46 f48 0"/>
              <a:gd name="f53" fmla="*/ f45 f34 1"/>
              <a:gd name="f54" fmla="*/ f46 f34 1"/>
              <a:gd name="f55" fmla="*/ f51 f34 1"/>
              <a:gd name="f56" fmla="*/ f49 f34 1"/>
              <a:gd name="f57" fmla="*/ f52 f34 1"/>
              <a:gd name="f58" fmla="*/ f50 f34 1"/>
            </a:gdLst>
            <a:ahLst/>
            <a:cxnLst>
              <a:cxn ang="3cd4">
                <a:pos x="hc" y="t"/>
              </a:cxn>
              <a:cxn ang="0">
                <a:pos x="r" y="vc"/>
              </a:cxn>
              <a:cxn ang="cd4">
                <a:pos x="hc" y="b"/>
              </a:cxn>
              <a:cxn ang="cd2">
                <a:pos x="l" y="vc"/>
              </a:cxn>
              <a:cxn ang="f30">
                <a:pos x="f57" y="f53"/>
              </a:cxn>
              <a:cxn ang="f31">
                <a:pos x="f54" y="f58"/>
              </a:cxn>
              <a:cxn ang="f32">
                <a:pos x="f55" y="f53"/>
              </a:cxn>
              <a:cxn ang="f33">
                <a:pos x="f54" y="f56"/>
              </a:cxn>
            </a:cxnLst>
            <a:rect l="f55" t="f56" r="f57" b="f58"/>
            <a:pathLst>
              <a:path>
                <a:moveTo>
                  <a:pt x="f55" y="f56"/>
                </a:moveTo>
                <a:lnTo>
                  <a:pt x="f57" y="f56"/>
                </a:lnTo>
                <a:lnTo>
                  <a:pt x="f57" y="f58"/>
                </a:lnTo>
                <a:lnTo>
                  <a:pt x="f55" y="f58"/>
                </a:lnTo>
                <a:close/>
              </a:path>
            </a:pathLst>
          </a:custGeom>
          <a:solidFill>
            <a:srgbClr val="00B0F0"/>
          </a:solidFill>
          <a:ln w="25402">
            <a:solidFill>
              <a:srgbClr val="00B0F0"/>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pl-PL" sz="1800" b="0" i="0" u="none" strike="noStrike" kern="1200" cap="none" spc="0" baseline="0">
              <a:solidFill>
                <a:srgbClr val="00B0F0"/>
              </a:solidFill>
              <a:uFillTx/>
              <a:latin typeface="Calibri"/>
            </a:endParaRPr>
          </a:p>
        </p:txBody>
      </p:sp>
      <p:pic>
        <p:nvPicPr>
          <p:cNvPr id="6" name="Picture 4" descr="Znalezione obrazy dla zapytania flaga angli">
            <a:extLst>
              <a:ext uri="{FF2B5EF4-FFF2-40B4-BE49-F238E27FC236}">
                <a16:creationId xmlns:a16="http://schemas.microsoft.com/office/drawing/2014/main" id="{57B3752E-AD33-46EA-A31E-92EA6E326287}"/>
              </a:ext>
            </a:extLst>
          </p:cNvPr>
          <p:cNvPicPr>
            <a:picLocks noChangeAspect="1"/>
          </p:cNvPicPr>
          <p:nvPr/>
        </p:nvPicPr>
        <p:blipFill>
          <a:blip r:embed="rId4"/>
          <a:srcRect/>
          <a:stretch>
            <a:fillRect/>
          </a:stretch>
        </p:blipFill>
        <p:spPr>
          <a:xfrm>
            <a:off x="1367905" y="467468"/>
            <a:ext cx="1800197" cy="866887"/>
          </a:xfrm>
          <a:prstGeom prst="rect">
            <a:avLst/>
          </a:prstGeom>
          <a:noFill/>
          <a:ln>
            <a:noFill/>
          </a:ln>
        </p:spPr>
      </p:pic>
      <p:pic>
        <p:nvPicPr>
          <p:cNvPr id="7" name="Picture 6" descr="Znalezione obrazy dla zapytania flaga polski">
            <a:extLst>
              <a:ext uri="{FF2B5EF4-FFF2-40B4-BE49-F238E27FC236}">
                <a16:creationId xmlns:a16="http://schemas.microsoft.com/office/drawing/2014/main" id="{6D0FDCFB-70B0-4242-881F-BECF5C21611F}"/>
              </a:ext>
            </a:extLst>
          </p:cNvPr>
          <p:cNvPicPr>
            <a:picLocks noChangeAspect="1"/>
          </p:cNvPicPr>
          <p:nvPr/>
        </p:nvPicPr>
        <p:blipFill>
          <a:blip r:embed="rId5"/>
          <a:srcRect/>
          <a:stretch>
            <a:fillRect/>
          </a:stretch>
        </p:blipFill>
        <p:spPr>
          <a:xfrm>
            <a:off x="6896990" y="486661"/>
            <a:ext cx="1776889" cy="847694"/>
          </a:xfrm>
          <a:prstGeom prst="rect">
            <a:avLst/>
          </a:prstGeom>
          <a:noFill/>
          <a:ln>
            <a:noFill/>
          </a:ln>
        </p:spPr>
      </p:pic>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pic>
        <p:nvPicPr>
          <p:cNvPr id="2" name="Picture 4" descr="Znalezione obrazy dla zapytania tower of london wiezienie">
            <a:extLst>
              <a:ext uri="{FF2B5EF4-FFF2-40B4-BE49-F238E27FC236}">
                <a16:creationId xmlns:a16="http://schemas.microsoft.com/office/drawing/2014/main" id="{2CB2E898-4D84-4EB8-8DAB-05AD2EFE1C73}"/>
              </a:ext>
            </a:extLst>
          </p:cNvPr>
          <p:cNvPicPr>
            <a:picLocks noChangeAspect="1"/>
          </p:cNvPicPr>
          <p:nvPr/>
        </p:nvPicPr>
        <p:blipFill>
          <a:blip r:embed="rId2"/>
          <a:srcRect/>
          <a:stretch>
            <a:fillRect/>
          </a:stretch>
        </p:blipFill>
        <p:spPr>
          <a:xfrm>
            <a:off x="-18196" y="0"/>
            <a:ext cx="10193584" cy="7559673"/>
          </a:xfrm>
          <a:prstGeom prst="rect">
            <a:avLst/>
          </a:prstGeom>
          <a:noFill/>
          <a:ln>
            <a:noFill/>
          </a:ln>
        </p:spPr>
      </p:pic>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pic>
        <p:nvPicPr>
          <p:cNvPr id="2" name="Picture 6" descr="Podobny obraz">
            <a:extLst>
              <a:ext uri="{FF2B5EF4-FFF2-40B4-BE49-F238E27FC236}">
                <a16:creationId xmlns:a16="http://schemas.microsoft.com/office/drawing/2014/main" id="{D378E6DA-F5A0-4298-9325-94391AE0E995}"/>
              </a:ext>
            </a:extLst>
          </p:cNvPr>
          <p:cNvPicPr>
            <a:picLocks noChangeAspect="1"/>
          </p:cNvPicPr>
          <p:nvPr/>
        </p:nvPicPr>
        <p:blipFill>
          <a:blip r:embed="rId2"/>
          <a:srcRect/>
          <a:stretch>
            <a:fillRect/>
          </a:stretch>
        </p:blipFill>
        <p:spPr>
          <a:xfrm>
            <a:off x="0" y="0"/>
            <a:ext cx="10079568" cy="7559673"/>
          </a:xfrm>
          <a:prstGeom prst="rect">
            <a:avLst/>
          </a:prstGeom>
          <a:noFill/>
          <a:ln>
            <a:noFill/>
          </a:ln>
        </p:spPr>
      </p:pic>
    </p:spTree>
  </p:cSld>
  <p:clrMapOvr>
    <a:masterClrMapping/>
  </p:clrMapOvr>
  <p:transition spd="slow">
    <p:fade/>
  </p:transition>
</p:sld>
</file>

<file path=ppt/theme/theme1.xml><?xml version="1.0" encoding="utf-8"?>
<a:theme xmlns:a="http://schemas.openxmlformats.org/drawingml/2006/main" name="Domyślni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TotalTime>
  <Words>1102</Words>
  <Application>Microsoft Office PowerPoint</Application>
  <PresentationFormat>Niestandardowy</PresentationFormat>
  <Paragraphs>63</Paragraphs>
  <Slides>36</Slides>
  <Notes>8</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36</vt:i4>
      </vt:variant>
    </vt:vector>
  </HeadingPairs>
  <TitlesOfParts>
    <vt:vector size="44" baseType="lpstr">
      <vt:lpstr>Algerian</vt:lpstr>
      <vt:lpstr>Arial</vt:lpstr>
      <vt:lpstr>Arial Black</vt:lpstr>
      <vt:lpstr>Baskerville Old Face</vt:lpstr>
      <vt:lpstr>Calibri</vt:lpstr>
      <vt:lpstr>StarSymbol</vt:lpstr>
      <vt:lpstr>Times New Roman</vt:lpstr>
      <vt:lpstr>Domyślnie</vt:lpstr>
      <vt:lpstr>Tower of London, Hampton Court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Tower of London, Hampton Court</dc:title>
  <dc:creator>Iga Ziomka</dc:creator>
  <cp:lastModifiedBy>Małgorzata Stasińska</cp:lastModifiedBy>
  <cp:revision>23</cp:revision>
  <dcterms:created xsi:type="dcterms:W3CDTF">2019-03-29T17:29:42Z</dcterms:created>
  <dcterms:modified xsi:type="dcterms:W3CDTF">2019-04-11T17:13:04Z</dcterms:modified>
</cp:coreProperties>
</file>