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71" y="-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669C2-A533-468D-861F-31120720BAD5}" type="datetimeFigureOut">
              <a:rPr lang="pl-PL" smtClean="0"/>
              <a:pPr/>
              <a:t>2019-04-09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F0188-894E-42B3-A83C-5E393C320A6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043608" y="2852936"/>
            <a:ext cx="72728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pl-PL" sz="6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Downing</a:t>
            </a:r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Street</a:t>
            </a:r>
            <a:endParaRPr lang="pl-PL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1520" y="378904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 smtClean="0"/>
              <a:t>Authors</a:t>
            </a:r>
            <a:r>
              <a:rPr lang="pl-PL" sz="2400" b="1" dirty="0" smtClean="0"/>
              <a:t>: Szymon </a:t>
            </a:r>
            <a:r>
              <a:rPr lang="pl-PL" sz="2400" b="1" dirty="0" err="1" smtClean="0"/>
              <a:t>Kosiewicz</a:t>
            </a:r>
            <a:r>
              <a:rPr lang="pl-PL" sz="2400" b="1" dirty="0" smtClean="0"/>
              <a:t> and Szymon </a:t>
            </a:r>
            <a:r>
              <a:rPr lang="pl-PL" sz="2400" b="1" dirty="0" err="1" smtClean="0"/>
              <a:t>Awgul</a:t>
            </a:r>
            <a:endParaRPr lang="pl-PL" sz="2400" b="1" dirty="0" smtClean="0"/>
          </a:p>
          <a:p>
            <a:r>
              <a:rPr lang="pl-PL" sz="2400" dirty="0" err="1" smtClean="0"/>
              <a:t>Suppervised</a:t>
            </a:r>
            <a:r>
              <a:rPr lang="pl-PL" sz="2400" dirty="0" smtClean="0"/>
              <a:t> by: Małgorzata Stasińska</a:t>
            </a:r>
            <a:endParaRPr lang="pl-PL" sz="2400" dirty="0" smtClean="0"/>
          </a:p>
          <a:p>
            <a:r>
              <a:rPr lang="pl-PL" sz="2400" b="1" dirty="0" err="1" smtClean="0"/>
              <a:t>Primary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school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number</a:t>
            </a:r>
            <a:r>
              <a:rPr lang="pl-PL" sz="2400" b="1" dirty="0" smtClean="0"/>
              <a:t> </a:t>
            </a:r>
            <a:r>
              <a:rPr lang="pl-PL" sz="2400" b="1" dirty="0" smtClean="0"/>
              <a:t>6 in Zgierz </a:t>
            </a:r>
            <a:r>
              <a:rPr lang="pl-PL" sz="2400" b="1" dirty="0" err="1" smtClean="0"/>
              <a:t>with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Bilingual</a:t>
            </a:r>
            <a:r>
              <a:rPr lang="pl-PL" sz="2400" b="1" dirty="0" smtClean="0"/>
              <a:t> and </a:t>
            </a:r>
            <a:r>
              <a:rPr lang="pl-PL" sz="2400" b="1" dirty="0" err="1" smtClean="0"/>
              <a:t>Sports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Classes</a:t>
            </a:r>
            <a:endParaRPr lang="pl-PL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85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err="1" smtClean="0"/>
                        <a:t>This</a:t>
                      </a:r>
                      <a:r>
                        <a:rPr lang="pl-PL" sz="1800" dirty="0" smtClean="0"/>
                        <a:t> </a:t>
                      </a:r>
                      <a:r>
                        <a:rPr lang="pl-PL" sz="1800" dirty="0" err="1" smtClean="0"/>
                        <a:t>is</a:t>
                      </a:r>
                      <a:r>
                        <a:rPr lang="pl-PL" sz="1800" dirty="0" smtClean="0"/>
                        <a:t> </a:t>
                      </a:r>
                      <a:r>
                        <a:rPr lang="en-US" sz="1800" dirty="0" smtClean="0"/>
                        <a:t>the residence and office of the Prime Minister of Great Britain and the seat of the Government of Her Majesty</a:t>
                      </a:r>
                      <a:r>
                        <a:rPr lang="pl-PL" sz="1800" dirty="0" smtClean="0"/>
                        <a:t>’s</a:t>
                      </a:r>
                      <a:r>
                        <a:rPr lang="en-US" sz="1800" dirty="0" smtClean="0"/>
                        <a:t> Government.</a:t>
                      </a:r>
                      <a:r>
                        <a:rPr lang="pl-PL" sz="1800" dirty="0" smtClean="0"/>
                        <a:t> </a:t>
                      </a:r>
                      <a:r>
                        <a:rPr lang="en-US" sz="1800" dirty="0" smtClean="0"/>
                        <a:t>The building is located on Downing Street in the City of Westminster in London, near the Palace of Westminster</a:t>
                      </a:r>
                      <a:r>
                        <a:rPr lang="pl-PL" sz="1800" dirty="0" smtClean="0"/>
                        <a:t>.</a:t>
                      </a:r>
                      <a:r>
                        <a:rPr lang="pl-PL" dirty="0" smtClean="0"/>
                        <a:t>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dirty="0" smtClean="0"/>
                        <a:t>Officially, it is the seat of the First Lord of the Treasury, which title after 1905 was combined with the function of the head of the British government. 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To jest rezydencja i urząd </a:t>
                      </a:r>
                      <a:r>
                        <a:rPr lang="pl-PL" dirty="0" smtClean="0"/>
                        <a:t>Premiera </a:t>
                      </a:r>
                      <a:r>
                        <a:rPr lang="pl-PL" dirty="0" smtClean="0"/>
                        <a:t>Wielkiej Brytanii oraz siedziba rządu </a:t>
                      </a:r>
                      <a:r>
                        <a:rPr lang="pl-PL" dirty="0" err="1" smtClean="0"/>
                        <a:t>rządu</a:t>
                      </a:r>
                      <a:r>
                        <a:rPr lang="pl-PL" dirty="0" smtClean="0"/>
                        <a:t> Jej Królewskiej Mości. </a:t>
                      </a:r>
                      <a:r>
                        <a:rPr lang="pl-PL" dirty="0" smtClean="0"/>
                        <a:t> Budynek </a:t>
                      </a:r>
                      <a:r>
                        <a:rPr lang="pl-PL" dirty="0" smtClean="0"/>
                        <a:t>znajduje się przy </a:t>
                      </a:r>
                      <a:r>
                        <a:rPr lang="pl-PL" dirty="0" err="1" smtClean="0"/>
                        <a:t>Downing</a:t>
                      </a:r>
                      <a:r>
                        <a:rPr lang="pl-PL" dirty="0" smtClean="0"/>
                        <a:t> Street w City of Westminster w Londynie, w pobliżu Pałacu Westminsterskiego. </a:t>
                      </a:r>
                      <a:endParaRPr lang="pl-PL" dirty="0" smtClean="0"/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Oficjalnie </a:t>
                      </a:r>
                      <a:r>
                        <a:rPr lang="pl-PL" dirty="0" smtClean="0"/>
                        <a:t>jest to siedziba pierwszego </a:t>
                      </a:r>
                      <a:r>
                        <a:rPr lang="pl-PL" dirty="0" smtClean="0"/>
                        <a:t>lorda </a:t>
                      </a:r>
                      <a:r>
                        <a:rPr lang="pl-PL" dirty="0" smtClean="0"/>
                        <a:t>skarbu, którego tytuł po 1905 r. </a:t>
                      </a:r>
                      <a:r>
                        <a:rPr lang="pl-PL" baseline="0" dirty="0" smtClean="0"/>
                        <a:t> z</a:t>
                      </a:r>
                      <a:r>
                        <a:rPr lang="pl-PL" dirty="0" smtClean="0"/>
                        <a:t>ostał </a:t>
                      </a:r>
                      <a:r>
                        <a:rPr lang="pl-PL" dirty="0" smtClean="0"/>
                        <a:t>połączony z funkcją szefa rządu brytyjskiego.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0" y="0"/>
          <a:ext cx="9144000" cy="7146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85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The </a:t>
                      </a:r>
                      <a:r>
                        <a:rPr lang="pl-PL" sz="1800" dirty="0" smtClean="0"/>
                        <a:t>N</a:t>
                      </a:r>
                      <a:r>
                        <a:rPr lang="en-US" sz="1800" dirty="0" smtClean="0"/>
                        <a:t>umber</a:t>
                      </a:r>
                      <a:r>
                        <a:rPr lang="pl-PL" sz="1800" dirty="0" smtClean="0"/>
                        <a:t> Ten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smtClean="0"/>
                        <a:t>as it is often called, is probably the best known address in London and one of the most recognizable buildings in the world. </a:t>
                      </a:r>
                      <a:endParaRPr lang="pl-PL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Originally </a:t>
                      </a:r>
                      <a:r>
                        <a:rPr lang="en-US" sz="1800" dirty="0" smtClean="0"/>
                        <a:t>it consisted of three buildings: the so-called the house at the back, the number 10 itself and a small building next to it. The "house at the back" was a palace erected around 1530; </a:t>
                      </a:r>
                      <a:endParaRPr lang="pl-PL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Number </a:t>
                      </a:r>
                      <a:r>
                        <a:rPr lang="en-US" sz="1800" dirty="0" smtClean="0"/>
                        <a:t>10 is a slightly newer tenement </a:t>
                      </a:r>
                      <a:r>
                        <a:rPr lang="pl-PL" sz="1800" dirty="0" smtClean="0"/>
                        <a:t>house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baseline="0" dirty="0" err="1" smtClean="0"/>
                        <a:t>built</a:t>
                      </a:r>
                      <a:r>
                        <a:rPr lang="pl-PL" sz="1800" baseline="0" dirty="0" smtClean="0"/>
                        <a:t> in</a:t>
                      </a:r>
                      <a:r>
                        <a:rPr lang="en-US" sz="1800" dirty="0" smtClean="0"/>
                        <a:t> 1685</a:t>
                      </a:r>
                      <a:r>
                        <a:rPr lang="pl-PL" sz="1800" baseline="0" dirty="0" smtClean="0"/>
                        <a:t> and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smtClean="0"/>
                        <a:t>rebuilt several times</a:t>
                      </a:r>
                      <a:r>
                        <a:rPr lang="en-US" sz="1800" dirty="0" smtClean="0"/>
                        <a:t>.</a:t>
                      </a:r>
                      <a:r>
                        <a:rPr lang="pl-PL" sz="1800" dirty="0" smtClean="0"/>
                        <a:t> </a:t>
                      </a:r>
                      <a:r>
                        <a:rPr lang="pl-PL" sz="1800" dirty="0" err="1" smtClean="0"/>
                        <a:t>since</a:t>
                      </a:r>
                      <a:endParaRPr lang="pl-PL" sz="1800" dirty="0" smtClean="0"/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Numer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Dziesięć , </a:t>
                      </a:r>
                      <a:r>
                        <a:rPr lang="pl-PL" dirty="0" smtClean="0"/>
                        <a:t>jak </a:t>
                      </a:r>
                      <a:r>
                        <a:rPr lang="pl-PL" dirty="0" smtClean="0"/>
                        <a:t>się go </a:t>
                      </a:r>
                      <a:r>
                        <a:rPr lang="pl-PL" dirty="0" smtClean="0"/>
                        <a:t>często nazywa, jest prawdopodobnie najbardziej znanym adresem w Londynie i jednym z najbardziej rozpoznawalnych budynków na świecie. Pierwotnie składał się z trzech budynków: tak zwanego domu z tyłu, </a:t>
                      </a:r>
                      <a:r>
                        <a:rPr lang="pl-PL" dirty="0" smtClean="0"/>
                        <a:t>numeru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smtClean="0"/>
                        <a:t>10 i małego budynku obok. „Dom z tyłu” był pałacem wzniesionym około 1530 roku; Numer 10 to nieco nowsza kamienica z 1685 roku, kilkakrotnie </a:t>
                      </a:r>
                      <a:r>
                        <a:rPr lang="pl-PL" dirty="0" smtClean="0"/>
                        <a:t>już przebudowywana</a:t>
                      </a:r>
                      <a:r>
                        <a:rPr lang="pl-PL" dirty="0" smtClean="0"/>
                        <a:t>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8580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The "house at the back" was erected around 1530 next to the Whitehall palace, at that time the headquarters of the English monarchs, one of several buildings forming the so-called "Cockpit Lodgings" (the name came from the fact that they adjoined the arena of </a:t>
                      </a:r>
                      <a:r>
                        <a:rPr lang="en-US" dirty="0" smtClean="0"/>
                        <a:t>cockfighting</a:t>
                      </a:r>
                      <a:r>
                        <a:rPr lang="pl-PL" dirty="0" smtClean="0"/>
                        <a:t>.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The</a:t>
                      </a:r>
                      <a:r>
                        <a:rPr lang="pl-PL" baseline="0" dirty="0" smtClean="0"/>
                        <a:t> b</a:t>
                      </a:r>
                      <a:r>
                        <a:rPr lang="en-US" dirty="0" err="1" smtClean="0"/>
                        <a:t>uildings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of unprecedented octagonal shape, transformed into a concert hall in the 17th century, which did not prevent it from keeping </a:t>
                      </a:r>
                      <a:r>
                        <a:rPr lang="en-US" dirty="0" smtClean="0"/>
                        <a:t>the </a:t>
                      </a:r>
                      <a:r>
                        <a:rPr lang="en-US" dirty="0" smtClean="0"/>
                        <a:t>name "Cockpit").</a:t>
                      </a:r>
                    </a:p>
                    <a:p>
                      <a:pPr algn="ctr">
                        <a:lnSpc>
                          <a:spcPct val="200000"/>
                        </a:lnSpc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„Dom z tyłu” został wzniesiony około 1530 r. Obok pałacu </a:t>
                      </a:r>
                      <a:r>
                        <a:rPr lang="pl-PL" dirty="0" err="1" smtClean="0"/>
                        <a:t>Whitehallów</a:t>
                      </a:r>
                      <a:r>
                        <a:rPr lang="pl-PL" dirty="0" smtClean="0"/>
                        <a:t>, w tym czasie siedziby angielskich monarchów, jednego z kilku budynków tworzących tzw. „Kwaterę w kokpicie” (nazwa pochodzi od faktu, że </a:t>
                      </a:r>
                      <a:r>
                        <a:rPr lang="pl-PL" dirty="0" smtClean="0"/>
                        <a:t>budynki</a:t>
                      </a:r>
                      <a:r>
                        <a:rPr lang="pl-PL" baseline="0" dirty="0" smtClean="0"/>
                        <a:t> otaczały</a:t>
                      </a:r>
                      <a:r>
                        <a:rPr lang="pl-PL" dirty="0" smtClean="0"/>
                        <a:t> arenę do </a:t>
                      </a:r>
                      <a:r>
                        <a:rPr lang="pl-PL" dirty="0" smtClean="0"/>
                        <a:t>walki </a:t>
                      </a:r>
                      <a:r>
                        <a:rPr lang="pl-PL" dirty="0" smtClean="0"/>
                        <a:t>kogutów.</a:t>
                      </a:r>
                      <a:r>
                        <a:rPr lang="pl-PL" baseline="0" dirty="0" smtClean="0"/>
                        <a:t> B</a:t>
                      </a:r>
                      <a:r>
                        <a:rPr lang="pl-PL" dirty="0" smtClean="0"/>
                        <a:t>udynki </a:t>
                      </a:r>
                      <a:r>
                        <a:rPr lang="pl-PL" dirty="0" smtClean="0"/>
                        <a:t>o niespotykanym ośmiokątnym </a:t>
                      </a:r>
                      <a:r>
                        <a:rPr lang="pl-PL" dirty="0" smtClean="0"/>
                        <a:t>kształcie,</a:t>
                      </a:r>
                      <a:r>
                        <a:rPr lang="pl-PL" baseline="0" dirty="0" smtClean="0"/>
                        <a:t> zostały przekształcone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smtClean="0"/>
                        <a:t>w XVII wieku w salę koncertową, co nie przeszkodziło 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smtClean="0"/>
                        <a:t>w zachowaniu 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smtClean="0"/>
                        <a:t>nazwy „Kokpit”).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137</TotalTime>
  <Words>442</Words>
  <Application>Microsoft Office PowerPoint</Application>
  <PresentationFormat>Pokaz na ekranie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Szymon</dc:creator>
  <cp:lastModifiedBy>gimnazjum</cp:lastModifiedBy>
  <cp:revision>17</cp:revision>
  <dcterms:created xsi:type="dcterms:W3CDTF">2019-03-10T14:06:46Z</dcterms:created>
  <dcterms:modified xsi:type="dcterms:W3CDTF">2019-04-09T08:21:18Z</dcterms:modified>
</cp:coreProperties>
</file>