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56" r:id="rId2"/>
    <p:sldId id="266" r:id="rId3"/>
    <p:sldId id="258" r:id="rId4"/>
    <p:sldId id="260" r:id="rId5"/>
    <p:sldId id="261" r:id="rId6"/>
    <p:sldId id="264" r:id="rId7"/>
    <p:sldId id="265" r:id="rId8"/>
    <p:sldId id="257" r:id="rId9"/>
    <p:sldId id="259" r:id="rId10"/>
    <p:sldId id="262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7618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78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1893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11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9514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0722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679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160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7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319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80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0610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09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06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49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28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39561-2AE1-498B-BA2E-70FBB9388546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B3D00BE-2B81-4021-96E7-F09697DEECA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045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righton_Dome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lickr.com/photos/collylogic/7989879907/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yeimtellingya.blogspot.com/2009_01_01_archive.html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hyperlink" Target="https://www.iha.com.de/Ferienwohnungen-Brighton/:q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s://en.wikipedia.org/wiki/Bright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E902E4-DF38-4E36-AA52-3D743BA3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958" y="780365"/>
            <a:ext cx="3932237" cy="940905"/>
          </a:xfrm>
        </p:spPr>
        <p:txBody>
          <a:bodyPr>
            <a:noAutofit/>
          </a:bodyPr>
          <a:lstStyle/>
          <a:p>
            <a:r>
              <a:rPr lang="pl-PL" sz="6000" b="1" dirty="0">
                <a:solidFill>
                  <a:schemeClr val="accent1">
                    <a:lumMod val="75000"/>
                  </a:schemeClr>
                </a:solidFill>
              </a:rPr>
              <a:t>BRIGHTON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26219F-D754-4BB8-9D35-1D5EA2606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1566" y="4863411"/>
            <a:ext cx="4827104" cy="940906"/>
          </a:xfrm>
        </p:spPr>
        <p:txBody>
          <a:bodyPr>
            <a:normAutofit/>
          </a:bodyPr>
          <a:lstStyle/>
          <a:p>
            <a:pPr algn="l"/>
            <a:r>
              <a:rPr lang="pl-PL" sz="2600" b="1" dirty="0">
                <a:solidFill>
                  <a:schemeClr val="accent1">
                    <a:lumMod val="75000"/>
                  </a:schemeClr>
                </a:solidFill>
              </a:rPr>
              <a:t>Author: Michalina Kujawiak</a:t>
            </a:r>
          </a:p>
          <a:p>
            <a:pPr algn="l"/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</a:rPr>
              <a:t>Suppervised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</a:rPr>
              <a:t> by: Małgorzata Stasińska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3BC77A0-C907-4FE2-B6EF-BD1D9EDCAAC4}"/>
              </a:ext>
            </a:extLst>
          </p:cNvPr>
          <p:cNvSpPr txBox="1"/>
          <p:nvPr/>
        </p:nvSpPr>
        <p:spPr>
          <a:xfrm>
            <a:off x="484945" y="5892104"/>
            <a:ext cx="766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Primary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School numer 6 in Zgierz with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Bilingual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and Sports </a:t>
            </a:r>
            <a:r>
              <a:rPr lang="pl-PL" b="1" dirty="0" err="1">
                <a:solidFill>
                  <a:schemeClr val="accent1">
                    <a:lumMod val="75000"/>
                  </a:schemeClr>
                </a:solidFill>
              </a:rPr>
              <a:t>Classes</a:t>
            </a: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0034BB5-EDFF-4A7B-B657-AE4BB68549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1855" y="2014326"/>
            <a:ext cx="4241949" cy="282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3">
            <a:extLst>
              <a:ext uri="{FF2B5EF4-FFF2-40B4-BE49-F238E27FC236}">
                <a16:creationId xmlns:a16="http://schemas.microsoft.com/office/drawing/2014/main" id="{5E7C6FB2-8D54-49F6-AD99-A87D2F9F3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78F7DD-4E31-4D90-A237-C5FA3FF01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A3D78EB-B8AB-4890-ACB5-626E6E7BE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A4F4A4B-F440-4349-B8D1-38D37838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7E064F14-13AA-4DD6-BDD4-8BF234A00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3D1524CF-30E5-4311-8FBF-6345A3E94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3165A77-5FB0-4E9A-853A-D3349DD75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538B3FC4-8BCC-417E-BAC3-6E67F3BC6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843B7FC9-43EB-439E-ACC6-EF2819C58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4D6E9D09-8AAF-4A1E-B186-878965EB6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F2191CB-1129-4C0F-BCBE-ADCFF12A6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3C1065B-D318-4AEF-BD67-F04F94CE2F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33987" r="922" b="-2"/>
          <a:stretch/>
        </p:blipFill>
        <p:spPr>
          <a:xfrm>
            <a:off x="3078396" y="10"/>
            <a:ext cx="3030396" cy="2618824"/>
          </a:xfrm>
          <a:custGeom>
            <a:avLst/>
            <a:gdLst>
              <a:gd name="connsiteX0" fmla="*/ 398252 w 3030396"/>
              <a:gd name="connsiteY0" fmla="*/ 0 h 2618834"/>
              <a:gd name="connsiteX1" fmla="*/ 1887012 w 3030396"/>
              <a:gd name="connsiteY1" fmla="*/ 0 h 2618834"/>
              <a:gd name="connsiteX2" fmla="*/ 1887012 w 3030396"/>
              <a:gd name="connsiteY2" fmla="*/ 1 h 2618834"/>
              <a:gd name="connsiteX3" fmla="*/ 3030396 w 3030396"/>
              <a:gd name="connsiteY3" fmla="*/ 1 h 2618834"/>
              <a:gd name="connsiteX4" fmla="*/ 2639222 w 3030396"/>
              <a:gd name="connsiteY4" fmla="*/ 2618834 h 2618834"/>
              <a:gd name="connsiteX5" fmla="*/ 0 w 3030396"/>
              <a:gd name="connsiteY5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88BB26A-6CF9-48CD-A8FF-5216977D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BRIGHTON DOME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E5AC588-692A-4BFD-B9B4-29B0224C42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558" r="8002" b="-3"/>
          <a:stretch/>
        </p:blipFill>
        <p:spPr>
          <a:xfrm>
            <a:off x="440943" y="10"/>
            <a:ext cx="3038117" cy="2618824"/>
          </a:xfrm>
          <a:custGeom>
            <a:avLst/>
            <a:gdLst>
              <a:gd name="connsiteX0" fmla="*/ 389438 w 3038117"/>
              <a:gd name="connsiteY0" fmla="*/ 0 h 2618834"/>
              <a:gd name="connsiteX1" fmla="*/ 3038117 w 3038117"/>
              <a:gd name="connsiteY1" fmla="*/ 0 h 2618834"/>
              <a:gd name="connsiteX2" fmla="*/ 2639865 w 3038117"/>
              <a:gd name="connsiteY2" fmla="*/ 2618834 h 2618834"/>
              <a:gd name="connsiteX3" fmla="*/ 0 w 3038117"/>
              <a:gd name="connsiteY3" fmla="*/ 2618834 h 261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8965E38-04B3-4C65-973A-522E63E440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403" r="13382" b="2"/>
          <a:stretch/>
        </p:blipFill>
        <p:spPr>
          <a:xfrm>
            <a:off x="1" y="2618834"/>
            <a:ext cx="5717617" cy="4239166"/>
          </a:xfrm>
          <a:custGeom>
            <a:avLst/>
            <a:gdLst>
              <a:gd name="connsiteX0" fmla="*/ 440944 w 5717617"/>
              <a:gd name="connsiteY0" fmla="*/ 0 h 4239166"/>
              <a:gd name="connsiteX1" fmla="*/ 5717617 w 5717617"/>
              <a:gd name="connsiteY1" fmla="*/ 0 h 4239166"/>
              <a:gd name="connsiteX2" fmla="*/ 5084413 w 5717617"/>
              <a:gd name="connsiteY2" fmla="*/ 4239166 h 4239166"/>
              <a:gd name="connsiteX3" fmla="*/ 0 w 5717617"/>
              <a:gd name="connsiteY3" fmla="*/ 4239166 h 4239166"/>
              <a:gd name="connsiteX4" fmla="*/ 0 w 5717617"/>
              <a:gd name="connsiteY4" fmla="*/ 2965186 h 423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CCDECC-5B71-40E1-B6AD-CDF74F75D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141C3B-6F2D-477B-A89E-8C6586248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563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CAF1EFD-231E-4CA1-A0A7-531C33343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4458" y="442495"/>
            <a:ext cx="1285577" cy="576262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POLISH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FA9FC0C-4DF9-4C4B-B030-9D45D9AD3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762" y="1210522"/>
            <a:ext cx="4185623" cy="24645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 err="1">
                <a:solidFill>
                  <a:schemeClr val="tx1"/>
                </a:solidFill>
              </a:rPr>
              <a:t>Brighton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Dome</a:t>
            </a:r>
            <a:r>
              <a:rPr lang="pl-PL" sz="2000" dirty="0">
                <a:solidFill>
                  <a:schemeClr val="tx1"/>
                </a:solidFill>
              </a:rPr>
              <a:t> to dawna siedziba Targów Kukurydzy (w XIX wieku sprzedawano tam zboża i kukurydzę).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/>
                </a:solidFill>
              </a:rPr>
              <a:t>Obecnie jest to miejsce sztuki, które obejmuje salę koncertową i Studio Teatralne.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1B286FE-74B9-47F6-9DF9-B66167A45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02514" y="442495"/>
            <a:ext cx="1338921" cy="576262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ENGLISH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5754E51-FD74-4EB6-A72E-F12408A1D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00418" y="1117756"/>
            <a:ext cx="4185617" cy="23112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Brighton Dome </a:t>
            </a:r>
            <a:r>
              <a:rPr lang="pl-PL" sz="2000" dirty="0" err="1">
                <a:solidFill>
                  <a:schemeClr val="tx1"/>
                </a:solidFill>
              </a:rPr>
              <a:t>is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an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old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Corn</a:t>
            </a:r>
            <a:r>
              <a:rPr lang="pl-PL" sz="2000" dirty="0">
                <a:solidFill>
                  <a:schemeClr val="tx1"/>
                </a:solidFill>
              </a:rPr>
              <a:t> Market, a popular place in the 19th </a:t>
            </a:r>
            <a:r>
              <a:rPr lang="pl-PL" sz="2000" dirty="0" err="1">
                <a:solidFill>
                  <a:schemeClr val="tx1"/>
                </a:solidFill>
              </a:rPr>
              <a:t>century</a:t>
            </a:r>
            <a:r>
              <a:rPr lang="pl-PL" sz="2000" dirty="0">
                <a:solidFill>
                  <a:schemeClr val="tx1"/>
                </a:solidFill>
              </a:rPr>
              <a:t> for </a:t>
            </a:r>
            <a:r>
              <a:rPr lang="pl-PL" sz="2000" dirty="0" err="1">
                <a:solidFill>
                  <a:schemeClr val="tx1"/>
                </a:solidFill>
              </a:rPr>
              <a:t>selling</a:t>
            </a:r>
            <a:r>
              <a:rPr lang="pl-PL" sz="2000" dirty="0">
                <a:solidFill>
                  <a:schemeClr val="tx1"/>
                </a:solidFill>
              </a:rPr>
              <a:t> and </a:t>
            </a:r>
            <a:r>
              <a:rPr lang="pl-PL" sz="2000" dirty="0" err="1">
                <a:solidFill>
                  <a:schemeClr val="tx1"/>
                </a:solidFill>
              </a:rPr>
              <a:t>buying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dirty="0" err="1">
                <a:solidFill>
                  <a:schemeClr val="tx1"/>
                </a:solidFill>
              </a:rPr>
              <a:t>wheat</a:t>
            </a:r>
            <a:r>
              <a:rPr lang="pl-PL" sz="2000" dirty="0">
                <a:solidFill>
                  <a:schemeClr val="tx1"/>
                </a:solidFill>
              </a:rPr>
              <a:t> and </a:t>
            </a:r>
            <a:r>
              <a:rPr lang="pl-PL" sz="2000" dirty="0" err="1">
                <a:solidFill>
                  <a:schemeClr val="tx1"/>
                </a:solidFill>
              </a:rPr>
              <a:t>corn</a:t>
            </a:r>
            <a:r>
              <a:rPr lang="pl-PL" sz="20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pl-PL" sz="2000" dirty="0" err="1">
                <a:solidFill>
                  <a:schemeClr val="tx1"/>
                </a:solidFill>
              </a:rPr>
              <a:t>Nowadays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is a place of art that includes a concert hall, maize exchange and a theater studio.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4AF0355-F487-4460-B0E2-2351D6435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1762" y="3848839"/>
            <a:ext cx="3695082" cy="256666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8643E6E-487B-4222-A996-B96D6F1F7F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6171" y="3866876"/>
            <a:ext cx="3388951" cy="2512657"/>
          </a:xfrm>
          <a:prstGeom prst="rect">
            <a:avLst/>
          </a:prstGeom>
        </p:spPr>
      </p:pic>
      <p:pic>
        <p:nvPicPr>
          <p:cNvPr id="10" name="Obraz 9" descr="Obraz zawierający sufit, wewnątrz, sala, widownia&#10;&#10;Opis wygenerowany automatycznie">
            <a:extLst>
              <a:ext uri="{FF2B5EF4-FFF2-40B4-BE49-F238E27FC236}">
                <a16:creationId xmlns:a16="http://schemas.microsoft.com/office/drawing/2014/main" id="{F8CD339B-C293-4BB0-B761-C3A06CA43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404449" y="3866876"/>
            <a:ext cx="3005792" cy="25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42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BB710615-8720-46D0-958B-16C71065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7777" t="7688" r="1" b="1404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25971F-9170-4D7D-84D0-D012B9BC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THE END</a:t>
            </a:r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7068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2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D8DC115-F901-44F7-996C-C0F57C17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161" y="1361854"/>
            <a:ext cx="4299666" cy="41422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BRIGHTON ON THE MAP OF GREAT BRITAIN</a:t>
            </a:r>
            <a:br>
              <a:rPr lang="pl-PL" sz="5400" dirty="0"/>
            </a:br>
            <a:br>
              <a:rPr lang="pl-PL" sz="5400" dirty="0"/>
            </a:br>
            <a:r>
              <a:rPr lang="pl-PL" sz="5400" dirty="0"/>
              <a:t>MIEJSCE NA MAPIE</a:t>
            </a:r>
            <a:endParaRPr lang="en-US" sz="5400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Obraz 7" descr="Obraz zawierający tekst, mapa, wewnątrz, stół&#10;&#10;Opis wygenerowany automatycznie">
            <a:extLst>
              <a:ext uri="{FF2B5EF4-FFF2-40B4-BE49-F238E27FC236}">
                <a16:creationId xmlns:a16="http://schemas.microsoft.com/office/drawing/2014/main" id="{A564FD2F-4005-4B9F-8A13-5BFE6264A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8604" y="1361854"/>
            <a:ext cx="3765692" cy="41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16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D738D725-1CE8-42D1-A7B2-C71053FE5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4035" y="613368"/>
            <a:ext cx="4489968" cy="1096900"/>
          </a:xfrm>
        </p:spPr>
        <p:txBody>
          <a:bodyPr/>
          <a:lstStyle/>
          <a:p>
            <a:r>
              <a:rPr lang="pl-PL" dirty="0"/>
              <a:t>ATTRACTIONS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2B31AAC-917C-40D5-ACD6-021DD6A04A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3425" y="957170"/>
            <a:ext cx="3617843" cy="203257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9762130-71EA-4C82-A913-3666B20C5A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069" y="3429000"/>
            <a:ext cx="4097199" cy="230280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00E686C-159F-468B-80E1-4F89CD9BD3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4810" y="1825702"/>
            <a:ext cx="3885280" cy="218547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301F5E3-C77F-40B9-ABD5-A9A231678DB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4046" y="4104461"/>
            <a:ext cx="3709793" cy="2667000"/>
          </a:xfrm>
          <a:prstGeom prst="rect">
            <a:avLst/>
          </a:prstGeom>
        </p:spPr>
      </p:pic>
      <p:pic>
        <p:nvPicPr>
          <p:cNvPr id="3" name="Obraz 2" descr="Obraz zawierający zewnętrzne, niebo, przyroda, woda&#10;&#10;Opis wygenerowany automatycznie">
            <a:extLst>
              <a:ext uri="{FF2B5EF4-FFF2-40B4-BE49-F238E27FC236}">
                <a16:creationId xmlns:a16="http://schemas.microsoft.com/office/drawing/2014/main" id="{C12F6363-A3B4-4078-A210-89B488A2E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53840" y="3924634"/>
            <a:ext cx="3056102" cy="2846827"/>
          </a:xfrm>
          <a:prstGeom prst="rect">
            <a:avLst/>
          </a:prstGeom>
        </p:spPr>
      </p:pic>
      <p:pic>
        <p:nvPicPr>
          <p:cNvPr id="11" name="Obraz 10" descr="Obraz zawierający zewnętrzne, woda, niebo, scena&#10;&#10;Opis wygenerowany automatycznie">
            <a:extLst>
              <a:ext uri="{FF2B5EF4-FFF2-40B4-BE49-F238E27FC236}">
                <a16:creationId xmlns:a16="http://schemas.microsoft.com/office/drawing/2014/main" id="{B005598D-9E2D-41DD-AE83-54886B822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412857" y="1615099"/>
            <a:ext cx="3121152" cy="2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417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E7C6FB2-8D54-49F6-AD99-A87D2F9F3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78F7DD-4E31-4D90-A237-C5FA3FF01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A3D78EB-B8AB-4890-ACB5-626E6E7BE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A4F4A4B-F440-4349-B8D1-38D37838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7E064F14-13AA-4DD6-BDD4-8BF234A00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3D1524CF-30E5-4311-8FBF-6345A3E94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3165A77-5FB0-4E9A-853A-D3349DD75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538B3FC4-8BCC-417E-BAC3-6E67F3BC6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843B7FC9-43EB-439E-ACC6-EF2819C58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4D6E9D09-8AAF-4A1E-B186-878965EB6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F2191CB-1129-4C0F-BCBE-ADCFF12A6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738C086-F03B-4479-A90E-566869EF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6"/>
            <a:ext cx="8288035" cy="10966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ROYAL PAVILION</a:t>
            </a:r>
            <a:br>
              <a:rPr lang="pl-PL" sz="4800" dirty="0"/>
            </a:br>
            <a:r>
              <a:rPr lang="pl-PL" sz="4800" dirty="0"/>
              <a:t>PAWILON KRÓLEWSKI</a:t>
            </a:r>
            <a:endParaRPr lang="en-US" sz="48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9DBE96F-43EF-45B0-AE26-32C7E99F4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895" r="13416" b="5"/>
          <a:stretch/>
        </p:blipFill>
        <p:spPr>
          <a:xfrm>
            <a:off x="985969" y="609600"/>
            <a:ext cx="2606040" cy="363502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1FDF4AD-F186-4AD5-9DAC-F5A02A65A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0924" r="30936"/>
          <a:stretch/>
        </p:blipFill>
        <p:spPr>
          <a:xfrm>
            <a:off x="3833320" y="608009"/>
            <a:ext cx="2606040" cy="36350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B8D6530-401E-4C42-9C69-F22AC4512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8503" r="31170" b="2"/>
          <a:stretch/>
        </p:blipFill>
        <p:spPr>
          <a:xfrm>
            <a:off x="6667962" y="608009"/>
            <a:ext cx="2606040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77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4270DE-40CB-426B-B73C-3FE05AD0D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883" y="363747"/>
            <a:ext cx="1298829" cy="576262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POLISH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082CF47-1AA5-4372-AB3F-A3978DEC7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744" y="1175961"/>
            <a:ext cx="4185623" cy="2253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tx1"/>
                </a:solidFill>
              </a:rPr>
              <a:t>To była rezydencja królewska w </a:t>
            </a:r>
            <a:r>
              <a:rPr lang="pl-PL" sz="2000" dirty="0" err="1">
                <a:solidFill>
                  <a:schemeClr val="tx1"/>
                </a:solidFill>
              </a:rPr>
              <a:t>Brighton</a:t>
            </a:r>
            <a:r>
              <a:rPr lang="pl-PL" sz="2000" dirty="0">
                <a:solidFill>
                  <a:schemeClr val="tx1"/>
                </a:solidFill>
              </a:rPr>
              <a:t>, obecnie przekształcona w muzeum. Budynek ma formę pałacu, stanowiącego próbę połączenia neogotyku z architekturą charakterystyczną dla państwa Wielkich Mogołów.</a:t>
            </a:r>
            <a:endParaRPr lang="pl-PL" sz="20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4945131-163A-43B4-87B9-0AAEB0D97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49505" y="363747"/>
            <a:ext cx="1471443" cy="576262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ENGLISH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92391C6E-CAF3-4E83-8115-AB9F9850E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2853" y="1175960"/>
            <a:ext cx="4185617" cy="2375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It was a </a:t>
            </a:r>
            <a:r>
              <a:rPr lang="pl-PL" sz="2000" dirty="0">
                <a:solidFill>
                  <a:schemeClr val="tx1"/>
                </a:solidFill>
              </a:rPr>
              <a:t>R</a:t>
            </a:r>
            <a:r>
              <a:rPr lang="en-US" sz="2000" dirty="0" err="1">
                <a:solidFill>
                  <a:schemeClr val="tx1"/>
                </a:solidFill>
              </a:rPr>
              <a:t>oyal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pl-PL" sz="2000" dirty="0">
                <a:solidFill>
                  <a:schemeClr val="tx1"/>
                </a:solidFill>
              </a:rPr>
              <a:t>r</a:t>
            </a:r>
            <a:r>
              <a:rPr lang="en-US" sz="2000" dirty="0" err="1">
                <a:solidFill>
                  <a:schemeClr val="tx1"/>
                </a:solidFill>
              </a:rPr>
              <a:t>esidence</a:t>
            </a:r>
            <a:r>
              <a:rPr lang="en-US" sz="2000" dirty="0">
                <a:solidFill>
                  <a:schemeClr val="tx1"/>
                </a:solidFill>
              </a:rPr>
              <a:t> in Brighton, now transformed into a museum. The building has the form of a palace, an attempt to combine Neo-Gothic with architecture characteristic of the Great Mughals.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4A06FA9-7D33-407A-BD7A-8343559C94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744" y="3664953"/>
            <a:ext cx="3393481" cy="228288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B1E2FAF-AF7B-45C3-BB75-E71E049B90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2108" y="3787534"/>
            <a:ext cx="3586236" cy="23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48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DFBBA17-68C1-41F9-89F3-78F3F2DB9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F30D076E-026E-4FAC-9DE2-2A99F0A6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04" y="4633532"/>
            <a:ext cx="10923638" cy="14339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SEA LIFE</a:t>
            </a:r>
            <a:br>
              <a:rPr lang="pl-PL" sz="5400" dirty="0"/>
            </a:br>
            <a:r>
              <a:rPr lang="pl-PL" sz="5400" dirty="0"/>
              <a:t>AKWARIUM SEA LIFE</a:t>
            </a:r>
            <a:r>
              <a:rPr lang="en-US" sz="5400" dirty="0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F2A5E02-EEE1-4A69-8423-2ABF605276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06" r="11595" b="-2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64FBBF3-9F36-4DD6-8D78-B31C94EF7F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976" r="11386" b="3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7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5D3C351-C771-4FBC-816B-CF52BA6D6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5188" y="528507"/>
            <a:ext cx="1272325" cy="576262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POLISH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95CBFC2-EA28-4D4E-B993-061DA523B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38" y="1392900"/>
            <a:ext cx="4185623" cy="2133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tx1"/>
                </a:solidFill>
              </a:rPr>
              <a:t>Sea Life w </a:t>
            </a:r>
            <a:r>
              <a:rPr lang="pl-PL" sz="2000" dirty="0" err="1">
                <a:solidFill>
                  <a:schemeClr val="tx1"/>
                </a:solidFill>
              </a:rPr>
              <a:t>Brighton</a:t>
            </a:r>
            <a:r>
              <a:rPr lang="pl-PL" sz="2000" dirty="0">
                <a:solidFill>
                  <a:schemeClr val="tx1"/>
                </a:solidFill>
              </a:rPr>
              <a:t> to ogromne akwarium, w którym znajdują się różnorodne rośliny oraz zwierzęta wodne takie jak: żaby, wieloryby czy ośmiornice. Ludzie przychodzą tam oglądać z bliska zwierzęta wodne i zrobić zdjęcia.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581E5D-41A7-4928-B929-D0BE665C3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25450" y="528507"/>
            <a:ext cx="1458191" cy="576262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ENGLISH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69BE63-2A38-47E1-8D66-930CD9A65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5303" y="1438817"/>
            <a:ext cx="4185617" cy="21332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Sea </a:t>
            </a:r>
            <a:r>
              <a:rPr lang="pl-PL" sz="2200" dirty="0">
                <a:solidFill>
                  <a:schemeClr val="tx1"/>
                </a:solidFill>
              </a:rPr>
              <a:t>L</a:t>
            </a:r>
            <a:r>
              <a:rPr lang="en-US" sz="2200" dirty="0" err="1">
                <a:solidFill>
                  <a:schemeClr val="tx1"/>
                </a:solidFill>
              </a:rPr>
              <a:t>ife</a:t>
            </a:r>
            <a:r>
              <a:rPr lang="en-US" sz="2200" dirty="0">
                <a:solidFill>
                  <a:schemeClr val="tx1"/>
                </a:solidFill>
              </a:rPr>
              <a:t> in Brighton is a huge aquarium, in which there are various plants and aquatic animals such as frogs, whales and octopuses. People </a:t>
            </a:r>
            <a:r>
              <a:rPr lang="pl-PL" sz="2200" dirty="0">
                <a:solidFill>
                  <a:schemeClr val="tx1"/>
                </a:solidFill>
              </a:rPr>
              <a:t>go</a:t>
            </a:r>
            <a:r>
              <a:rPr lang="en-US" sz="2200" dirty="0">
                <a:solidFill>
                  <a:schemeClr val="tx1"/>
                </a:solidFill>
              </a:rPr>
              <a:t> there to watch water animals </a:t>
            </a:r>
            <a:r>
              <a:rPr lang="pl-PL" sz="2200" dirty="0">
                <a:solidFill>
                  <a:schemeClr val="tx1"/>
                </a:solidFill>
              </a:rPr>
              <a:t>in </a:t>
            </a:r>
            <a:r>
              <a:rPr lang="en-US" sz="2200" dirty="0">
                <a:solidFill>
                  <a:schemeClr val="tx1"/>
                </a:solidFill>
              </a:rPr>
              <a:t>close up and take pictures.</a:t>
            </a:r>
            <a:endParaRPr lang="pl-PL" sz="2200" dirty="0">
              <a:solidFill>
                <a:schemeClr val="tx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44A3E68-6623-474C-B0BC-8390FFEA95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905" y="4019368"/>
            <a:ext cx="4673398" cy="21089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2743516-0EB7-458F-907D-505CDC65B1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3950" y="3818683"/>
            <a:ext cx="3328322" cy="187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6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F8849AA-AEA4-4260-914E-08D59D989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l"/>
            <a:r>
              <a:rPr lang="pl-PL" b="1" dirty="0"/>
              <a:t>EXTREME VENTURES</a:t>
            </a:r>
            <a:endParaRPr lang="pl-PL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EAE3AC-86D1-4C0E-A706-CC4681A428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926" b="-3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130EEB9-AC53-497D-8886-B8FD35AD9A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455" r="5382" b="-1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9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9FFC4E2-0A4A-4BD1-8C82-C181B6CAB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5432" y="333063"/>
            <a:ext cx="1298829" cy="576262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POLISH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F90E3A7-BFD0-45CD-8273-C36721CEE4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48086" y="333063"/>
            <a:ext cx="1471443" cy="576262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ENGLISH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ABE81B4-4D6D-4D17-953A-4E4C1F202DEF}"/>
              </a:ext>
            </a:extLst>
          </p:cNvPr>
          <p:cNvSpPr txBox="1"/>
          <p:nvPr/>
        </p:nvSpPr>
        <p:spPr>
          <a:xfrm>
            <a:off x="964308" y="985599"/>
            <a:ext cx="3501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Extreme </a:t>
            </a:r>
            <a:r>
              <a:rPr lang="pl-PL" sz="2000" dirty="0" err="1"/>
              <a:t>Ventures</a:t>
            </a:r>
            <a:r>
              <a:rPr lang="pl-PL" sz="2000" dirty="0"/>
              <a:t> posiada  wewnętrzną ścianę wspinaczkową. Można tam organizować przyjęcia urodzinowe, imprezy firmowe, zabawy rodzinne i wiele innych.  </a:t>
            </a:r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E103CB5-173A-4D34-AF87-D423C03C3A7C}"/>
              </a:ext>
            </a:extLst>
          </p:cNvPr>
          <p:cNvSpPr txBox="1"/>
          <p:nvPr/>
        </p:nvSpPr>
        <p:spPr>
          <a:xfrm>
            <a:off x="5248086" y="985599"/>
            <a:ext cx="2981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Extreme Ventures has an in</a:t>
            </a:r>
            <a:r>
              <a:rPr lang="pl-PL" sz="2000" dirty="0" err="1"/>
              <a:t>door</a:t>
            </a:r>
            <a:r>
              <a:rPr lang="en-US" sz="2000" dirty="0"/>
              <a:t> climbing wall. You can organize birthday parties, company parties, family games and many more.</a:t>
            </a:r>
            <a:endParaRPr lang="pl-PL" sz="20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73CB281-F7A9-487D-8978-B87B59D018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028" y="3551269"/>
            <a:ext cx="3869635" cy="217403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0F1E73A-282E-4BD8-AEB5-02AB2838FD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6672" y="3232368"/>
            <a:ext cx="2268102" cy="30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7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15" grpId="0"/>
      <p:bldP spid="16" grpId="0"/>
    </p:bld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312</Words>
  <Application>Microsoft Office PowerPoint</Application>
  <PresentationFormat>Panoramiczny</PresentationFormat>
  <Paragraphs>29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Faseta</vt:lpstr>
      <vt:lpstr>BRIGHTON</vt:lpstr>
      <vt:lpstr>BRIGHTON ON THE MAP OF GREAT BRITAIN  MIEJSCE NA MAPIE</vt:lpstr>
      <vt:lpstr>ATTRACTIONS</vt:lpstr>
      <vt:lpstr>ROYAL PAVILION PAWILON KRÓLEWSKI</vt:lpstr>
      <vt:lpstr>Prezentacja programu PowerPoint</vt:lpstr>
      <vt:lpstr>SEA LIFE AKWARIUM SEA LIFE </vt:lpstr>
      <vt:lpstr>Prezentacja programu PowerPoint</vt:lpstr>
      <vt:lpstr>EXTREME VENTURES</vt:lpstr>
      <vt:lpstr>Prezentacja programu PowerPoint</vt:lpstr>
      <vt:lpstr>BRIGHTON DOME</vt:lpstr>
      <vt:lpstr>Prezentacja programu PowerPoint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Brighton</dc:title>
  <dc:creator>Małgorzata Stasińska</dc:creator>
  <cp:lastModifiedBy>Małgorzata Stasińska</cp:lastModifiedBy>
  <cp:revision>4</cp:revision>
  <dcterms:created xsi:type="dcterms:W3CDTF">2019-04-12T17:45:55Z</dcterms:created>
  <dcterms:modified xsi:type="dcterms:W3CDTF">2019-04-12T18:08:19Z</dcterms:modified>
</cp:coreProperties>
</file>