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5" r:id="rId1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0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7FA3B-C404-4317-B0BC-953931111309}" type="datetimeFigureOut">
              <a:rPr lang="pl-PL" smtClean="0"/>
              <a:t>2014-03-31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1897F-8F23-433E-A660-EFF8D3EDA506}" type="slidenum">
              <a:rPr lang="pl-PL" smtClean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" Target="slide3.xml"/><Relationship Id="rId7" Type="http://schemas.openxmlformats.org/officeDocument/2006/relationships/slide" Target="slide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Relationship Id="rId9" Type="http://schemas.openxmlformats.org/officeDocument/2006/relationships/slide" Target="slide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3.wdp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Waluty i ich wartości na świecie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8" name="Picture 4" descr="http://g4.gazetaprawna.pl/p/_wspolne/pliki/996000/996826-walu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0" y="5836199"/>
            <a:ext cx="30963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Prezentację wykonali:</a:t>
            </a:r>
            <a:b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Kacper </a:t>
            </a:r>
            <a:r>
              <a:rPr lang="pl-PL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Czyrzniejewski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Krystian </a:t>
            </a:r>
            <a:r>
              <a:rPr lang="pl-PL" b="1" dirty="0" err="1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Kotus</a:t>
            </a:r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" name="pole tekstowe 3"/>
          <p:cNvSpPr txBox="1"/>
          <p:nvPr/>
        </p:nvSpPr>
        <p:spPr>
          <a:xfrm>
            <a:off x="0" y="1700808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Waluty i ich wartości w wybranych krajach na świecie</a:t>
            </a:r>
            <a:endParaRPr lang="pl-PL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444208" y="6093296"/>
            <a:ext cx="2699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Opiekun:</a:t>
            </a:r>
            <a:b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Mgr. Anna Tomczak</a:t>
            </a:r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772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2060848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Dziękujemy za obejrzenie naszej prezentacji </a:t>
            </a:r>
            <a:r>
              <a:rPr lang="pl-PL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sym typeface="Wingdings" pitchFamily="2" charset="2"/>
              </a:rPr>
              <a:t></a:t>
            </a:r>
            <a:endParaRPr lang="pl-PL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683568" y="5805264"/>
            <a:ext cx="720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800" dirty="0" err="1" smtClean="0"/>
              <a:t>Eldoka</a:t>
            </a:r>
            <a:r>
              <a:rPr lang="pl-PL" sz="800" dirty="0" smtClean="0"/>
              <a:t> na wolno</a:t>
            </a:r>
            <a:endParaRPr lang="pl-PL" sz="800" dirty="0"/>
          </a:p>
        </p:txBody>
      </p:sp>
    </p:spTree>
    <p:extLst>
      <p:ext uri="{BB962C8B-B14F-4D97-AF65-F5344CB8AC3E}">
        <p14:creationId xmlns:p14="http://schemas.microsoft.com/office/powerpoint/2010/main" val="21044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0" y="116632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Spis Treści</a:t>
            </a:r>
            <a:endParaRPr lang="pl-PL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1916832"/>
            <a:ext cx="914400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l-PL" sz="2800" dirty="0" smtClean="0">
                <a:hlinkClick r:id="rId3" action="ppaction://hlinksldjump"/>
              </a:rPr>
              <a:t>Waluta</a:t>
            </a:r>
            <a:endParaRPr lang="pl-PL" sz="2800" dirty="0" smtClean="0"/>
          </a:p>
          <a:p>
            <a:pPr marL="342900" indent="-342900">
              <a:buAutoNum type="arabicPeriod"/>
            </a:pPr>
            <a:r>
              <a:rPr lang="pl-PL" sz="2800" dirty="0" smtClean="0">
                <a:hlinkClick r:id="rId4" action="ppaction://hlinksldjump"/>
              </a:rPr>
              <a:t>Dolar Amerykański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r>
              <a:rPr lang="pl-PL" sz="2800" dirty="0" smtClean="0">
                <a:hlinkClick r:id="rId5" action="ppaction://hlinksldjump"/>
              </a:rPr>
              <a:t>Euro €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r>
              <a:rPr lang="pl-PL" sz="2800" dirty="0" smtClean="0">
                <a:hlinkClick r:id="rId6" action="ppaction://hlinksldjump"/>
              </a:rPr>
              <a:t>Fran </a:t>
            </a:r>
            <a:r>
              <a:rPr lang="pl-PL" sz="2800" dirty="0" err="1" smtClean="0">
                <a:hlinkClick r:id="rId6" action="ppaction://hlinksldjump"/>
              </a:rPr>
              <a:t>szwajcarkski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r>
              <a:rPr lang="pl-PL" sz="2800" dirty="0" smtClean="0">
                <a:hlinkClick r:id="rId7" action="ppaction://hlinksldjump"/>
              </a:rPr>
              <a:t>Funt </a:t>
            </a:r>
            <a:r>
              <a:rPr lang="pl-PL" sz="2800" dirty="0" err="1" smtClean="0">
                <a:hlinkClick r:id="rId7" action="ppaction://hlinksldjump"/>
              </a:rPr>
              <a:t>szerling</a:t>
            </a:r>
            <a:r>
              <a:rPr lang="pl-PL" sz="2800" dirty="0" smtClean="0">
                <a:hlinkClick r:id="rId7" action="ppaction://hlinksldjump"/>
              </a:rPr>
              <a:t> (brytyjski)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r>
              <a:rPr lang="pl-PL" sz="2800" dirty="0" smtClean="0">
                <a:hlinkClick r:id="rId8" action="ppaction://hlinksldjump"/>
              </a:rPr>
              <a:t>Jen japoński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r>
              <a:rPr lang="pl-PL" sz="2800" dirty="0" smtClean="0">
                <a:hlinkClick r:id="rId9" action="ppaction://hlinksldjump"/>
              </a:rPr>
              <a:t>Korona czeska</a:t>
            </a:r>
            <a:endParaRPr lang="pl-PL" sz="2800" dirty="0" smtClean="0"/>
          </a:p>
          <a:p>
            <a:pPr marL="342900" indent="-342900">
              <a:buFontTx/>
              <a:buAutoNum type="arabicPeriod"/>
            </a:pPr>
            <a:endParaRPr lang="pl-PL" dirty="0" smtClean="0"/>
          </a:p>
          <a:p>
            <a:pPr marL="342900" indent="-342900">
              <a:buFontTx/>
              <a:buAutoNum type="arabicPeriod"/>
            </a:pPr>
            <a:endParaRPr lang="pl-PL" dirty="0" smtClean="0"/>
          </a:p>
          <a:p>
            <a:pPr marL="342900" indent="-342900">
              <a:buFontTx/>
              <a:buAutoNum type="arabicPeriod"/>
            </a:pPr>
            <a:endParaRPr lang="pl-PL" dirty="0"/>
          </a:p>
          <a:p>
            <a:pPr marL="342900" indent="-342900">
              <a:buFontTx/>
              <a:buAutoNum type="arabicPeriod"/>
            </a:pPr>
            <a:endParaRPr lang="pl-PL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342900" indent="-342900">
              <a:buAutoNum type="arabicPeriod"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02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ttp://g4.gazetaprawna.pl/p/_wspolne/pliki/996000/996826-walut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0" y="278092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Jest to nazwa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pieniądza obowiązującego w danym państwie. Nazwę tę stosuje się przede wszystkim w kontekście wymiany międzynarodowej. Waluta jest wtedy miernikiem wartości oraz środkiem regulowania płatności (należności i zobowiązań) w transakcjach międzynarodowych. Aby jednostka monetarna danego kraju stała się walutą w obrocie międzynarodowym, musi być wymienialna na inne waluty. O tym jaki jest stosunek wymiany między dwiema walutami informuje kurs walutowy.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-6265"/>
            <a:ext cx="9144000" cy="1752600"/>
          </a:xfrm>
        </p:spPr>
        <p:txBody>
          <a:bodyPr>
            <a:normAutofit/>
          </a:bodyPr>
          <a:lstStyle/>
          <a:p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Waluta</a:t>
            </a:r>
            <a:endParaRPr lang="pl-PL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960600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Dolar Amerykański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3074" name="Picture 2" descr="http://g9.gazetaprawna.pl/p/_wspolne/pliki/840000/840883-zdjecie-do-artykulu-wysoki-i-bezpieczny-zysk-na-rynku-forex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" y="0"/>
            <a:ext cx="91431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876" y="4983"/>
            <a:ext cx="9143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Dolar Amerykański</a:t>
            </a:r>
            <a:endParaRPr lang="pl-PL" sz="5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1872526"/>
            <a:ext cx="410023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Dolar amerykański (międzynarodowy skrót USD) - oficjalna waluta Stanów Zjednoczonych. Jeden dolar amerykański dzieli się na sto centów amerykańskich. Często zapisuje się go za pomocą symbolu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$.</a:t>
            </a:r>
          </a:p>
          <a:p>
            <a:pPr algn="just"/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just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dolara amerykańskiego (1 USD) -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3,03zł</a:t>
            </a:r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836712"/>
            <a:ext cx="2762250" cy="339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743" y="2379762"/>
            <a:ext cx="187642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476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-2" y="7408"/>
            <a:ext cx="9143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7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Euro €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179512" y="1628800"/>
            <a:ext cx="518457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16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Euro (międzynarodowy skrót EUR) - wspólna waluta europejska wprowadzona w miejsce walut krajowych. W formie gotówkowej została wprowadzona w obieg 1 stycznia 2002 r. Nazwa została przyjęta na posiedzeniu w Madrycie w grudniu 1995r. Euro jest prawnym środkiem płatniczym w 18 państwach tworzących strefę euro w Unii Europejskiej – obejmującym około 334 mln Europejczyków. Waluta euro używana jest także w 6 krajach i terytoriach nienależących do UE (Watykanie, Monako, San Marino, Andorze, Kosowie, Czarnogórze).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7159232" y="1628800"/>
            <a:ext cx="1872208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Nominały euro</a:t>
            </a:r>
            <a:r>
              <a:rPr lang="it-IT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</a:t>
            </a:r>
            <a:endParaRPr lang="pl-PL" sz="2000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euro(moneta</a:t>
            </a:r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 </a:t>
            </a:r>
            <a:r>
              <a:rPr lang="it-IT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euro(moneta</a:t>
            </a:r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50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200 euro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it-IT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500 euro</a:t>
            </a:r>
            <a:endParaRPr lang="pl-PL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0" y="5229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Euro (1 EUR) -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4,17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363585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24" y="0"/>
            <a:ext cx="915282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10594" y="57823"/>
            <a:ext cx="9133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Frank szwajcarski</a:t>
            </a:r>
          </a:p>
        </p:txBody>
      </p:sp>
      <p:sp>
        <p:nvSpPr>
          <p:cNvPr id="5" name="pole tekstowe 4"/>
          <p:cNvSpPr txBox="1"/>
          <p:nvPr/>
        </p:nvSpPr>
        <p:spPr>
          <a:xfrm>
            <a:off x="-8824" y="1120676"/>
            <a:ext cx="91528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Frank szwajcarski (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międzynarodowy skrót CHF) - waluta Szwajcarii i Liechtensteinu. </a:t>
            </a:r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Frank szwajcarski dzieli się na 100 centymów. </a:t>
            </a:r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Monety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5, 10, 20 centymów 1/2, 1, 2, 5 Fr.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Banknoty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10, 20, 50, 100, 200, 1000 Fr.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-8824" y="4149080"/>
            <a:ext cx="9152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Frank szwajcarskiego (1 CHF) -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3,41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1286843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-23837" y="2558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Funt </a:t>
            </a:r>
            <a:r>
              <a:rPr lang="pl-PL" sz="6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szerling</a:t>
            </a:r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(brytyjski)</a:t>
            </a:r>
            <a:endParaRPr lang="pl-PL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" y="1628800"/>
            <a:ext cx="912016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Funt </a:t>
            </a:r>
            <a:r>
              <a:rPr lang="pl-PL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szerling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(nieoficjalnie funt brytyjski, międzynarodowy skrót GBP) - oficjalna jednostka monetarna w Wielkiej Brytanii. 1 funt(£) dzieli się na 100 pensów. </a:t>
            </a:r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Monety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 pens, 2 pensy, 5 pensów, 10 pensów, 20 pensów, 50 pensów, 1 £, 2 £, 5 </a:t>
            </a:r>
            <a:r>
              <a:rPr lang="pl-PL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£.</a:t>
            </a:r>
          </a:p>
          <a:p>
            <a:endParaRPr lang="pl-PL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Banknoty:</a:t>
            </a:r>
            <a:r>
              <a:rPr lang="pl-PL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5 £, 10 £, 20 £, 1 £, 50 £, 100 £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1" y="4437112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Funta szterlinga (1 GBP) -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5,04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36267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15014" y="15732"/>
            <a:ext cx="9144000" cy="1470025"/>
          </a:xfrm>
        </p:spPr>
        <p:txBody>
          <a:bodyPr>
            <a:normAutofit/>
          </a:bodyPr>
          <a:lstStyle/>
          <a:p>
            <a:r>
              <a:rPr lang="pl-PL" sz="6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Jen japoński</a:t>
            </a:r>
            <a:endParaRPr lang="pl-PL" sz="6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198884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Jen(symbol - ¥, międzynarodowy skrót JPY) - jednostka walutowa Japonii. Kurs jena nie ma zbyt dużego znaczenia dla gospodarki Polski i innych krajów europejskich, jednak jest bardzo ważny w strefie Pacyfiku, a także istotny dla gospodarki Stanów Zjednoczonych. </a:t>
            </a:r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Monety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1, 5, 10, 50, 100, 500 (¥).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Banknoty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1000, 2000, 5000, 10000 (¥)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0" y="472514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Jena japońskiego (100 JPY) -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2,94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zł</a:t>
            </a:r>
          </a:p>
        </p:txBody>
      </p:sp>
    </p:spTree>
    <p:extLst>
      <p:ext uri="{BB962C8B-B14F-4D97-AF65-F5344CB8AC3E}">
        <p14:creationId xmlns:p14="http://schemas.microsoft.com/office/powerpoint/2010/main" val="3679924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-5228" y="0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6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Korona czeska</a:t>
            </a:r>
            <a:endParaRPr lang="pl-PL" sz="6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0" y="1484784"/>
            <a:ext cx="9144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Korona czeska (symbol - </a:t>
            </a:r>
            <a:r>
              <a:rPr lang="pl-PL" b="1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Kč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międzynarodowy skrót CZK) - jednostka monetarna Czech, dzieląca się na 100 halerzy. </a:t>
            </a:r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 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Republice Czeskiej i w Republice Słowackiej po rozpadzie Czechosłowacji najpierw obowiązywała unia monetarna i wspólna waluta korona czechosłowacka. Wkrótce jednak okazało się, że ze względów gospodarczych nie można jej dłużej utrzymywać i jeszcze wiosną 1993 powstały dwie waluty: korona czeska (CZK) i korona słowacka (SKK). </a:t>
            </a:r>
            <a:endParaRPr lang="pl-PL" b="1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dirty="0" smtClean="0">
              <a:solidFill>
                <a:srgbClr val="C00000"/>
              </a:solidFill>
            </a:endParaRPr>
          </a:p>
          <a:p>
            <a:endParaRPr lang="pl-PL" dirty="0">
              <a:solidFill>
                <a:srgbClr val="C00000"/>
              </a:solidFill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Monety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1, 2, 5, 10, 20, 50 (</a:t>
            </a:r>
            <a:r>
              <a:rPr lang="pl-PL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Kč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 </a:t>
            </a:r>
            <a:endParaRPr lang="pl-PL" dirty="0" smtClean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Banknoty</a:t>
            </a:r>
            <a:r>
              <a:rPr lang="pl-PL" b="1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100, 200, 500, 1000, 2000, 5000 (</a:t>
            </a:r>
            <a:r>
              <a:rPr lang="pl-PL" dirty="0" err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Kč</a:t>
            </a:r>
            <a:r>
              <a:rPr lang="pl-PL" dirty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).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-5228" y="508518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Kurs Korony czeskiej(CZK) – 0,15zł</a:t>
            </a:r>
            <a:endParaRPr lang="pl-PL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9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627</Words>
  <Application>Microsoft Office PowerPoint</Application>
  <PresentationFormat>Pokaz na ekranie (4:3)</PresentationFormat>
  <Paragraphs>71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Motyw pakietu Office</vt:lpstr>
      <vt:lpstr>Waluty i ich wartości na świecie</vt:lpstr>
      <vt:lpstr>Prezentacja programu PowerPoint</vt:lpstr>
      <vt:lpstr>Prezentacja programu PowerPoint</vt:lpstr>
      <vt:lpstr>Dolar Amerykański</vt:lpstr>
      <vt:lpstr>Prezentacja programu PowerPoint</vt:lpstr>
      <vt:lpstr>Prezentacja programu PowerPoint</vt:lpstr>
      <vt:lpstr>Prezentacja programu PowerPoint</vt:lpstr>
      <vt:lpstr>Jen japoński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Waluty i ich wartości na świecie</dc:title>
  <dc:creator>SKRiSH</dc:creator>
  <cp:lastModifiedBy>SKRiSH</cp:lastModifiedBy>
  <cp:revision>10</cp:revision>
  <dcterms:created xsi:type="dcterms:W3CDTF">2014-03-31T14:39:12Z</dcterms:created>
  <dcterms:modified xsi:type="dcterms:W3CDTF">2014-03-31T20:55:43Z</dcterms:modified>
</cp:coreProperties>
</file>