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40466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Waluty i ich wartości</a:t>
            </a:r>
            <a:endParaRPr lang="pl-PL" sz="5400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95536" y="371703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Prace wykonał:</a:t>
            </a:r>
          </a:p>
          <a:p>
            <a:r>
              <a:rPr lang="pl-PL" dirty="0" smtClean="0"/>
              <a:t>Mieszko Cholewiński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Spis Treści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300" dirty="0" smtClean="0">
                <a:hlinkClick r:id="rId2" action="ppaction://hlinksldjump"/>
              </a:rPr>
              <a:t>Co to jest waluta?</a:t>
            </a:r>
            <a:endParaRPr lang="pl-PL" sz="2300" dirty="0" smtClean="0"/>
          </a:p>
          <a:p>
            <a:r>
              <a:rPr lang="pl-PL" sz="2300" dirty="0" smtClean="0">
                <a:hlinkClick r:id="rId3" action="ppaction://hlinksldjump"/>
              </a:rPr>
              <a:t>Dlaczego mają inną wartość?</a:t>
            </a:r>
            <a:endParaRPr lang="pl-PL" sz="2300" dirty="0" smtClean="0"/>
          </a:p>
          <a:p>
            <a:r>
              <a:rPr lang="pl-PL" sz="2300" dirty="0" smtClean="0"/>
              <a:t>Waluty na Świecie</a:t>
            </a:r>
          </a:p>
          <a:p>
            <a:pPr>
              <a:buNone/>
            </a:pPr>
            <a:r>
              <a:rPr lang="pl-PL" sz="2000" dirty="0" smtClean="0"/>
              <a:t>   </a:t>
            </a:r>
            <a:r>
              <a:rPr lang="pl-PL" sz="2000" dirty="0" smtClean="0">
                <a:hlinkClick r:id="rId4" action="ppaction://hlinksldjump"/>
              </a:rPr>
              <a:t>A)Euro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   </a:t>
            </a:r>
            <a:r>
              <a:rPr lang="pl-PL" sz="2000" dirty="0" smtClean="0">
                <a:hlinkClick r:id="rId5" action="ppaction://hlinksldjump"/>
              </a:rPr>
              <a:t>B)Dolar amerykański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   </a:t>
            </a:r>
            <a:r>
              <a:rPr lang="pl-PL" sz="2000" dirty="0" smtClean="0">
                <a:hlinkClick r:id="rId6" action="ppaction://hlinksldjump"/>
              </a:rPr>
              <a:t>C)Funt szterling</a:t>
            </a:r>
            <a:endParaRPr lang="pl-PL" sz="2000" dirty="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740352" y="5517232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501632"/>
          </a:xfrm>
        </p:spPr>
        <p:txBody>
          <a:bodyPr>
            <a:normAutofit/>
          </a:bodyPr>
          <a:lstStyle/>
          <a:p>
            <a:r>
              <a:rPr lang="pl-PL" sz="2300" b="1" dirty="0" smtClean="0"/>
              <a:t>Waluta – </a:t>
            </a:r>
            <a:r>
              <a:rPr lang="pl-PL" sz="2300" dirty="0" smtClean="0"/>
              <a:t>nazwa pieniądza obowiązującego w danym państwie. </a:t>
            </a:r>
          </a:p>
          <a:p>
            <a:pPr>
              <a:buNone/>
            </a:pPr>
            <a:r>
              <a:rPr lang="pl-PL" sz="2300" dirty="0" smtClean="0"/>
              <a:t>  Waluty najczęściej dzieli się je ze względu na ich znaczenie w międzynarodowych stosunkach finansowych </a:t>
            </a:r>
          </a:p>
          <a:p>
            <a:endParaRPr lang="pl-PL" sz="2300" dirty="0"/>
          </a:p>
        </p:txBody>
      </p:sp>
      <p:sp>
        <p:nvSpPr>
          <p:cNvPr id="4" name="Prostokąt 3"/>
          <p:cNvSpPr/>
          <p:nvPr/>
        </p:nvSpPr>
        <p:spPr>
          <a:xfrm>
            <a:off x="0" y="47667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 to jest waluta</a:t>
            </a:r>
            <a:endParaRPr lang="pl-PL" sz="5400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Obraz 4" descr="13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149080"/>
            <a:ext cx="5040560" cy="2304256"/>
          </a:xfrm>
          <a:prstGeom prst="rect">
            <a:avLst/>
          </a:prstGeom>
        </p:spPr>
      </p:pic>
      <p:sp>
        <p:nvSpPr>
          <p:cNvPr id="6" name="Strzałka w prawo 5">
            <a:hlinkClick r:id="rId3" action="ppaction://hlinksldjump"/>
          </p:cNvPr>
          <p:cNvSpPr/>
          <p:nvPr/>
        </p:nvSpPr>
        <p:spPr>
          <a:xfrm>
            <a:off x="7740352" y="5517232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lewo 6">
            <a:hlinkClick r:id="rId4" action="ppaction://hlinksldjump"/>
          </p:cNvPr>
          <p:cNvSpPr/>
          <p:nvPr/>
        </p:nvSpPr>
        <p:spPr>
          <a:xfrm>
            <a:off x="395536" y="5445224"/>
            <a:ext cx="86409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Strona główna 7">
            <a:hlinkClick r:id="rId4" action="ppaction://hlinksldjump" highlightClick="1"/>
          </p:cNvPr>
          <p:cNvSpPr/>
          <p:nvPr/>
        </p:nvSpPr>
        <p:spPr>
          <a:xfrm>
            <a:off x="3995936" y="6453336"/>
            <a:ext cx="864096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2069584"/>
          </a:xfrm>
        </p:spPr>
        <p:txBody>
          <a:bodyPr>
            <a:normAutofit/>
          </a:bodyPr>
          <a:lstStyle/>
          <a:p>
            <a:r>
              <a:rPr lang="pl-PL" sz="2300" dirty="0" smtClean="0"/>
              <a:t>Wartość waluty jest zależna od popytu.</a:t>
            </a:r>
          </a:p>
          <a:p>
            <a:r>
              <a:rPr lang="pl-PL" sz="2300" b="1" dirty="0" smtClean="0"/>
              <a:t>Kurs walutowy - </a:t>
            </a:r>
            <a:r>
              <a:rPr lang="pl-PL" sz="2300" dirty="0" smtClean="0"/>
              <a:t>to cena danej waluty w porównaniu do innej.</a:t>
            </a:r>
            <a:endParaRPr lang="pl-PL" sz="2300" dirty="0"/>
          </a:p>
        </p:txBody>
      </p:sp>
      <p:sp>
        <p:nvSpPr>
          <p:cNvPr id="5" name="Prostokąt 4"/>
          <p:cNvSpPr/>
          <p:nvPr/>
        </p:nvSpPr>
        <p:spPr>
          <a:xfrm>
            <a:off x="0" y="11663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Dlaczego mają inną wartość?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Obraz 6" descr="-tmp-euro_wzrost_spadek_finan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573016"/>
            <a:ext cx="6768752" cy="2664296"/>
          </a:xfrm>
          <a:prstGeom prst="rect">
            <a:avLst/>
          </a:prstGeom>
        </p:spPr>
      </p:pic>
      <p:sp>
        <p:nvSpPr>
          <p:cNvPr id="6" name="Strzałka w prawo 5">
            <a:hlinkClick r:id="rId3" action="ppaction://hlinksldjump"/>
          </p:cNvPr>
          <p:cNvSpPr/>
          <p:nvPr/>
        </p:nvSpPr>
        <p:spPr>
          <a:xfrm>
            <a:off x="7740352" y="5517232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lewo 7">
            <a:hlinkClick r:id="rId4" action="ppaction://hlinksldjump"/>
          </p:cNvPr>
          <p:cNvSpPr/>
          <p:nvPr/>
        </p:nvSpPr>
        <p:spPr>
          <a:xfrm>
            <a:off x="395536" y="5445224"/>
            <a:ext cx="86409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zycisk akcji: Strona główna 8">
            <a:hlinkClick r:id="rId5" action="ppaction://hlinksldjump" highlightClick="1"/>
          </p:cNvPr>
          <p:cNvSpPr/>
          <p:nvPr/>
        </p:nvSpPr>
        <p:spPr>
          <a:xfrm>
            <a:off x="3995936" y="6453336"/>
            <a:ext cx="864096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 smtClean="0"/>
              <a:t>Waluta euro jest obowiązkowa dla państw będących w Unii Europejskiej.</a:t>
            </a:r>
          </a:p>
          <a:p>
            <a:r>
              <a:rPr lang="pl-PL" sz="2300" dirty="0" smtClean="0"/>
              <a:t>Kurs walutowy euro w stosunku do polskiego złotego wynosi: 4,17</a:t>
            </a:r>
            <a:endParaRPr lang="pl-PL" sz="2300" dirty="0"/>
          </a:p>
        </p:txBody>
      </p:sp>
      <p:sp>
        <p:nvSpPr>
          <p:cNvPr id="4" name="Prostokąt 3"/>
          <p:cNvSpPr/>
          <p:nvPr/>
        </p:nvSpPr>
        <p:spPr>
          <a:xfrm>
            <a:off x="0" y="47667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Euro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Obraz 5" descr="eu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875931"/>
            <a:ext cx="2982069" cy="2982069"/>
          </a:xfrm>
          <a:prstGeom prst="rect">
            <a:avLst/>
          </a:prstGeom>
        </p:spPr>
      </p:pic>
      <p:pic>
        <p:nvPicPr>
          <p:cNvPr id="7" name="Obraz 6" descr="z11220746Q,Eu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4149080"/>
            <a:ext cx="3240360" cy="2153272"/>
          </a:xfrm>
          <a:prstGeom prst="rect">
            <a:avLst/>
          </a:prstGeom>
        </p:spPr>
      </p:pic>
      <p:sp>
        <p:nvSpPr>
          <p:cNvPr id="8" name="Strzałka w prawo 7">
            <a:hlinkClick r:id="rId4" action="ppaction://hlinksldjump"/>
          </p:cNvPr>
          <p:cNvSpPr/>
          <p:nvPr/>
        </p:nvSpPr>
        <p:spPr>
          <a:xfrm>
            <a:off x="7812360" y="5517232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lewo 8">
            <a:hlinkClick r:id="rId5" action="ppaction://hlinksldjump"/>
          </p:cNvPr>
          <p:cNvSpPr/>
          <p:nvPr/>
        </p:nvSpPr>
        <p:spPr>
          <a:xfrm>
            <a:off x="395536" y="5445224"/>
            <a:ext cx="86409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zycisk akcji: Strona główna 9">
            <a:hlinkClick r:id="rId6" action="ppaction://hlinksldjump" highlightClick="1"/>
          </p:cNvPr>
          <p:cNvSpPr/>
          <p:nvPr/>
        </p:nvSpPr>
        <p:spPr>
          <a:xfrm>
            <a:off x="3995936" y="6453336"/>
            <a:ext cx="864096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 smtClean="0"/>
              <a:t>Dolar jest oficjalną walutą Stanów Zjednoczonych</a:t>
            </a:r>
          </a:p>
          <a:p>
            <a:r>
              <a:rPr lang="pl-PL" sz="2300" dirty="0" smtClean="0"/>
              <a:t>Kurs walutowy dolara amerykańskiego w stosunku do polskiego złotego: 3,03</a:t>
            </a:r>
            <a:endParaRPr lang="pl-PL" sz="2300" dirty="0"/>
          </a:p>
        </p:txBody>
      </p:sp>
      <p:sp>
        <p:nvSpPr>
          <p:cNvPr id="4" name="Prostokąt 3"/>
          <p:cNvSpPr/>
          <p:nvPr/>
        </p:nvSpPr>
        <p:spPr>
          <a:xfrm>
            <a:off x="0" y="18864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Dolar amerykański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Obraz 5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861048"/>
            <a:ext cx="5613400" cy="2349500"/>
          </a:xfrm>
          <a:prstGeom prst="rect">
            <a:avLst/>
          </a:prstGeom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40352" y="5517232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lewo 6">
            <a:hlinkClick r:id="rId4" action="ppaction://hlinksldjump"/>
          </p:cNvPr>
          <p:cNvSpPr/>
          <p:nvPr/>
        </p:nvSpPr>
        <p:spPr>
          <a:xfrm>
            <a:off x="395536" y="5445224"/>
            <a:ext cx="86409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Strona główna 7">
            <a:hlinkClick r:id="rId5" action="ppaction://hlinksldjump" highlightClick="1"/>
          </p:cNvPr>
          <p:cNvSpPr/>
          <p:nvPr/>
        </p:nvSpPr>
        <p:spPr>
          <a:xfrm>
            <a:off x="3995936" y="6453336"/>
            <a:ext cx="864096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r>
              <a:rPr lang="pl-PL" sz="2300" dirty="0" smtClean="0"/>
              <a:t>Funt szterling jest oficjalną walutą w Wielkiej Brytanii.</a:t>
            </a:r>
          </a:p>
          <a:p>
            <a:r>
              <a:rPr lang="pl-PL" sz="2300" dirty="0" smtClean="0"/>
              <a:t>Zwyczajowo na awersie każdej monety brytyjskiej znajduje się popiersie obecnie panującego monarchy.</a:t>
            </a:r>
          </a:p>
          <a:p>
            <a:r>
              <a:rPr lang="pl-PL" sz="2300" dirty="0" smtClean="0"/>
              <a:t>Kurs walutowy funta szterlinga w stosunku do polskiego złotego: 5,05</a:t>
            </a:r>
          </a:p>
          <a:p>
            <a:endParaRPr lang="pl-PL" sz="2300" dirty="0"/>
          </a:p>
        </p:txBody>
      </p:sp>
      <p:sp>
        <p:nvSpPr>
          <p:cNvPr id="4" name="Prostokąt 3"/>
          <p:cNvSpPr/>
          <p:nvPr/>
        </p:nvSpPr>
        <p:spPr>
          <a:xfrm>
            <a:off x="0" y="47667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Funt szterling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Obraz 4" descr="bankn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437112"/>
            <a:ext cx="3672408" cy="1916776"/>
          </a:xfrm>
          <a:prstGeom prst="rect">
            <a:avLst/>
          </a:prstGeom>
        </p:spPr>
      </p:pic>
      <p:sp>
        <p:nvSpPr>
          <p:cNvPr id="6" name="Strzałka w prawo 5"/>
          <p:cNvSpPr/>
          <p:nvPr/>
        </p:nvSpPr>
        <p:spPr>
          <a:xfrm>
            <a:off x="7596336" y="5517232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lewo 6">
            <a:hlinkClick r:id="rId3" action="ppaction://hlinksldjump"/>
          </p:cNvPr>
          <p:cNvSpPr/>
          <p:nvPr/>
        </p:nvSpPr>
        <p:spPr>
          <a:xfrm>
            <a:off x="395536" y="5445224"/>
            <a:ext cx="86409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Strona główna 7">
            <a:hlinkClick r:id="rId4" action="ppaction://hlinksldjump" highlightClick="1"/>
          </p:cNvPr>
          <p:cNvSpPr/>
          <p:nvPr/>
        </p:nvSpPr>
        <p:spPr>
          <a:xfrm>
            <a:off x="3995936" y="6453336"/>
            <a:ext cx="864096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796136" y="5877272"/>
            <a:ext cx="3024336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000" dirty="0" smtClean="0"/>
              <a:t>Źródło:</a:t>
            </a:r>
            <a:br>
              <a:rPr lang="pl-PL" sz="2000" dirty="0" smtClean="0"/>
            </a:br>
            <a:r>
              <a:rPr lang="pl-PL" sz="2000" dirty="0" err="1" smtClean="0"/>
              <a:t>www.wikipedia.org</a:t>
            </a:r>
            <a:endParaRPr lang="pl-PL" sz="20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0" y="1916832"/>
            <a:ext cx="9144000" cy="31683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Dziękuję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 uwagę;)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164</Words>
  <Application>Microsoft Office PowerPoint</Application>
  <PresentationFormat>Pokaz na ekranie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Przepływ</vt:lpstr>
      <vt:lpstr>Slajd 1</vt:lpstr>
      <vt:lpstr>Spis Treści</vt:lpstr>
      <vt:lpstr>Slajd 3</vt:lpstr>
      <vt:lpstr>Slajd 4</vt:lpstr>
      <vt:lpstr>Slajd 5</vt:lpstr>
      <vt:lpstr>Slajd 6</vt:lpstr>
      <vt:lpstr>Slajd 7</vt:lpstr>
      <vt:lpstr>Źródło: www.wikipedia.org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Monika</dc:creator>
  <cp:lastModifiedBy>Monika</cp:lastModifiedBy>
  <cp:revision>11</cp:revision>
  <dcterms:created xsi:type="dcterms:W3CDTF">2014-03-28T14:22:31Z</dcterms:created>
  <dcterms:modified xsi:type="dcterms:W3CDTF">2014-03-31T16:22:16Z</dcterms:modified>
</cp:coreProperties>
</file>