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2014-04-08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2014-04-08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2014-04-08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2014-04-08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2014-04-08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2014-04-08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2014-04-08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2014-04-08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2014-04-08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2014-04-08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2014-04-08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pPr/>
              <a:t>2014-04-08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1112759"/>
          </a:xfrm>
        </p:spPr>
        <p:txBody>
          <a:bodyPr>
            <a:normAutofit fontScale="92500" lnSpcReduction="10000"/>
          </a:bodyPr>
          <a:lstStyle/>
          <a:p>
            <a:r>
              <a:rPr lang="pl-PL" dirty="0" err="1" smtClean="0"/>
              <a:t>Wykaonali</a:t>
            </a:r>
            <a:r>
              <a:rPr lang="pl-PL" dirty="0" smtClean="0"/>
              <a:t>:</a:t>
            </a:r>
          </a:p>
          <a:p>
            <a:r>
              <a:rPr lang="pl-PL" dirty="0" smtClean="0"/>
              <a:t>Bartosz </a:t>
            </a:r>
            <a:r>
              <a:rPr lang="pl-PL" dirty="0" err="1" smtClean="0"/>
              <a:t>Hajdys</a:t>
            </a:r>
            <a:endParaRPr lang="pl-PL" dirty="0" smtClean="0"/>
          </a:p>
          <a:p>
            <a:r>
              <a:rPr lang="pl-PL" dirty="0" smtClean="0"/>
              <a:t>Kuba </a:t>
            </a:r>
            <a:r>
              <a:rPr lang="pl-PL" dirty="0" err="1" smtClean="0"/>
              <a:t>Słubik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Waluty i ich wartość</a:t>
            </a:r>
            <a:br>
              <a:rPr lang="pl-PL" dirty="0" smtClean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54387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Waluta w USA(</a:t>
            </a:r>
            <a:r>
              <a:rPr lang="pl-PL" dirty="0" err="1" smtClean="0"/>
              <a:t>dollar</a:t>
            </a:r>
            <a:r>
              <a:rPr lang="pl-PL" dirty="0" smtClean="0"/>
              <a:t>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l-PL" b="1" dirty="0"/>
              <a:t>Dolar amerykański</a:t>
            </a:r>
            <a:r>
              <a:rPr lang="pl-PL" dirty="0"/>
              <a:t> (oficjalna nazwa – </a:t>
            </a:r>
            <a:r>
              <a:rPr lang="pl-PL" i="1" dirty="0"/>
              <a:t>United </a:t>
            </a:r>
            <a:r>
              <a:rPr lang="pl-PL" i="1" dirty="0" err="1"/>
              <a:t>States</a:t>
            </a:r>
            <a:r>
              <a:rPr lang="pl-PL" i="1" dirty="0"/>
              <a:t> </a:t>
            </a:r>
            <a:r>
              <a:rPr lang="pl-PL" i="1" dirty="0" err="1"/>
              <a:t>dollar</a:t>
            </a:r>
            <a:r>
              <a:rPr lang="pl-PL" dirty="0"/>
              <a:t>, międzynarodowy skrót – </a:t>
            </a:r>
            <a:r>
              <a:rPr lang="pl-PL" b="1" dirty="0"/>
              <a:t>USD</a:t>
            </a:r>
            <a:r>
              <a:rPr lang="pl-PL" dirty="0"/>
              <a:t>) – </a:t>
            </a:r>
            <a:r>
              <a:rPr lang="pl-PL" dirty="0" err="1" smtClean="0"/>
              <a:t>ofic,jalna</a:t>
            </a:r>
            <a:r>
              <a:rPr lang="pl-PL" dirty="0"/>
              <a:t> waluta Stanów </a:t>
            </a:r>
            <a:r>
              <a:rPr lang="pl-PL" dirty="0" smtClean="0"/>
              <a:t>Zjednoczonych, Jeden </a:t>
            </a:r>
            <a:r>
              <a:rPr lang="pl-PL" dirty="0"/>
              <a:t>dolar amerykański dzieli się na sto centów amerykańskich. Często zapisuje się go za pomocą symbolu </a:t>
            </a:r>
            <a:r>
              <a:rPr lang="pl-PL" b="1" dirty="0"/>
              <a:t>$</a:t>
            </a:r>
            <a:r>
              <a:rPr lang="pl-PL" dirty="0"/>
              <a:t>.</a:t>
            </a:r>
          </a:p>
        </p:txBody>
      </p:sp>
      <p:pic>
        <p:nvPicPr>
          <p:cNvPr id="1026" name="Picture 2" descr="D:\Na project\images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636912"/>
            <a:ext cx="3238500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Na project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068960"/>
            <a:ext cx="194310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Na project\pobran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3917" y="5229200"/>
            <a:ext cx="3238500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5468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4509120"/>
            <a:ext cx="7376607" cy="1512168"/>
          </a:xfrm>
        </p:spPr>
        <p:txBody>
          <a:bodyPr/>
          <a:lstStyle/>
          <a:p>
            <a:r>
              <a:rPr lang="pl-PL" dirty="0" smtClean="0"/>
              <a:t>Waluta w Polsce(złoty)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l-PL" dirty="0"/>
              <a:t>Po raz pierwszy złoty pojawił się jako moneta w roku 1663 pod postacią tymfa</a:t>
            </a:r>
            <a:r>
              <a:rPr lang="pl-PL" dirty="0" smtClean="0"/>
              <a:t>.</a:t>
            </a:r>
            <a:r>
              <a:rPr lang="pl-PL" dirty="0"/>
              <a:t> W XVII w. 1 złoty czerwony liczony był na 4–6 </a:t>
            </a:r>
            <a:r>
              <a:rPr lang="pl-PL" dirty="0" err="1"/>
              <a:t>złp</a:t>
            </a:r>
            <a:r>
              <a:rPr lang="pl-PL" dirty="0"/>
              <a:t>. Przy reformie monetarnej króla </a:t>
            </a:r>
            <a:r>
              <a:rPr lang="pl-PL" dirty="0" smtClean="0"/>
              <a:t>Stanisława Augusta</a:t>
            </a:r>
            <a:r>
              <a:rPr lang="pl-PL" dirty="0"/>
              <a:t> złoty stał się jednostką zasadniczą o kursie 1 </a:t>
            </a:r>
            <a:r>
              <a:rPr lang="pl-PL" dirty="0" err="1"/>
              <a:t>złp</a:t>
            </a:r>
            <a:r>
              <a:rPr lang="pl-PL" dirty="0"/>
              <a:t> = 30 gr. Stosunek ten utrzymał się przez czasy Księstwa Warszawskiego i </a:t>
            </a:r>
            <a:r>
              <a:rPr lang="pl-PL" dirty="0" smtClean="0"/>
              <a:t>Królestwa </a:t>
            </a:r>
            <a:r>
              <a:rPr lang="pl-PL" dirty="0"/>
              <a:t>Polskiego. Mennica warszawska biła monety złotowe do 1841 r.</a:t>
            </a:r>
          </a:p>
        </p:txBody>
      </p:sp>
      <p:pic>
        <p:nvPicPr>
          <p:cNvPr id="2050" name="Picture 2" descr="D:\Na project\pobrane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924943"/>
            <a:ext cx="2016224" cy="1312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Na project\pobrane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5229200"/>
            <a:ext cx="1586312" cy="1188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Na project\pobrane (3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445224"/>
            <a:ext cx="1979712" cy="1133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9051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4365104"/>
            <a:ext cx="8054281" cy="1143000"/>
          </a:xfrm>
        </p:spPr>
        <p:txBody>
          <a:bodyPr/>
          <a:lstStyle/>
          <a:p>
            <a:r>
              <a:rPr lang="pl-PL" dirty="0" smtClean="0"/>
              <a:t>Waluta w Ukrainie(</a:t>
            </a:r>
            <a:r>
              <a:rPr lang="pl-PL" b="0" dirty="0" smtClean="0">
                <a:effectLst/>
              </a:rPr>
              <a:t>Hrywna)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1115616" y="692696"/>
            <a:ext cx="6400800" cy="3474720"/>
          </a:xfrm>
        </p:spPr>
        <p:txBody>
          <a:bodyPr/>
          <a:lstStyle/>
          <a:p>
            <a:r>
              <a:rPr lang="pl-PL" dirty="0"/>
              <a:t>Hrywna weszła do obiegu w 1996 w związku z reformami ekonomicznymi, zastępując karbowańca. Nazwa pochodzi od średniowiecznej miary </a:t>
            </a:r>
            <a:r>
              <a:rPr lang="pl-PL" dirty="0" err="1" smtClean="0"/>
              <a:t>sreb</a:t>
            </a:r>
            <a:r>
              <a:rPr lang="pl-PL" dirty="0" err="1"/>
              <a:t>Kurs</a:t>
            </a:r>
            <a:r>
              <a:rPr lang="pl-PL" dirty="0"/>
              <a:t> średni NBP: 1 UAH = 0,3891 PLN (stan na dzień 27 lutego 2013 r.).</a:t>
            </a:r>
            <a:r>
              <a:rPr lang="pl-PL" dirty="0" err="1" smtClean="0"/>
              <a:t>ra</a:t>
            </a:r>
            <a:r>
              <a:rPr lang="pl-PL" dirty="0"/>
              <a:t> – grzywny.</a:t>
            </a:r>
          </a:p>
        </p:txBody>
      </p:sp>
      <p:pic>
        <p:nvPicPr>
          <p:cNvPr id="3074" name="Picture 2" descr="D:\Na project\300px-1-hryvnia-Ukrai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747962"/>
            <a:ext cx="285750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Na project\pobrane (4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860309"/>
            <a:ext cx="2770097" cy="1474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1712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504" y="4372168"/>
            <a:ext cx="8856983" cy="1143000"/>
          </a:xfrm>
        </p:spPr>
        <p:txBody>
          <a:bodyPr/>
          <a:lstStyle/>
          <a:p>
            <a:r>
              <a:rPr lang="pl-PL" dirty="0" smtClean="0"/>
              <a:t>Waluta w Rosji(Rubel rosyjski)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l-PL" dirty="0"/>
              <a:t>Według jednej z wersji, nazwa rubla pochodzi od rosyjskiego czasownika </a:t>
            </a:r>
            <a:r>
              <a:rPr lang="pl-PL" i="1" dirty="0" err="1"/>
              <a:t>рубить</a:t>
            </a:r>
            <a:r>
              <a:rPr lang="pl-PL" dirty="0"/>
              <a:t> (</a:t>
            </a:r>
            <a:r>
              <a:rPr lang="pl-PL" i="1" dirty="0" err="1"/>
              <a:t>rubiť</a:t>
            </a:r>
            <a:r>
              <a:rPr lang="pl-PL" dirty="0"/>
              <a:t>) – "odcinać" (od sztuki srebra</a:t>
            </a:r>
            <a:r>
              <a:rPr lang="pl-PL" dirty="0" smtClean="0"/>
              <a:t>).</a:t>
            </a:r>
            <a:r>
              <a:rPr lang="pl-PL" dirty="0"/>
              <a:t> Kurs rosyjskiego rubla był ustalany odgórnie przez Centralny Bank Rosji do 29 czerwca 2006 r., kiedy podjęto decyzję o jego uwolnieniu. Od lipca 2006 r. kurs ustala rynek. Kurs średni NBP: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1 </a:t>
            </a:r>
            <a:r>
              <a:rPr lang="pl-PL" dirty="0"/>
              <a:t>RUB = 0,0916 </a:t>
            </a:r>
            <a:r>
              <a:rPr lang="pl-PL" dirty="0" smtClean="0"/>
              <a:t>PLN.</a:t>
            </a:r>
            <a:endParaRPr lang="pl-PL" dirty="0"/>
          </a:p>
        </p:txBody>
      </p:sp>
      <p:pic>
        <p:nvPicPr>
          <p:cNvPr id="4098" name="Picture 2" descr="D:\Na project\pobrane (5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212976"/>
            <a:ext cx="2304256" cy="1189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D:\Na project\pobrane (6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301208"/>
            <a:ext cx="2592288" cy="1420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D:\Na project\pobrane (7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512066"/>
            <a:ext cx="1962637" cy="889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6272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372168"/>
            <a:ext cx="7838257" cy="1143000"/>
          </a:xfrm>
        </p:spPr>
        <p:txBody>
          <a:bodyPr/>
          <a:lstStyle/>
          <a:p>
            <a:r>
              <a:rPr lang="pl-PL" dirty="0" smtClean="0"/>
              <a:t>Waluta w Niemczech(</a:t>
            </a:r>
            <a:r>
              <a:rPr lang="pl-PL" b="0" dirty="0" smtClean="0">
                <a:effectLst/>
              </a:rPr>
              <a:t>Euro)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l-PL" dirty="0"/>
              <a:t> nazwa przyjęta na posiedzeniu w Madrycie w grudniu 1995 roku – wspólna waluta europejska wprowadzona w miejsce walut krajowych. W formie gotówkowej została wprowadzona w obieg 1 stycznia 2002 r</a:t>
            </a:r>
            <a:r>
              <a:rPr lang="pl-PL" dirty="0" smtClean="0"/>
              <a:t>.</a:t>
            </a:r>
            <a:r>
              <a:rPr lang="pl-PL" dirty="0"/>
              <a:t> Euro jest prawnym środkiem płatniczym w 18 państwach tworzących strefę euro w Unii Europejskiej – obejmującym około 334 </a:t>
            </a:r>
            <a:r>
              <a:rPr lang="pl-PL" dirty="0" smtClean="0"/>
              <a:t>mln</a:t>
            </a:r>
            <a:r>
              <a:rPr lang="pl-PL" dirty="0"/>
              <a:t> Europejczyków.</a:t>
            </a:r>
          </a:p>
        </p:txBody>
      </p:sp>
      <p:pic>
        <p:nvPicPr>
          <p:cNvPr id="5122" name="Picture 2" descr="D:\Na project\pobrane (8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924944"/>
            <a:ext cx="1438275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D:\Na project\pobrane (9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5373216"/>
            <a:ext cx="1728192" cy="131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D:\Na project\pobrane (10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344781"/>
            <a:ext cx="1728192" cy="1371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148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czny">
  <a:themeElements>
    <a:clrScheme name="Aerodynamiczny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czny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czny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</TotalTime>
  <Words>60</Words>
  <Application>Microsoft Office PowerPoint</Application>
  <PresentationFormat>Pokaz na ekranie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Aerodynamiczny</vt:lpstr>
      <vt:lpstr>Waluty i ich wartość </vt:lpstr>
      <vt:lpstr>Waluta w USA(dollar)</vt:lpstr>
      <vt:lpstr>Waluta w Polsce(złoty)</vt:lpstr>
      <vt:lpstr>Waluta w Ukrainie(Hrywna)</vt:lpstr>
      <vt:lpstr>Waluta w Rosji(Rubel rosyjski)</vt:lpstr>
      <vt:lpstr>Waluta w Niemczech(Euro)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Waluty i ich wartość </dc:title>
  <dc:creator>kuba</dc:creator>
  <cp:lastModifiedBy>Dyrektor</cp:lastModifiedBy>
  <cp:revision>3</cp:revision>
  <dcterms:created xsi:type="dcterms:W3CDTF">2014-04-07T16:53:45Z</dcterms:created>
  <dcterms:modified xsi:type="dcterms:W3CDTF">2014-04-08T08:00:02Z</dcterms:modified>
</cp:coreProperties>
</file>