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2A"/>
    <a:srgbClr val="003217"/>
    <a:srgbClr val="99FF33"/>
    <a:srgbClr val="A9E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13F65-61D3-448E-BA47-5ECDDFAD4DBC}" type="datetimeFigureOut">
              <a:rPr lang="pl-PL" smtClean="0"/>
              <a:pPr/>
              <a:t>29.09.2018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2FA-FB4B-40F2-A310-79279D14942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aja\Desktop\received_223733602983483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3" y="1594279"/>
            <a:ext cx="3928428" cy="4667275"/>
          </a:xfrm>
          <a:prstGeom prst="rect">
            <a:avLst/>
          </a:prstGeom>
          <a:noFill/>
        </p:spPr>
      </p:pic>
      <p:sp>
        <p:nvSpPr>
          <p:cNvPr id="4" name="Prostokąt 3"/>
          <p:cNvSpPr/>
          <p:nvPr/>
        </p:nvSpPr>
        <p:spPr>
          <a:xfrm>
            <a:off x="1043608" y="0"/>
            <a:ext cx="71897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coolSlant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spc="50" dirty="0" err="1">
                <a:ln w="11430">
                  <a:solidFill>
                    <a:srgbClr val="003217"/>
                  </a:solidFill>
                </a:ln>
                <a:solidFill>
                  <a:srgbClr val="003217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Dumplings</a:t>
            </a:r>
            <a:r>
              <a:rPr lang="pl-PL" sz="5400" b="1" spc="50" dirty="0">
                <a:ln w="11430">
                  <a:solidFill>
                    <a:srgbClr val="003217"/>
                  </a:solidFill>
                </a:ln>
                <a:solidFill>
                  <a:srgbClr val="003217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with spinach</a:t>
            </a:r>
            <a:endParaRPr lang="pl-PL" sz="5400" b="1" cap="none" spc="50" dirty="0">
              <a:ln w="11430">
                <a:solidFill>
                  <a:srgbClr val="003217"/>
                </a:solidFill>
              </a:ln>
              <a:solidFill>
                <a:srgbClr val="003217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/>
            <a:r>
              <a:rPr lang="pl-PL" sz="5400" b="1" cap="none" spc="50" dirty="0">
                <a:ln w="11430">
                  <a:solidFill>
                    <a:srgbClr val="003217"/>
                  </a:solidFill>
                </a:ln>
                <a:solidFill>
                  <a:srgbClr val="003217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Pierogi ze szpinakiem/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516216" y="4776072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Author:</a:t>
            </a:r>
          </a:p>
          <a:p>
            <a:r>
              <a:rPr lang="pl-PL" b="1" dirty="0"/>
              <a:t>Natalia Andrzejewska</a:t>
            </a:r>
          </a:p>
          <a:p>
            <a:r>
              <a:rPr lang="pl-PL" b="1" dirty="0"/>
              <a:t>Suppervised by:</a:t>
            </a:r>
          </a:p>
          <a:p>
            <a:r>
              <a:rPr lang="pl-PL" b="1" dirty="0"/>
              <a:t>Małgorzata Stasińska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84997964-DE51-49F1-8D36-0E1260630B7C}"/>
              </a:ext>
            </a:extLst>
          </p:cNvPr>
          <p:cNvSpPr txBox="1"/>
          <p:nvPr/>
        </p:nvSpPr>
        <p:spPr>
          <a:xfrm>
            <a:off x="467544" y="616530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Szkoła Podstawowa nr 6 im. Jana Kochanowskiego z Oddziałami Dwujęzycznymi i Oddziałami Sportowymi</a:t>
            </a:r>
          </a:p>
        </p:txBody>
      </p:sp>
    </p:spTree>
  </p:cSld>
  <p:clrMapOvr>
    <a:masterClrMapping/>
  </p:clrMapOvr>
  <p:transition spd="slow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140050" y="0"/>
            <a:ext cx="22092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000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Składniki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195736" y="620688"/>
            <a:ext cx="345638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Szpinak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Ciasto francuskie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Sól i pieprz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Gałka muszkatołowa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Dwa ząbki czosnku</a:t>
            </a:r>
          </a:p>
          <a:p>
            <a:pPr marL="342900" indent="-342900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23528" y="3140968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endParaRPr lang="pl-PL" dirty="0"/>
          </a:p>
          <a:p>
            <a:pPr marL="342900" indent="-342900">
              <a:buFont typeface="Wingdings" pitchFamily="2" charset="2"/>
              <a:buChar char="Ø"/>
            </a:pPr>
            <a:endParaRPr lang="pl-PL" dirty="0"/>
          </a:p>
          <a:p>
            <a:pPr marL="342900" indent="-342900">
              <a:buFont typeface="Wingdings" pitchFamily="2" charset="2"/>
              <a:buChar char="Ø"/>
            </a:pPr>
            <a:endParaRPr lang="pl-PL" dirty="0"/>
          </a:p>
          <a:p>
            <a:pPr marL="342900" indent="-342900">
              <a:buFont typeface="Wingdings" pitchFamily="2" charset="2"/>
              <a:buChar char="Ø"/>
            </a:pPr>
            <a:endParaRPr lang="pl-PL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4823520" y="2995404"/>
            <a:ext cx="432048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Ciasto francuskie rozłożyć na desce i pociąć na kwadraty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Na każdy kwadrat nałożyć jedną łyżkę szpinaku i zlepić na kształt pierogów 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Posmarować z wierzchu pierogi białkiem (dzięki temu po upieczeniu będą miały złotawy kolor)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Wyłożyć pierogi na blaszce wyłożonej papierem do pieczenia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Piec ok. 30 minut w 170 stopniach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251520" y="3789040"/>
            <a:ext cx="424847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Szpinak dokładnie umyć kilka razy 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Gotować szpinak na wolnym ogniu cały czas mieszając 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Dodać szczyptę soli, pieprzu i gałki muszkatołowej oraz czosnek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 Zmiksować szpinak za pomocą </a:t>
            </a:r>
            <a:r>
              <a:rPr lang="pl-PL" sz="1900" b="1" dirty="0" err="1">
                <a:latin typeface="Times New Roman" pitchFamily="18" charset="0"/>
                <a:cs typeface="Times New Roman" pitchFamily="18" charset="0"/>
              </a:rPr>
              <a:t>blendera</a:t>
            </a:r>
            <a:endParaRPr lang="pl-PL" sz="19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Zostawić do wystygnięcia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2811588" y="2924944"/>
            <a:ext cx="17251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4000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Przepis</a:t>
            </a:r>
          </a:p>
        </p:txBody>
      </p:sp>
    </p:spTree>
  </p:cSld>
  <p:clrMapOvr>
    <a:masterClrMapping/>
  </p:clrMapOvr>
  <p:transition spd="slow" advTm="20000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329472" y="0"/>
            <a:ext cx="35654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pl-PL" sz="4000" b="1" i="1" dirty="0" err="1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Ingredients</a:t>
            </a:r>
            <a:endParaRPr lang="pl-PL" sz="4000" b="1" i="1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15816" y="764704"/>
            <a:ext cx="273630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pl-PL" sz="2000" b="1" dirty="0"/>
              <a:t>Spinach</a:t>
            </a:r>
          </a:p>
          <a:p>
            <a:pPr>
              <a:buFont typeface="Wingdings" pitchFamily="2" charset="2"/>
              <a:buChar char="v"/>
            </a:pPr>
            <a:r>
              <a:rPr lang="pl-PL" sz="2000" b="1" dirty="0" err="1"/>
              <a:t>French</a:t>
            </a:r>
            <a:r>
              <a:rPr lang="pl-PL" sz="2000" b="1" dirty="0"/>
              <a:t> </a:t>
            </a:r>
            <a:r>
              <a:rPr lang="pl-PL" sz="2000" b="1" dirty="0" err="1"/>
              <a:t>pastry</a:t>
            </a:r>
            <a:endParaRPr lang="pl-PL" sz="2000" b="1" dirty="0"/>
          </a:p>
          <a:p>
            <a:pPr>
              <a:buFont typeface="Wingdings" pitchFamily="2" charset="2"/>
              <a:buChar char="v"/>
            </a:pPr>
            <a:r>
              <a:rPr lang="pl-PL" sz="2000" b="1" dirty="0"/>
              <a:t>Salt and </a:t>
            </a:r>
            <a:r>
              <a:rPr lang="pl-PL" sz="2000" b="1" dirty="0" err="1"/>
              <a:t>pepper</a:t>
            </a:r>
            <a:endParaRPr lang="pl-PL" sz="2000" b="1" dirty="0"/>
          </a:p>
          <a:p>
            <a:pPr>
              <a:buFont typeface="Wingdings" pitchFamily="2" charset="2"/>
              <a:buChar char="v"/>
            </a:pPr>
            <a:r>
              <a:rPr lang="pl-PL" sz="2000" b="1" dirty="0" err="1"/>
              <a:t>Nutmeg</a:t>
            </a:r>
            <a:endParaRPr lang="pl-PL" sz="2000" b="1" dirty="0"/>
          </a:p>
          <a:p>
            <a:pPr>
              <a:buFont typeface="Wingdings" pitchFamily="2" charset="2"/>
              <a:buChar char="v"/>
            </a:pPr>
            <a:r>
              <a:rPr lang="pl-PL" sz="2000" b="1" dirty="0" err="1"/>
              <a:t>Two</a:t>
            </a:r>
            <a:r>
              <a:rPr lang="pl-PL" sz="2000" b="1" dirty="0"/>
              <a:t> </a:t>
            </a:r>
            <a:r>
              <a:rPr lang="pl-PL" sz="2000" b="1" dirty="0" err="1"/>
              <a:t>cloves</a:t>
            </a:r>
            <a:r>
              <a:rPr lang="pl-PL" sz="2000" b="1" dirty="0"/>
              <a:t> of </a:t>
            </a:r>
            <a:r>
              <a:rPr lang="pl-PL" sz="2000" b="1" dirty="0" err="1"/>
              <a:t>garlic</a:t>
            </a:r>
            <a:endParaRPr lang="pl-PL" sz="2000" b="1" dirty="0"/>
          </a:p>
          <a:p>
            <a:pPr>
              <a:buFont typeface="Wingdings" pitchFamily="2" charset="2"/>
              <a:buChar char="ü"/>
            </a:pPr>
            <a:endParaRPr lang="pl-PL" dirty="0"/>
          </a:p>
          <a:p>
            <a:pPr>
              <a:buFont typeface="Wingdings" pitchFamily="2" charset="2"/>
              <a:buChar char="ü"/>
            </a:pPr>
            <a:endParaRPr lang="pl-PL" dirty="0"/>
          </a:p>
          <a:p>
            <a:endParaRPr lang="pl-PL" dirty="0"/>
          </a:p>
          <a:p>
            <a:pPr>
              <a:buFont typeface="Wingdings" pitchFamily="2" charset="2"/>
              <a:buChar char="ü"/>
            </a:pP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2591591" y="2924944"/>
            <a:ext cx="2103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pl-PL" sz="4000" b="1" i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pl-PL" sz="4000" b="1" i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ecipe</a:t>
            </a:r>
            <a:endParaRPr lang="pl-PL" sz="40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67544" y="3717032"/>
            <a:ext cx="374441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900" b="1" dirty="0" err="1"/>
              <a:t>Wash</a:t>
            </a:r>
            <a:r>
              <a:rPr lang="pl-PL" sz="1900" b="1" dirty="0"/>
              <a:t> spinach </a:t>
            </a:r>
            <a:r>
              <a:rPr lang="pl-PL" sz="1900" b="1" dirty="0" err="1"/>
              <a:t>carefully</a:t>
            </a:r>
            <a:r>
              <a:rPr lang="pl-PL" sz="1900" b="1" dirty="0"/>
              <a:t> a </a:t>
            </a:r>
            <a:r>
              <a:rPr lang="pl-PL" sz="1900" b="1" dirty="0" err="1"/>
              <a:t>few</a:t>
            </a:r>
            <a:r>
              <a:rPr lang="pl-PL" sz="1900" b="1" dirty="0"/>
              <a:t> </a:t>
            </a:r>
            <a:r>
              <a:rPr lang="pl-PL" sz="1900" b="1" dirty="0" err="1"/>
              <a:t>times</a:t>
            </a:r>
            <a:endParaRPr lang="pl-PL" sz="1900" b="1" dirty="0"/>
          </a:p>
          <a:p>
            <a:pPr>
              <a:buFont typeface="Wingdings" pitchFamily="2" charset="2"/>
              <a:buChar char="Ø"/>
            </a:pPr>
            <a:r>
              <a:rPr lang="pl-PL" sz="1900" b="1" dirty="0" err="1"/>
              <a:t>Simmer</a:t>
            </a:r>
            <a:r>
              <a:rPr lang="pl-PL" sz="1900" b="1" dirty="0"/>
              <a:t> the spinach and </a:t>
            </a:r>
            <a:r>
              <a:rPr lang="pl-PL" sz="1900" b="1" dirty="0" err="1"/>
              <a:t>stir</a:t>
            </a:r>
            <a:r>
              <a:rPr lang="pl-PL" sz="1900" b="1" dirty="0"/>
              <a:t> </a:t>
            </a:r>
            <a:r>
              <a:rPr lang="pl-PL" sz="1900" b="1" dirty="0" err="1"/>
              <a:t>it</a:t>
            </a:r>
            <a:r>
              <a:rPr lang="pl-PL" sz="1900" b="1" dirty="0"/>
              <a:t> </a:t>
            </a:r>
            <a:r>
              <a:rPr lang="pl-PL" sz="1900" b="1" dirty="0" err="1"/>
              <a:t>all</a:t>
            </a:r>
            <a:r>
              <a:rPr lang="pl-PL" sz="1900" b="1" dirty="0"/>
              <a:t> the time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 err="1"/>
              <a:t>Add</a:t>
            </a:r>
            <a:r>
              <a:rPr lang="pl-PL" sz="1900" b="1" dirty="0"/>
              <a:t> a </a:t>
            </a:r>
            <a:r>
              <a:rPr lang="pl-PL" sz="1900" b="1" dirty="0" err="1"/>
              <a:t>pinch</a:t>
            </a:r>
            <a:r>
              <a:rPr lang="pl-PL" sz="1900" b="1" dirty="0"/>
              <a:t> of salt, </a:t>
            </a:r>
            <a:r>
              <a:rPr lang="pl-PL" sz="1900" b="1" dirty="0" err="1"/>
              <a:t>pepper</a:t>
            </a:r>
            <a:r>
              <a:rPr lang="pl-PL" sz="1900" b="1" dirty="0"/>
              <a:t> and </a:t>
            </a:r>
            <a:r>
              <a:rPr lang="pl-PL" sz="1900" b="1" dirty="0" err="1"/>
              <a:t>nutmeg</a:t>
            </a:r>
            <a:endParaRPr lang="pl-PL" sz="1900" b="1" dirty="0"/>
          </a:p>
          <a:p>
            <a:pPr>
              <a:buFont typeface="Wingdings" pitchFamily="2" charset="2"/>
              <a:buChar char="Ø"/>
            </a:pPr>
            <a:r>
              <a:rPr lang="pl-PL" sz="1900" b="1" dirty="0"/>
              <a:t>And </a:t>
            </a:r>
            <a:r>
              <a:rPr lang="pl-PL" sz="1900" b="1" dirty="0" err="1"/>
              <a:t>garlic</a:t>
            </a:r>
            <a:endParaRPr lang="pl-PL" sz="1900" b="1" dirty="0"/>
          </a:p>
          <a:p>
            <a:pPr>
              <a:buFont typeface="Wingdings" pitchFamily="2" charset="2"/>
              <a:buChar char="Ø"/>
            </a:pPr>
            <a:r>
              <a:rPr lang="pl-PL" sz="1900" b="1" dirty="0"/>
              <a:t>Mix the spinach with a </a:t>
            </a:r>
            <a:r>
              <a:rPr lang="pl-PL" sz="1900" b="1" dirty="0" err="1"/>
              <a:t>blender</a:t>
            </a:r>
            <a:endParaRPr lang="pl-PL" sz="1900" b="1" dirty="0"/>
          </a:p>
          <a:p>
            <a:pPr>
              <a:buFont typeface="Wingdings" pitchFamily="2" charset="2"/>
              <a:buChar char="Ø"/>
            </a:pPr>
            <a:r>
              <a:rPr lang="pl-PL" sz="1900" b="1" dirty="0" err="1"/>
              <a:t>Let</a:t>
            </a:r>
            <a:r>
              <a:rPr lang="pl-PL" sz="1900" b="1" dirty="0"/>
              <a:t> </a:t>
            </a:r>
            <a:r>
              <a:rPr lang="pl-PL" sz="1900" b="1" dirty="0" err="1"/>
              <a:t>it</a:t>
            </a:r>
            <a:r>
              <a:rPr lang="pl-PL" sz="1900" b="1" dirty="0"/>
              <a:t> </a:t>
            </a:r>
            <a:r>
              <a:rPr lang="pl-PL" sz="1900" b="1" dirty="0" err="1"/>
              <a:t>cool</a:t>
            </a:r>
            <a:r>
              <a:rPr lang="pl-PL" sz="1900" b="1" dirty="0"/>
              <a:t> off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  <a:p>
            <a:pPr>
              <a:buFont typeface="Wingdings" pitchFamily="2" charset="2"/>
              <a:buChar char="Ø"/>
            </a:pPr>
            <a:endParaRPr lang="pl-PL" dirty="0"/>
          </a:p>
          <a:p>
            <a:pPr>
              <a:buFont typeface="Wingdings" pitchFamily="2" charset="2"/>
              <a:buChar char="Ø"/>
            </a:pPr>
            <a:endParaRPr lang="pl-PL" dirty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933247" y="2780928"/>
            <a:ext cx="3672408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900" b="1" dirty="0" err="1"/>
              <a:t>Put</a:t>
            </a:r>
            <a:r>
              <a:rPr lang="pl-PL" sz="1900" b="1" dirty="0"/>
              <a:t> the </a:t>
            </a:r>
            <a:r>
              <a:rPr lang="pl-PL" sz="1900" b="1" dirty="0" err="1"/>
              <a:t>french</a:t>
            </a:r>
            <a:r>
              <a:rPr lang="pl-PL" sz="1900" b="1" dirty="0"/>
              <a:t> </a:t>
            </a:r>
            <a:r>
              <a:rPr lang="pl-PL" sz="1900" b="1" dirty="0" err="1"/>
              <a:t>pastry</a:t>
            </a:r>
            <a:r>
              <a:rPr lang="pl-PL" sz="1900" b="1" dirty="0"/>
              <a:t> on the </a:t>
            </a:r>
            <a:r>
              <a:rPr lang="pl-PL" sz="1900" b="1" dirty="0" err="1"/>
              <a:t>board</a:t>
            </a:r>
            <a:r>
              <a:rPr lang="pl-PL" sz="1900" b="1" dirty="0"/>
              <a:t> and </a:t>
            </a:r>
            <a:r>
              <a:rPr lang="pl-PL" sz="1900" b="1" dirty="0" err="1"/>
              <a:t>cut</a:t>
            </a:r>
            <a:r>
              <a:rPr lang="pl-PL" sz="1900" b="1" dirty="0"/>
              <a:t> </a:t>
            </a:r>
            <a:r>
              <a:rPr lang="pl-PL" sz="1900" b="1" dirty="0" err="1"/>
              <a:t>it</a:t>
            </a:r>
            <a:r>
              <a:rPr lang="pl-PL" sz="1900" b="1" dirty="0"/>
              <a:t> </a:t>
            </a:r>
            <a:r>
              <a:rPr lang="pl-PL" sz="1900" b="1" dirty="0" err="1"/>
              <a:t>into</a:t>
            </a:r>
            <a:r>
              <a:rPr lang="pl-PL" sz="1900" b="1" dirty="0"/>
              <a:t> </a:t>
            </a:r>
            <a:r>
              <a:rPr lang="pl-PL" sz="1900" b="1" dirty="0" err="1"/>
              <a:t>squares</a:t>
            </a:r>
            <a:r>
              <a:rPr lang="pl-PL" sz="1900" b="1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/>
              <a:t> On </a:t>
            </a:r>
            <a:r>
              <a:rPr lang="pl-PL" sz="1900" b="1" dirty="0" err="1"/>
              <a:t>each</a:t>
            </a:r>
            <a:r>
              <a:rPr lang="pl-PL" sz="1900" b="1" dirty="0"/>
              <a:t> </a:t>
            </a:r>
            <a:r>
              <a:rPr lang="pl-PL" sz="1900" b="1" dirty="0" err="1"/>
              <a:t>square</a:t>
            </a:r>
            <a:r>
              <a:rPr lang="pl-PL" sz="1900" b="1" dirty="0"/>
              <a:t> </a:t>
            </a:r>
            <a:r>
              <a:rPr lang="pl-PL" sz="1900" b="1" dirty="0" err="1"/>
              <a:t>put</a:t>
            </a:r>
            <a:r>
              <a:rPr lang="pl-PL" sz="1900" b="1" dirty="0"/>
              <a:t> one </a:t>
            </a:r>
            <a:r>
              <a:rPr lang="pl-PL" sz="1900" b="1" dirty="0" err="1"/>
              <a:t>table</a:t>
            </a:r>
            <a:r>
              <a:rPr lang="pl-PL" sz="1900" b="1" dirty="0"/>
              <a:t> </a:t>
            </a:r>
            <a:r>
              <a:rPr lang="pl-PL" sz="1900" b="1" dirty="0" err="1"/>
              <a:t>spoon</a:t>
            </a:r>
            <a:r>
              <a:rPr lang="pl-PL" sz="1900" b="1" dirty="0"/>
              <a:t> of spinach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/>
              <a:t>Form the </a:t>
            </a:r>
            <a:r>
              <a:rPr lang="pl-PL" sz="1900" b="1" dirty="0" err="1"/>
              <a:t>dumplings</a:t>
            </a:r>
            <a:endParaRPr lang="pl-PL" sz="1900" b="1" dirty="0"/>
          </a:p>
          <a:p>
            <a:pPr>
              <a:buFont typeface="Wingdings" pitchFamily="2" charset="2"/>
              <a:buChar char="Ø"/>
            </a:pPr>
            <a:r>
              <a:rPr lang="pl-PL" sz="1900" b="1" dirty="0" err="1"/>
              <a:t>Spread</a:t>
            </a:r>
            <a:r>
              <a:rPr lang="pl-PL" sz="1900" b="1" dirty="0"/>
              <a:t> the </a:t>
            </a:r>
            <a:r>
              <a:rPr lang="pl-PL" sz="1900" b="1" dirty="0" err="1"/>
              <a:t>egg</a:t>
            </a:r>
            <a:r>
              <a:rPr lang="pl-PL" sz="1900" b="1" dirty="0"/>
              <a:t> </a:t>
            </a:r>
            <a:r>
              <a:rPr lang="pl-PL" sz="1900" b="1" dirty="0" err="1"/>
              <a:t>white</a:t>
            </a:r>
            <a:r>
              <a:rPr lang="pl-PL" sz="1900" b="1" dirty="0"/>
              <a:t> on the front </a:t>
            </a:r>
            <a:r>
              <a:rPr lang="pl-PL" sz="1900" b="1" dirty="0" err="1"/>
              <a:t>side</a:t>
            </a:r>
            <a:r>
              <a:rPr lang="pl-PL" sz="1900" b="1" dirty="0"/>
              <a:t> of the </a:t>
            </a:r>
            <a:r>
              <a:rPr lang="pl-PL" sz="1900" b="1" dirty="0" err="1"/>
              <a:t>dumplings</a:t>
            </a:r>
            <a:r>
              <a:rPr lang="pl-PL" sz="1900" b="1" dirty="0"/>
              <a:t> (</a:t>
            </a:r>
            <a:r>
              <a:rPr lang="pl-PL" sz="1900" b="1" dirty="0" err="1"/>
              <a:t>it’ll</a:t>
            </a:r>
            <a:r>
              <a:rPr lang="pl-PL" sz="1900" b="1" dirty="0"/>
              <a:t> </a:t>
            </a:r>
            <a:r>
              <a:rPr lang="pl-PL" sz="1900" b="1" dirty="0" err="1"/>
              <a:t>give</a:t>
            </a:r>
            <a:r>
              <a:rPr lang="pl-PL" sz="1900" b="1" dirty="0"/>
              <a:t> </a:t>
            </a:r>
            <a:r>
              <a:rPr lang="pl-PL" sz="1900" b="1" dirty="0" err="1"/>
              <a:t>them</a:t>
            </a:r>
            <a:r>
              <a:rPr lang="pl-PL" sz="1900" b="1" dirty="0"/>
              <a:t> the </a:t>
            </a:r>
            <a:r>
              <a:rPr lang="pl-PL" sz="1900" b="1" dirty="0" err="1"/>
              <a:t>golden</a:t>
            </a:r>
            <a:r>
              <a:rPr lang="pl-PL" sz="1900" b="1" dirty="0"/>
              <a:t> </a:t>
            </a:r>
            <a:r>
              <a:rPr lang="pl-PL" sz="1900" b="1" dirty="0" err="1"/>
              <a:t>colour</a:t>
            </a:r>
            <a:r>
              <a:rPr lang="pl-PL" sz="1900" b="1" dirty="0"/>
              <a:t> </a:t>
            </a:r>
            <a:r>
              <a:rPr lang="pl-PL" sz="1900" b="1" dirty="0" err="1"/>
              <a:t>while</a:t>
            </a:r>
            <a:r>
              <a:rPr lang="pl-PL" sz="1900" b="1" dirty="0"/>
              <a:t> </a:t>
            </a:r>
            <a:r>
              <a:rPr lang="pl-PL" sz="1900" b="1" dirty="0" err="1"/>
              <a:t>baking</a:t>
            </a:r>
            <a:r>
              <a:rPr lang="pl-PL" sz="1900" b="1" dirty="0"/>
              <a:t>)  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 err="1"/>
              <a:t>Put</a:t>
            </a:r>
            <a:r>
              <a:rPr lang="pl-PL" sz="1900" b="1" dirty="0"/>
              <a:t> the </a:t>
            </a:r>
            <a:r>
              <a:rPr lang="pl-PL" sz="1900" b="1" dirty="0" err="1"/>
              <a:t>dumplings</a:t>
            </a:r>
            <a:r>
              <a:rPr lang="pl-PL" sz="1900" b="1" dirty="0"/>
              <a:t> on a </a:t>
            </a:r>
            <a:r>
              <a:rPr lang="pl-PL" sz="1900" b="1" dirty="0" err="1"/>
              <a:t>baking</a:t>
            </a:r>
            <a:r>
              <a:rPr lang="pl-PL" sz="1900" b="1" dirty="0"/>
              <a:t> </a:t>
            </a:r>
            <a:r>
              <a:rPr lang="pl-PL" sz="1900" b="1" dirty="0" err="1"/>
              <a:t>sheet</a:t>
            </a:r>
            <a:r>
              <a:rPr lang="pl-PL" sz="1900" b="1" dirty="0"/>
              <a:t> </a:t>
            </a:r>
            <a:r>
              <a:rPr lang="pl-PL" sz="1900" b="1" dirty="0" err="1"/>
              <a:t>coverd</a:t>
            </a:r>
            <a:r>
              <a:rPr lang="pl-PL" sz="1900" b="1" dirty="0"/>
              <a:t> with </a:t>
            </a:r>
            <a:r>
              <a:rPr lang="pl-PL" sz="1900" b="1" dirty="0" err="1"/>
              <a:t>baking</a:t>
            </a:r>
            <a:r>
              <a:rPr lang="pl-PL" sz="1900" b="1" dirty="0"/>
              <a:t> paper</a:t>
            </a:r>
          </a:p>
          <a:p>
            <a:pPr>
              <a:buFont typeface="Wingdings" pitchFamily="2" charset="2"/>
              <a:buChar char="Ø"/>
            </a:pPr>
            <a:r>
              <a:rPr lang="pl-PL" sz="1900" b="1" dirty="0" err="1"/>
              <a:t>Bake</a:t>
            </a:r>
            <a:r>
              <a:rPr lang="pl-PL" sz="1900" b="1" dirty="0"/>
              <a:t> for </a:t>
            </a:r>
            <a:r>
              <a:rPr lang="pl-PL" sz="1900" b="1" dirty="0" err="1"/>
              <a:t>about</a:t>
            </a:r>
            <a:r>
              <a:rPr lang="pl-PL" sz="1900" b="1" dirty="0"/>
              <a:t> 30 </a:t>
            </a:r>
            <a:r>
              <a:rPr lang="pl-PL" sz="1900" b="1" dirty="0" err="1"/>
              <a:t>minutes</a:t>
            </a:r>
            <a:r>
              <a:rPr lang="pl-PL" sz="1900" b="1" dirty="0"/>
              <a:t> in 170 </a:t>
            </a:r>
            <a:r>
              <a:rPr lang="pl-PL" sz="1900" b="1" dirty="0" err="1"/>
              <a:t>degrees</a:t>
            </a:r>
            <a:r>
              <a:rPr lang="pl-PL" sz="1900" b="1" dirty="0"/>
              <a:t> Celsius</a:t>
            </a:r>
            <a:endParaRPr lang="pl-PL" dirty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</p:spTree>
  </p:cSld>
  <p:clrMapOvr>
    <a:masterClrMapping/>
  </p:clrMapOvr>
  <p:transition spd="slow" advTm="20000">
    <p:wheel spokes="2"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242</Words>
  <Application>Microsoft Office PowerPoint</Application>
  <PresentationFormat>Pokaz na ekranie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Verdana</vt:lpstr>
      <vt:lpstr>Wingdings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Maja</dc:creator>
  <cp:lastModifiedBy>Kleopatra</cp:lastModifiedBy>
  <cp:revision>27</cp:revision>
  <dcterms:created xsi:type="dcterms:W3CDTF">2018-09-22T16:06:03Z</dcterms:created>
  <dcterms:modified xsi:type="dcterms:W3CDTF">2018-09-29T20:27:47Z</dcterms:modified>
</cp:coreProperties>
</file>