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CA065F-3655-43D2-B06C-37AECF5F2394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F32722-EF5A-4B3F-9560-AE046FBCD69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2758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F32722-EF5A-4B3F-9560-AE046FBCD69D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7285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8158-C36C-4B0D-9F55-3A09B00A31E4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ED-22A5-48AD-9A0D-FA7685459C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3324009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8158-C36C-4B0D-9F55-3A09B00A31E4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ED-22A5-48AD-9A0D-FA7685459C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1459776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8158-C36C-4B0D-9F55-3A09B00A31E4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ED-22A5-48AD-9A0D-FA7685459C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9268755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8158-C36C-4B0D-9F55-3A09B00A31E4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ED-22A5-48AD-9A0D-FA7685459C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56281514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8158-C36C-4B0D-9F55-3A09B00A31E4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ED-22A5-48AD-9A0D-FA7685459C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8278788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8158-C36C-4B0D-9F55-3A09B00A31E4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ED-22A5-48AD-9A0D-FA7685459C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165393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8158-C36C-4B0D-9F55-3A09B00A31E4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ED-22A5-48AD-9A0D-FA7685459C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1260965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8158-C36C-4B0D-9F55-3A09B00A31E4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ED-22A5-48AD-9A0D-FA7685459C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40482944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8158-C36C-4B0D-9F55-3A09B00A31E4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ED-22A5-48AD-9A0D-FA7685459C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9843829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8158-C36C-4B0D-9F55-3A09B00A31E4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ED-22A5-48AD-9A0D-FA7685459C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9012494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48158-C36C-4B0D-9F55-3A09B00A31E4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502ED-22A5-48AD-9A0D-FA7685459C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6244950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B48158-C36C-4B0D-9F55-3A09B00A31E4}" type="datetimeFigureOut">
              <a:rPr lang="pl-PL" smtClean="0"/>
              <a:t>2014-02-17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502ED-22A5-48AD-9A0D-FA7685459CA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525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35089" y="1412776"/>
            <a:ext cx="71287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i="1" dirty="0"/>
              <a:t>Demokracja</a:t>
            </a:r>
            <a:r>
              <a:rPr lang="pl-PL" dirty="0"/>
              <a:t> – system rządów (reżim polityczny, ustrój polityczny) i forma sprawowania władzy, w których źródło władzy stanowi wola większości obywateli (sprawują oni rządy bezpośrednio lub za pośrednictwem przedstawicieli</a:t>
            </a:r>
            <a:r>
              <a:rPr lang="pl-PL" dirty="0" smtClean="0"/>
              <a:t>).</a:t>
            </a:r>
          </a:p>
          <a:p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1835696" y="260648"/>
            <a:ext cx="4896544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Demokracja</a:t>
            </a:r>
            <a:endParaRPr lang="pl-PL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6" y="2784312"/>
            <a:ext cx="5192081" cy="34425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29260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971600" y="1443841"/>
            <a:ext cx="684076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Istnieje wiele wariantów demokracji. Podstawowe rozróżnienie dotyczy formy, w jakiej obywatele wykonują swoją wolę. W demokracji bezpośredniej obywatele bezpośrednio i aktywnie uczestniczą w podejmowaniu decyzji politycznych, natomiast w demokracji pośredniej (przedstawicielskiej) władza polityczna sprawowana jest pośrednio poprzez wybieranych przedstawicieli. Demokracja przedstawicielska wywodzi się w znacznym stopniu z idei i instytucji, które rozwijały się w Europie w średniowieczu, oświeceniu oraz podczas rewolucji amerykańskiej i francuskiej.</a:t>
            </a:r>
            <a:endParaRPr lang="pl-PL" dirty="0"/>
          </a:p>
        </p:txBody>
      </p:sp>
      <p:sp>
        <p:nvSpPr>
          <p:cNvPr id="3" name="Prostokąt 2"/>
          <p:cNvSpPr/>
          <p:nvPr/>
        </p:nvSpPr>
        <p:spPr>
          <a:xfrm>
            <a:off x="1520086" y="332656"/>
            <a:ext cx="551003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Warianty demokracji</a:t>
            </a:r>
            <a:endParaRPr lang="pl-PL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3952295"/>
            <a:ext cx="2952328" cy="23950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459" y="3682664"/>
            <a:ext cx="1800200" cy="293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8937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1786639" y="260648"/>
            <a:ext cx="5154744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Historia demokracji</a:t>
            </a:r>
            <a:endParaRPr lang="pl-PL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899592" y="1340768"/>
            <a:ext cx="77768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Demokracja kształtowała się od końca VI wieku w niektórych polis starożytnej Grecji. Najbardziej znaną demokracją jest demokracja ateńska. W Atenach najważniejsze decyzje podejmowało Zgromadzenie Ludowe, w którym uczestniczyli wszyscy obywatele. Jego obowiązkiem było wybieranie urzędników i uchwalanie ustaw. Innym organem była Rada Pięciuset wybierana przez Zgromadzenie Ludowe w drodze losowania. Istniał również Trybunał Ludowy stojący na straży praw obywateli.</a:t>
            </a:r>
            <a:br>
              <a:rPr lang="pl-PL" dirty="0"/>
            </a:br>
            <a:r>
              <a:rPr lang="pl-PL" dirty="0"/>
              <a:t>Demokracja istniała w tym czasie również w republice rzymskiej ,ale była ona bardzo ograniczona. Najważniejszą role spełniał senat ,który był obsadzany jedynie arystokracja.</a:t>
            </a:r>
            <a:br>
              <a:rPr lang="pl-PL" dirty="0"/>
            </a:br>
            <a:r>
              <a:rPr lang="pl-PL" dirty="0"/>
              <a:t>Późniejszą formą demokracji była obecna na ziemiach polskich w II połowie XV wieku demokracja szlachecka. Władza była skupiona w rękach szlachty ,gdyż był to jedyny stan posiadający pełnię praw politycznych i obywatelskich. Właśnie szlachta wybierała na sejmikach członków najważniejszego organu w państwie jakim był sejm. Sejm decydował o wojnie czy pokoju, ustalał wysokość podatków itp. Król był wybierany przez szlachtę ,która miała prawo wypowiedzieć mu posłuszeństwo ,jeśli naruszył on ich prawa.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719851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827584" y="404664"/>
            <a:ext cx="763196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 smtClean="0"/>
              <a:t>Na kształt współczesnej demokracji duży wpływ miała rewolucja francuska w XVIII wieku i angielska w XVII wieku, a także zasada trójpodziału władzy Monteskiusz oraz zasada suwerenności ludu Rousseau.</a:t>
            </a:r>
            <a:br>
              <a:rPr lang="pl-PL" dirty="0" smtClean="0"/>
            </a:br>
            <a:r>
              <a:rPr lang="pl-PL" dirty="0" smtClean="0"/>
              <a:t>W 1787 w USA uchwalono pierwszą na świecie konstytucje ,która przewidywała podział władzy na ustawodawczą (Kongres) i wykonawczą (prezydent).</a:t>
            </a:r>
            <a:br>
              <a:rPr lang="pl-PL" dirty="0" smtClean="0"/>
            </a:br>
            <a:r>
              <a:rPr lang="pl-PL" dirty="0" smtClean="0"/>
              <a:t>XIX wiek był przełomowy ,gdyż nastąpiło poszerzenie grupy obywateli posiadających prawa wyborcze. Zniesiono cenzus majątkowy i płci. </a:t>
            </a:r>
            <a:br>
              <a:rPr lang="pl-PL" dirty="0" smtClean="0"/>
            </a:br>
            <a:r>
              <a:rPr lang="pl-PL" dirty="0" smtClean="0"/>
              <a:t>Dużą rolę w walce o prawa wyborcze kobiet odegrały sufrażystki, które działały w USA w II połowie XIX wieku i na początku XX wieku.</a:t>
            </a:r>
            <a:endParaRPr lang="pl-P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608515">
            <a:off x="690413" y="3727799"/>
            <a:ext cx="2896020" cy="1987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47687">
            <a:off x="3582507" y="3403891"/>
            <a:ext cx="1944216" cy="254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5317">
            <a:off x="5524791" y="3960032"/>
            <a:ext cx="3276742" cy="1795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275981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67544" y="188640"/>
            <a:ext cx="8028384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Demokracja ateńska,</a:t>
            </a:r>
          </a:p>
          <a:p>
            <a:pPr algn="ctr"/>
            <a:r>
              <a:rPr lang="pl-PL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 demokracja współczesna</a:t>
            </a:r>
            <a:endParaRPr lang="pl-PL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323528" y="1758300"/>
            <a:ext cx="4572000" cy="34163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pl-PL" b="1" i="1" dirty="0"/>
              <a:t>Demokracja ateńska</a:t>
            </a:r>
            <a:r>
              <a:rPr lang="pl-PL" dirty="0"/>
              <a:t>:</a:t>
            </a:r>
            <a:br>
              <a:rPr lang="pl-PL" dirty="0"/>
            </a:br>
            <a:r>
              <a:rPr lang="pl-PL" dirty="0"/>
              <a:t>- prawa obywatelskie nie </a:t>
            </a:r>
            <a:r>
              <a:rPr lang="pl-PL" dirty="0" smtClean="0"/>
              <a:t>przysługiwały </a:t>
            </a:r>
            <a:r>
              <a:rPr lang="pl-PL" dirty="0"/>
              <a:t>niewolnikom i cudzoziemcom,</a:t>
            </a:r>
            <a:br>
              <a:rPr lang="pl-PL" dirty="0"/>
            </a:br>
            <a:r>
              <a:rPr lang="pl-PL" dirty="0"/>
              <a:t>- kobiety nie </a:t>
            </a:r>
            <a:r>
              <a:rPr lang="pl-PL" dirty="0" smtClean="0"/>
              <a:t>mogły </a:t>
            </a:r>
            <a:r>
              <a:rPr lang="pl-PL" dirty="0"/>
              <a:t>decydować o losach swojej ojczyzny,</a:t>
            </a:r>
            <a:br>
              <a:rPr lang="pl-PL" dirty="0"/>
            </a:br>
            <a:r>
              <a:rPr lang="pl-PL" dirty="0"/>
              <a:t>- każdy mógł zostać sędzią</a:t>
            </a:r>
            <a:br>
              <a:rPr lang="pl-PL" dirty="0"/>
            </a:br>
            <a:r>
              <a:rPr lang="pl-PL" dirty="0"/>
              <a:t>- wroga demokracji </a:t>
            </a:r>
            <a:r>
              <a:rPr lang="pl-PL" dirty="0" smtClean="0"/>
              <a:t>wypędzano </a:t>
            </a:r>
            <a:r>
              <a:rPr lang="pl-PL" dirty="0"/>
              <a:t>z miasta na 10 lat,</a:t>
            </a:r>
            <a:br>
              <a:rPr lang="pl-PL" dirty="0"/>
            </a:br>
            <a:r>
              <a:rPr lang="pl-PL" dirty="0"/>
              <a:t>- każdy obywatel mógł przedstawić swój projekt,</a:t>
            </a:r>
            <a:br>
              <a:rPr lang="pl-PL" dirty="0"/>
            </a:br>
            <a:r>
              <a:rPr lang="pl-PL" dirty="0"/>
              <a:t>- głosowano bezpośrednio.</a:t>
            </a:r>
            <a:br>
              <a:rPr lang="pl-PL" dirty="0"/>
            </a:b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4355976" y="4293096"/>
            <a:ext cx="4572000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pl-PL" b="1" i="1" dirty="0"/>
              <a:t>Demokracja współczesna</a:t>
            </a:r>
            <a:r>
              <a:rPr lang="pl-PL" dirty="0"/>
              <a:t>:</a:t>
            </a:r>
            <a:br>
              <a:rPr lang="pl-PL" dirty="0"/>
            </a:br>
            <a:r>
              <a:rPr lang="pl-PL" dirty="0"/>
              <a:t>- wszyscy pełnoletni mają takie same prawa, </a:t>
            </a:r>
            <a:br>
              <a:rPr lang="pl-PL" dirty="0"/>
            </a:br>
            <a:r>
              <a:rPr lang="pl-PL" dirty="0"/>
              <a:t>- kobiety także mogą głosować,</a:t>
            </a:r>
            <a:br>
              <a:rPr lang="pl-PL" dirty="0"/>
            </a:br>
            <a:r>
              <a:rPr lang="pl-PL" dirty="0"/>
              <a:t>- opozycja działa legalnie,</a:t>
            </a:r>
            <a:br>
              <a:rPr lang="pl-PL" dirty="0"/>
            </a:br>
            <a:r>
              <a:rPr lang="pl-PL" dirty="0"/>
              <a:t>- obywatela w sejmie reprezentują posłowie,</a:t>
            </a:r>
            <a:br>
              <a:rPr lang="pl-PL" dirty="0"/>
            </a:br>
            <a:r>
              <a:rPr lang="pl-PL" dirty="0"/>
              <a:t>- głosujemy bezpośrednio,</a:t>
            </a:r>
            <a:br>
              <a:rPr lang="pl-PL" dirty="0"/>
            </a:br>
            <a:r>
              <a:rPr lang="pl-PL" dirty="0"/>
              <a:t>- mamy jednego prezydenta na 5 lat,</a:t>
            </a:r>
            <a:br>
              <a:rPr lang="pl-PL" dirty="0"/>
            </a:br>
            <a:r>
              <a:rPr lang="pl-PL" dirty="0"/>
              <a:t>- mamy jednego premiera.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4099" y="2060848"/>
            <a:ext cx="2755754" cy="206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622185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8640"/>
            <a:ext cx="902355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Prawa i obowiązki obywatela państwa demokratycznego</a:t>
            </a:r>
            <a:endParaRPr lang="pl-PL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467544" y="1711756"/>
            <a:ext cx="835292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dirty="0"/>
              <a:t>Demokratyczne państwo zapewnia swoim obywatelom szereg praw, ale także nakłada na nich pewne obowiązki. Jedne i drugie zapisane są w konstytucji, która jest najważniejszym aktem prawnym w danym kraju. Celem państwa jest także zapewnienie ładu i porządku wewnątrz państwa. My jako obywatele, przestrzegając i wypełniając obowiązki na nas nałożone, również przyczyniamy się do tego.</a:t>
            </a:r>
          </a:p>
          <a:p>
            <a:r>
              <a:rPr lang="pl-PL" dirty="0"/>
              <a:t> </a:t>
            </a:r>
          </a:p>
          <a:p>
            <a:r>
              <a:rPr lang="pl-PL" dirty="0"/>
              <a:t>W konstytucji III Rzeczypospolitej zawarte są przepisy mówiące o prawach oraz o wolnościach obywatela. Nie określają one jednoznacznie ich granic, na przykład nie informują nas na czym polega i gdzie się kończy wolność wypowiedzi. W tym przypadku, kiedy jest mowa o wolnościach gwarantowanych przez konstytucję, obowiązuje niepisana zasada, że to co nie jest zabronione, jest dozwolone.</a:t>
            </a:r>
          </a:p>
        </p:txBody>
      </p:sp>
      <p:sp>
        <p:nvSpPr>
          <p:cNvPr id="4" name="Prostokąt 3"/>
          <p:cNvSpPr/>
          <p:nvPr/>
        </p:nvSpPr>
        <p:spPr>
          <a:xfrm>
            <a:off x="477618" y="4941168"/>
            <a:ext cx="5832648" cy="17543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pl-PL" dirty="0"/>
              <a:t>Prawa oraz wolności obywatelskie określają zgodnie z nasza konstytucją, trzy grupy:</a:t>
            </a:r>
          </a:p>
          <a:p>
            <a:pPr lvl="0"/>
            <a:r>
              <a:rPr lang="pl-PL" b="1" dirty="0"/>
              <a:t>wolności i prawa osobiste</a:t>
            </a:r>
            <a:endParaRPr lang="pl-PL" dirty="0"/>
          </a:p>
          <a:p>
            <a:pPr lvl="0"/>
            <a:r>
              <a:rPr lang="pl-PL" b="1" dirty="0"/>
              <a:t>wolności i prawa polityczne</a:t>
            </a:r>
            <a:endParaRPr lang="pl-PL" dirty="0"/>
          </a:p>
          <a:p>
            <a:pPr lvl="0"/>
            <a:r>
              <a:rPr lang="pl-PL" b="1" dirty="0"/>
              <a:t>wolności i prawa ekonomiczne, socjalne i kulturalne</a:t>
            </a:r>
            <a:endParaRPr lang="pl-PL" dirty="0"/>
          </a:p>
          <a:p>
            <a:r>
              <a:rPr lang="pl-P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5116437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0" y="188640"/>
            <a:ext cx="921168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8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Dziękuje za uwagę !!!</a:t>
            </a:r>
            <a:endParaRPr lang="pl-PL" sz="8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168012" y="2967335"/>
            <a:ext cx="880798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4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Przygotował: Kajetan Wojtaszczyk</a:t>
            </a:r>
            <a:endParaRPr lang="pl-PL" sz="4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29084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327</Words>
  <Application>Microsoft Office PowerPoint</Application>
  <PresentationFormat>Pokaz na ekranie (4:3)</PresentationFormat>
  <Paragraphs>23</Paragraphs>
  <Slides>7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Dellfs1</dc:creator>
  <cp:lastModifiedBy>Dellfs1</cp:lastModifiedBy>
  <cp:revision>4</cp:revision>
  <dcterms:created xsi:type="dcterms:W3CDTF">2014-02-17T16:46:35Z</dcterms:created>
  <dcterms:modified xsi:type="dcterms:W3CDTF">2014-02-17T17:25:45Z</dcterms:modified>
</cp:coreProperties>
</file>