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8" r:id="rId1"/>
  </p:sldMasterIdLst>
  <p:sldIdLst>
    <p:sldId id="256" r:id="rId2"/>
    <p:sldId id="258" r:id="rId3"/>
    <p:sldId id="266" r:id="rId4"/>
    <p:sldId id="260" r:id="rId5"/>
    <p:sldId id="267" r:id="rId6"/>
    <p:sldId id="259" r:id="rId7"/>
    <p:sldId id="268" r:id="rId8"/>
    <p:sldId id="261" r:id="rId9"/>
    <p:sldId id="269" r:id="rId10"/>
    <p:sldId id="263" r:id="rId11"/>
    <p:sldId id="270" r:id="rId12"/>
    <p:sldId id="262" r:id="rId13"/>
    <p:sldId id="271" r:id="rId14"/>
    <p:sldId id="265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2"/>
    <p:restoredTop sz="94687"/>
  </p:normalViewPr>
  <p:slideViewPr>
    <p:cSldViewPr snapToGrid="0" snapToObjects="1">
      <p:cViewPr varScale="1">
        <p:scale>
          <a:sx n="68" d="100"/>
          <a:sy n="68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6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2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g_cK6g8rdAhWMy6QKHfzvDQsQjRx6BAgBEAU&amp;url=https://zszywka.pl/p/zielone-ciasto-shrek-8459916.html&amp;psig=AOvVaw0ztvWmAkiFIcCkAAMumFBT&amp;ust=15375479502587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imgres?imgurl=https://pliki.doradcasmaku.pl/big-dynamic-95-9a-93-40-07c4c54b68de00c9a59ac11b.jpg&amp;imgrefurl=https://www.doradcasmaku.pl/przepis/327325/ciasto-shrek&amp;docid=OQLc_o9swTGqoM&amp;tbnid=4gUWb6QSxCKVWM:&amp;vet=12ahUKEwiL6-PQgsrdAhWMyKQKHTJ3Aj44ZBAzKDMwM3oECAEQNA..i&amp;w=1237&amp;h=865&amp;bih=940&amp;biw=1920&amp;q=ciast%20shrek%20w%20wersji%20serowej&amp;ved=2ahUKEwiL6-PQgsrdAhWMyKQKHTJ3Aj44ZBAzKDMwM3oECAEQNA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imgres?imgurl=https://pliki.doradcasmaku.pl/big-dynamic-95-9a-93-40-07c4c54b68de00c9a59ac11b.jpg&amp;imgrefurl=https://www.doradcasmaku.pl/przepis/327325/ciasto-shrek&amp;docid=OQLc_o9swTGqoM&amp;tbnid=4gUWb6QSxCKVWM:&amp;vet=12ahUKEwiL6-PQgsrdAhWMyKQKHTJ3Aj44ZBAzKDMwM3oECAEQNA..i&amp;w=1237&amp;h=865&amp;bih=940&amp;biw=1920&amp;q=ciast%20shrek%20w%20wersji%20serowej&amp;ved=2ahUKEwiL6-PQgsrdAhWMyKQKHTJ3Aj44ZBAzKDMwM3oECAEQNA&amp;iact=mrc&amp;uact=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6C4535-69B9-4786-A811-A6C70A58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3748C-99C3-4BEA-BD93-5A41DD62E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" y="6615"/>
            <a:ext cx="12187263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EB9B60-5B82-4CD0-B435-D9E2BA87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EF9CB2D7-E05E-4423-AACB-0D10F970E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rc_mi" descr="Znalezione obrazy dla zapytania ciast shrek w wersji serowej">
            <a:hlinkClick r:id="rId3"/>
            <a:extLst>
              <a:ext uri="{FF2B5EF4-FFF2-40B4-BE49-F238E27FC236}">
                <a16:creationId xmlns:a16="http://schemas.microsoft.com/office/drawing/2014/main" id="{99B781E1-3809-4D69-9BCA-4497352340B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1" b="9536"/>
          <a:stretch/>
        </p:blipFill>
        <p:spPr bwMode="auto">
          <a:xfrm>
            <a:off x="5337548" y="674127"/>
            <a:ext cx="6189620" cy="2761488"/>
          </a:xfrm>
          <a:prstGeom prst="rect">
            <a:avLst/>
          </a:prstGeom>
          <a:noFill/>
        </p:spPr>
      </p:pic>
      <p:pic>
        <p:nvPicPr>
          <p:cNvPr id="4" name="Symbol zastępczy zawartości 3" descr="Znalezione obrazy dla zapytania ciast shrek w wersji serowej">
            <a:extLst>
              <a:ext uri="{FF2B5EF4-FFF2-40B4-BE49-F238E27FC236}">
                <a16:creationId xmlns:a16="http://schemas.microsoft.com/office/drawing/2014/main" id="{3732F836-A5A6-4220-AA68-29909C11441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 r="-1" b="14299"/>
          <a:stretch/>
        </p:blipFill>
        <p:spPr bwMode="auto">
          <a:xfrm>
            <a:off x="5337548" y="3435615"/>
            <a:ext cx="6189620" cy="2761488"/>
          </a:xfrm>
          <a:prstGeom prst="rect">
            <a:avLst/>
          </a:prstGeom>
          <a:noFill/>
        </p:spPr>
      </p:pic>
      <p:sp>
        <p:nvSpPr>
          <p:cNvPr id="18" name="Freeform 18">
            <a:extLst>
              <a:ext uri="{FF2B5EF4-FFF2-40B4-BE49-F238E27FC236}">
                <a16:creationId xmlns:a16="http://schemas.microsoft.com/office/drawing/2014/main" id="{44EEC151-4E7B-4A33-B2E9-0E4F13FA3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BCB65200-40CD-475F-A59C-172578963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8236" y="1023867"/>
            <a:ext cx="3793678" cy="3349641"/>
          </a:xfrm>
        </p:spPr>
        <p:txBody>
          <a:bodyPr>
            <a:normAutofit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dirty="0"/>
              <a:t>Shrek </a:t>
            </a:r>
            <a:r>
              <a:rPr lang="pl-PL" dirty="0" err="1"/>
              <a:t>cake</a:t>
            </a:r>
            <a:br>
              <a:rPr lang="pl-PL" dirty="0"/>
            </a:br>
            <a:r>
              <a:rPr lang="pl-PL" dirty="0"/>
              <a:t>Ciasto „</a:t>
            </a:r>
            <a:r>
              <a:rPr lang="pl-PL" dirty="0" err="1"/>
              <a:t>Szrek</a:t>
            </a:r>
            <a:r>
              <a:rPr lang="pl-PL" dirty="0"/>
              <a:t>”</a:t>
            </a:r>
            <a:br>
              <a:rPr lang="pl-PL" dirty="0"/>
            </a:br>
            <a:endParaRPr lang="pl-P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8E2C67-8EBF-419D-ABF0-F838A4672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D70A79D-D3BC-45F4-B921-C7CF18B31F37}"/>
              </a:ext>
            </a:extLst>
          </p:cNvPr>
          <p:cNvSpPr txBox="1"/>
          <p:nvPr/>
        </p:nvSpPr>
        <p:spPr>
          <a:xfrm>
            <a:off x="1068236" y="4629095"/>
            <a:ext cx="6429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Author: Hanna Milczarek</a:t>
            </a:r>
          </a:p>
          <a:p>
            <a:r>
              <a:rPr lang="pl-PL" dirty="0">
                <a:solidFill>
                  <a:schemeClr val="bg1"/>
                </a:solidFill>
              </a:rPr>
              <a:t>Suppervised by: Małgorzata Stasińska</a:t>
            </a:r>
          </a:p>
          <a:p>
            <a:r>
              <a:rPr lang="pl-PL" dirty="0">
                <a:solidFill>
                  <a:schemeClr val="bg1"/>
                </a:solidFill>
              </a:rPr>
              <a:t>Szkoła Podstawowa nr 6 im. J. Kochanowskiego w Zgierzu z Oddziałami Dwujęzycznymi i Oddziałami Sportowymi</a:t>
            </a: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Składniki na</a:t>
            </a:r>
            <a:br>
              <a:rPr lang="pl-PL" dirty="0"/>
            </a:br>
            <a:r>
              <a:rPr lang="pl-PL" dirty="0"/>
              <a:t>masę serową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u="sng" dirty="0"/>
              <a:t>Masa serowa:</a:t>
            </a:r>
            <a:endParaRPr lang="pl-PL" sz="2800" b="1" dirty="0"/>
          </a:p>
          <a:p>
            <a:pPr lvl="0"/>
            <a:r>
              <a:rPr lang="pl-PL" sz="2800" dirty="0"/>
              <a:t>200 ml śmietanki 30%</a:t>
            </a:r>
          </a:p>
          <a:p>
            <a:pPr lvl="0"/>
            <a:r>
              <a:rPr lang="pl-PL" sz="2800" dirty="0"/>
              <a:t>50 dag serka ricotta</a:t>
            </a:r>
          </a:p>
          <a:p>
            <a:pPr lvl="0"/>
            <a:r>
              <a:rPr lang="pl-PL" sz="2800" dirty="0"/>
              <a:t>1 zielona galaretka </a:t>
            </a:r>
          </a:p>
          <a:p>
            <a:pPr lvl="0"/>
            <a:r>
              <a:rPr lang="pl-PL" sz="2800" dirty="0"/>
              <a:t>pół szklanki cukru pudru</a:t>
            </a:r>
          </a:p>
          <a:p>
            <a:endParaRPr lang="pl-PL" sz="2800" dirty="0"/>
          </a:p>
        </p:txBody>
      </p:sp>
      <p:pic>
        <p:nvPicPr>
          <p:cNvPr id="4" name="Obraz 3" descr="Śmietanka z galaretką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49832"/>
          <a:stretch/>
        </p:blipFill>
        <p:spPr bwMode="auto">
          <a:xfrm>
            <a:off x="7353300" y="1178138"/>
            <a:ext cx="4552949" cy="337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Cheese</a:t>
            </a:r>
            <a:r>
              <a:rPr lang="pl-PL" dirty="0"/>
              <a:t> </a:t>
            </a:r>
            <a:r>
              <a:rPr lang="pl-PL" dirty="0" err="1"/>
              <a:t>cream</a:t>
            </a:r>
            <a:br>
              <a:rPr lang="pl-PL" dirty="0"/>
            </a:br>
            <a:r>
              <a:rPr lang="pl-PL" dirty="0" err="1"/>
              <a:t>ingredients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u="sng" dirty="0"/>
              <a:t>Cheese mass: </a:t>
            </a:r>
            <a:br>
              <a:rPr lang="pl-PL" sz="2800" dirty="0"/>
            </a:br>
            <a:r>
              <a:rPr lang="pl-PL" sz="2800" dirty="0"/>
              <a:t>200 ml  </a:t>
            </a:r>
            <a:r>
              <a:rPr lang="pl-PL" sz="2800" dirty="0" err="1"/>
              <a:t>cream</a:t>
            </a:r>
            <a:r>
              <a:rPr lang="pl-PL" sz="2800" dirty="0"/>
              <a:t> 30% </a:t>
            </a:r>
            <a:br>
              <a:rPr lang="pl-PL" sz="2800" dirty="0"/>
            </a:br>
            <a:r>
              <a:rPr lang="pl-PL" sz="2800" dirty="0"/>
              <a:t>50 dag ricotta cheese </a:t>
            </a:r>
            <a:br>
              <a:rPr lang="pl-PL" sz="2800" dirty="0"/>
            </a:br>
            <a:r>
              <a:rPr lang="pl-PL" sz="2800" dirty="0"/>
              <a:t>1 green jelly </a:t>
            </a:r>
            <a:br>
              <a:rPr lang="pl-PL" sz="2800" dirty="0"/>
            </a:br>
            <a:r>
              <a:rPr lang="pl-PL" sz="2800" dirty="0"/>
              <a:t>half a glass of icing sugar</a:t>
            </a:r>
          </a:p>
        </p:txBody>
      </p:sp>
      <p:pic>
        <p:nvPicPr>
          <p:cNvPr id="4" name="Obraz 3" descr="Śmietanka z galaretką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49832"/>
          <a:stretch/>
        </p:blipFill>
        <p:spPr bwMode="auto">
          <a:xfrm>
            <a:off x="7353300" y="1178138"/>
            <a:ext cx="4552949" cy="337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3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Przygotowanie</a:t>
            </a:r>
            <a:br>
              <a:rPr lang="pl-PL" dirty="0"/>
            </a:br>
            <a:r>
              <a:rPr lang="pl-PL" dirty="0"/>
              <a:t>masy serowej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191000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/>
              <a:t>Galaretkę rozpuścić w połowie  szklanki gorącej wody, pozostawić, aby lekko stężała. Ubić śmietanę kremówkę, pod koniec ubijania powoli wlewać lekko stężoną galaretkę i całość ubijać. Serek Ricotta utrzeć z cukrem pudrem i delikatnie połączyć z ubitą śmietaną. </a:t>
            </a:r>
          </a:p>
          <a:p>
            <a:endParaRPr lang="pl-PL" sz="2800" dirty="0"/>
          </a:p>
        </p:txBody>
      </p:sp>
      <p:pic>
        <p:nvPicPr>
          <p:cNvPr id="4" name="Obraz 3" descr="Śmietanka z galaretk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78768"/>
            <a:ext cx="4895850" cy="320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Cheese</a:t>
            </a:r>
            <a:r>
              <a:rPr lang="pl-PL" dirty="0"/>
              <a:t> </a:t>
            </a:r>
            <a:r>
              <a:rPr lang="pl-PL" dirty="0" err="1"/>
              <a:t>cream</a:t>
            </a:r>
            <a:br>
              <a:rPr lang="pl-PL" dirty="0"/>
            </a:br>
            <a:r>
              <a:rPr lang="pl-PL" dirty="0" err="1"/>
              <a:t>preparation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3700" y="2438400"/>
            <a:ext cx="9048751" cy="3651504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pPr marL="0" indent="0">
              <a:buNone/>
            </a:pPr>
            <a:r>
              <a:rPr lang="pl-PL" sz="2800" dirty="0" err="1"/>
              <a:t>Dissolve</a:t>
            </a:r>
            <a:r>
              <a:rPr lang="pl-PL" sz="2800" dirty="0"/>
              <a:t> the jelly in half a glass of hot </a:t>
            </a:r>
            <a:r>
              <a:rPr lang="pl-PL" sz="2800" dirty="0" err="1"/>
              <a:t>water</a:t>
            </a:r>
            <a:r>
              <a:rPr lang="pl-PL" sz="2800" dirty="0"/>
              <a:t>, leave it to set slightly. Beat the </a:t>
            </a:r>
            <a:r>
              <a:rPr lang="pl-PL" sz="2800" dirty="0" err="1"/>
              <a:t>whipping</a:t>
            </a:r>
            <a:r>
              <a:rPr lang="pl-PL" sz="2800" dirty="0"/>
              <a:t> 30% </a:t>
            </a:r>
            <a:r>
              <a:rPr lang="pl-PL" sz="2800" dirty="0" err="1"/>
              <a:t>cream</a:t>
            </a:r>
            <a:r>
              <a:rPr lang="pl-PL" sz="2800" dirty="0"/>
              <a:t>, </a:t>
            </a:r>
            <a:r>
              <a:rPr lang="pl-PL" sz="2800" dirty="0" err="1"/>
              <a:t>at</a:t>
            </a:r>
            <a:r>
              <a:rPr lang="pl-PL" sz="2800" dirty="0"/>
              <a:t> the end of the </a:t>
            </a:r>
            <a:r>
              <a:rPr lang="pl-PL" sz="2800" dirty="0" err="1"/>
              <a:t>beating</a:t>
            </a:r>
            <a:r>
              <a:rPr lang="pl-PL" sz="2800" dirty="0"/>
              <a:t> </a:t>
            </a:r>
            <a:r>
              <a:rPr lang="pl-PL" sz="2800" dirty="0" err="1"/>
              <a:t>slowly</a:t>
            </a:r>
            <a:r>
              <a:rPr lang="pl-PL" sz="2800" dirty="0"/>
              <a:t> </a:t>
            </a:r>
            <a:r>
              <a:rPr lang="pl-PL" sz="2800" dirty="0" err="1"/>
              <a:t>pour</a:t>
            </a:r>
            <a:r>
              <a:rPr lang="pl-PL" sz="2800" dirty="0"/>
              <a:t> the  concentrated jelly   and beat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together</a:t>
            </a:r>
            <a:r>
              <a:rPr lang="pl-PL" sz="2800" dirty="0"/>
              <a:t>. Mix Ricotta </a:t>
            </a:r>
            <a:r>
              <a:rPr lang="pl-PL" sz="2800" dirty="0" err="1"/>
              <a:t>cheese</a:t>
            </a:r>
            <a:r>
              <a:rPr lang="pl-PL" sz="2800" dirty="0"/>
              <a:t> with icing sugar and gently combine with the </a:t>
            </a:r>
            <a:r>
              <a:rPr lang="pl-PL" sz="2800" dirty="0" err="1"/>
              <a:t>whipped</a:t>
            </a:r>
            <a:r>
              <a:rPr lang="pl-PL" sz="2800" dirty="0"/>
              <a:t> </a:t>
            </a:r>
            <a:r>
              <a:rPr lang="pl-PL" sz="2800" dirty="0" err="1"/>
              <a:t>cream</a:t>
            </a:r>
            <a:r>
              <a:rPr lang="pl-PL" sz="2800" dirty="0"/>
              <a:t>.</a:t>
            </a:r>
          </a:p>
        </p:txBody>
      </p:sp>
      <p:pic>
        <p:nvPicPr>
          <p:cNvPr id="4" name="Obraz 3" descr="Śmietanka z galaretk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"/>
            <a:ext cx="4552950" cy="2571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Wykończenie ciasta i dekorowanie ciasta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191000"/>
          </a:xfrm>
        </p:spPr>
        <p:txBody>
          <a:bodyPr>
            <a:noAutofit/>
          </a:bodyPr>
          <a:lstStyle/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Gotowe kremy ułóż na szpinakowym cieście biszkoptowym, najpierw masę zieloną,  potem masę serową. I wstaw do lodówki na noc.  Ciasto można udekorować  u góry galaretką, owocami lub kolorową posypką.</a:t>
            </a:r>
          </a:p>
          <a:p>
            <a:r>
              <a:rPr lang="pl-PL" sz="2400" dirty="0"/>
              <a:t>SMACZNEGO!!!</a:t>
            </a:r>
          </a:p>
          <a:p>
            <a:endParaRPr lang="pl-PL" sz="2400" dirty="0"/>
          </a:p>
        </p:txBody>
      </p:sp>
      <p:pic>
        <p:nvPicPr>
          <p:cNvPr id="4" name="Obraz 3" descr="Znalezione obrazy dla zapytania ciast shrek w wersji serowej">
            <a:hlinkClick r:id="rId2" invalidUrl="https://www.google.com/imgres?imgurl=https://pliki.doradcasmaku.pl/big-dynamic-95-9a-93-40-07c4c54b68de00c9a59ac11b.jpg&amp;imgrefurl=https://www.doradcasmaku.pl/przepis/327325/ciasto-shrek&amp;docid=OQLc_o9swTGqoM&amp;tbnid=4gUWb6QSxCKVWM:&amp;vet=12ahUKEwiL6-PQgsrdAhWMyKQKHTJ3Aj44ZBAzKDMwM3oECAEQNA..i&amp;w=1237&amp;h=865&amp;bih=940&amp;biw=1920&amp;q=ciast shrek w wersji serowej&amp;ved=2ahUKEwiL6-PQgsrdAhWMyKQKHTJ3Aj44ZBAzKDMwM3oECAEQNA&amp;iact=mrc&amp;uact=8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348703"/>
            <a:ext cx="3855671" cy="2762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załka w prawo 4">
            <a:hlinkClick r:id="rId4" action="ppaction://hlinksldjump"/>
          </p:cNvPr>
          <p:cNvSpPr/>
          <p:nvPr/>
        </p:nvSpPr>
        <p:spPr>
          <a:xfrm>
            <a:off x="9391650" y="5905500"/>
            <a:ext cx="2312621" cy="7239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15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Decorating</a:t>
            </a:r>
            <a:r>
              <a:rPr lang="pl-PL" dirty="0"/>
              <a:t> the </a:t>
            </a:r>
            <a:br>
              <a:rPr lang="pl-PL" dirty="0"/>
            </a:br>
            <a:r>
              <a:rPr lang="pl-PL" dirty="0" err="1"/>
              <a:t>cake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9850" y="2438400"/>
            <a:ext cx="9582150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dirty="0"/>
          </a:p>
          <a:p>
            <a:endParaRPr lang="pl-PL" sz="2800" dirty="0"/>
          </a:p>
          <a:p>
            <a:pPr marL="0" indent="0">
              <a:buNone/>
            </a:pPr>
            <a:r>
              <a:rPr lang="pl-PL" sz="2800" dirty="0" err="1"/>
              <a:t>Put</a:t>
            </a:r>
            <a:r>
              <a:rPr lang="pl-PL" sz="2800" dirty="0"/>
              <a:t> </a:t>
            </a:r>
            <a:r>
              <a:rPr lang="pl-PL" sz="2800" dirty="0" err="1"/>
              <a:t>both</a:t>
            </a:r>
            <a:r>
              <a:rPr lang="pl-PL" sz="2800" dirty="0"/>
              <a:t> creams on a spinach </a:t>
            </a:r>
            <a:r>
              <a:rPr lang="pl-PL" sz="2800" dirty="0" err="1"/>
              <a:t>sponge</a:t>
            </a:r>
            <a:r>
              <a:rPr lang="pl-PL" sz="2800" dirty="0"/>
              <a:t> cake, first the </a:t>
            </a:r>
            <a:r>
              <a:rPr lang="pl-PL" sz="2800" dirty="0" err="1"/>
              <a:t>green</a:t>
            </a:r>
            <a:r>
              <a:rPr lang="pl-PL" sz="2800" dirty="0"/>
              <a:t> mass </a:t>
            </a:r>
            <a:r>
              <a:rPr lang="pl-PL" sz="2800" dirty="0" err="1"/>
              <a:t>then</a:t>
            </a:r>
            <a:r>
              <a:rPr lang="pl-PL" sz="2800" dirty="0"/>
              <a:t> the </a:t>
            </a:r>
            <a:r>
              <a:rPr lang="pl-PL" sz="2800" dirty="0" err="1"/>
              <a:t>cheese</a:t>
            </a:r>
            <a:r>
              <a:rPr lang="pl-PL" sz="2800" dirty="0"/>
              <a:t> one.  </a:t>
            </a:r>
            <a:r>
              <a:rPr lang="pl-PL" sz="2800" dirty="0" err="1"/>
              <a:t>Keep</a:t>
            </a:r>
            <a:r>
              <a:rPr lang="pl-PL" sz="2800" dirty="0"/>
              <a:t> 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overnight</a:t>
            </a:r>
            <a:r>
              <a:rPr lang="pl-PL" sz="2800" dirty="0"/>
              <a:t> in the </a:t>
            </a:r>
            <a:r>
              <a:rPr lang="pl-PL" sz="2800" dirty="0" err="1"/>
              <a:t>fridge</a:t>
            </a:r>
            <a:r>
              <a:rPr lang="pl-PL" sz="2800" dirty="0"/>
              <a:t>. The Shrek </a:t>
            </a:r>
            <a:r>
              <a:rPr lang="pl-PL" sz="2800" dirty="0" err="1"/>
              <a:t>cake</a:t>
            </a:r>
            <a:r>
              <a:rPr lang="pl-PL" sz="2800" dirty="0"/>
              <a:t> can be </a:t>
            </a:r>
            <a:r>
              <a:rPr lang="pl-PL" sz="2800" dirty="0" err="1"/>
              <a:t>decorated</a:t>
            </a:r>
            <a:r>
              <a:rPr lang="pl-PL" sz="2800" dirty="0"/>
              <a:t> with jelly, fruit or </a:t>
            </a:r>
            <a:r>
              <a:rPr lang="pl-PL" sz="2800" dirty="0" err="1"/>
              <a:t>coloured</a:t>
            </a:r>
            <a:r>
              <a:rPr lang="pl-PL" sz="2800" dirty="0"/>
              <a:t> </a:t>
            </a:r>
            <a:r>
              <a:rPr lang="pl-PL" sz="2800" dirty="0" err="1"/>
              <a:t>sprinkle</a:t>
            </a:r>
            <a:r>
              <a:rPr lang="pl-PL" sz="2800" dirty="0"/>
              <a:t>. </a:t>
            </a:r>
          </a:p>
          <a:p>
            <a:pPr marL="0" indent="0">
              <a:buNone/>
            </a:pPr>
            <a:r>
              <a:rPr lang="pl-PL" sz="2800" dirty="0"/>
              <a:t>ENJOY YOUR MEAL!!!</a:t>
            </a:r>
          </a:p>
        </p:txBody>
      </p:sp>
      <p:pic>
        <p:nvPicPr>
          <p:cNvPr id="4" name="Obraz 3" descr="Znalezione obrazy dla zapytania ciast shrek w wersji serowej">
            <a:hlinkClick r:id="rId2" invalidUrl="https://www.google.com/imgres?imgurl=https://pliki.doradcasmaku.pl/big-dynamic-95-9a-93-40-07c4c54b68de00c9a59ac11b.jpg&amp;imgrefurl=https://www.doradcasmaku.pl/przepis/327325/ciasto-shrek&amp;docid=OQLc_o9swTGqoM&amp;tbnid=4gUWb6QSxCKVWM:&amp;vet=12ahUKEwiL6-PQgsrdAhWMyKQKHTJ3Aj44ZBAzKDMwM3oECAEQNA..i&amp;w=1237&amp;h=865&amp;bih=940&amp;biw=1920&amp;q=ciast shrek w wersji serowej&amp;ved=2ahUKEwiL6-PQgsrdAhWMyKQKHTJ3Aj44ZBAzKDMwM3oECAEQNA&amp;iact=mrc&amp;uact=8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00273"/>
            <a:ext cx="3855671" cy="27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56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Smacznego!!</a:t>
            </a:r>
            <a:br>
              <a:rPr lang="pl-PL" dirty="0"/>
            </a:br>
            <a:r>
              <a:rPr lang="pl-PL" dirty="0" err="1"/>
              <a:t>Enjoy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meal</a:t>
            </a:r>
            <a:r>
              <a:rPr lang="pl-PL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81815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Składniki </a:t>
            </a:r>
            <a:br>
              <a:rPr lang="pl-PL" dirty="0"/>
            </a:br>
            <a:r>
              <a:rPr lang="pl-PL" dirty="0"/>
              <a:t>na Biszkopt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4601" y="2419350"/>
            <a:ext cx="5143500" cy="42672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l-PL" sz="11200" dirty="0"/>
              <a:t>szpinak świeży lub mrożony</a:t>
            </a:r>
          </a:p>
          <a:p>
            <a:pPr lvl="0"/>
            <a:r>
              <a:rPr lang="pl-PL" sz="11200" dirty="0"/>
              <a:t>4 jajka</a:t>
            </a:r>
          </a:p>
          <a:p>
            <a:pPr lvl="0"/>
            <a:r>
              <a:rPr lang="pl-PL" sz="11200" dirty="0"/>
              <a:t>szklanka maki pszennej</a:t>
            </a:r>
          </a:p>
          <a:p>
            <a:pPr lvl="0"/>
            <a:r>
              <a:rPr lang="pl-PL" sz="11200" dirty="0"/>
              <a:t>szklanka mąki krupczatki</a:t>
            </a:r>
          </a:p>
          <a:p>
            <a:pPr lvl="0"/>
            <a:r>
              <a:rPr lang="pl-PL" sz="11200" dirty="0"/>
              <a:t>szklanka cukru</a:t>
            </a:r>
          </a:p>
          <a:p>
            <a:pPr lvl="0"/>
            <a:r>
              <a:rPr lang="pl-PL" sz="11200" dirty="0"/>
              <a:t>szklanka oleju</a:t>
            </a:r>
          </a:p>
          <a:p>
            <a:pPr lvl="0"/>
            <a:r>
              <a:rPr lang="pl-PL" sz="11200" dirty="0"/>
              <a:t>łyżeczka octu</a:t>
            </a:r>
          </a:p>
        </p:txBody>
      </p:sp>
      <p:sp>
        <p:nvSpPr>
          <p:cNvPr id="10" name="PoleTekstowe 9"/>
          <p:cNvSpPr txBox="1"/>
          <p:nvPr/>
        </p:nvSpPr>
        <p:spPr>
          <a:xfrm>
            <a:off x="7658101" y="2419350"/>
            <a:ext cx="36957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pl-PL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-2 łyżeczki proszku do pieczenia</a:t>
            </a:r>
          </a:p>
          <a:p>
            <a:pPr lvl="0"/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-1 łyżka cukru waniliowego</a:t>
            </a:r>
          </a:p>
          <a:p>
            <a:pPr lvl="0"/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-szczypta soli</a:t>
            </a:r>
          </a:p>
          <a:p>
            <a:endParaRPr lang="pl-PL" dirty="0"/>
          </a:p>
        </p:txBody>
      </p:sp>
      <p:pic>
        <p:nvPicPr>
          <p:cNvPr id="11" name="Obraz 10" descr="Biszkop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9" t="51322"/>
          <a:stretch/>
        </p:blipFill>
        <p:spPr bwMode="auto">
          <a:xfrm>
            <a:off x="7658101" y="568345"/>
            <a:ext cx="3809999" cy="2530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3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Sponge</a:t>
            </a:r>
            <a:r>
              <a:rPr lang="pl-PL" dirty="0"/>
              <a:t> </a:t>
            </a:r>
            <a:r>
              <a:rPr lang="pl-PL" dirty="0" err="1"/>
              <a:t>cake</a:t>
            </a:r>
            <a:br>
              <a:rPr lang="pl-PL" dirty="0"/>
            </a:br>
            <a:r>
              <a:rPr lang="pl-PL" dirty="0" err="1"/>
              <a:t>ingredients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3701" y="2549545"/>
            <a:ext cx="4495800" cy="3651504"/>
          </a:xfrm>
        </p:spPr>
        <p:txBody>
          <a:bodyPr>
            <a:normAutofit/>
          </a:bodyPr>
          <a:lstStyle/>
          <a:p>
            <a:r>
              <a:rPr lang="pl-PL" sz="2800" dirty="0"/>
              <a:t>Spinach (</a:t>
            </a:r>
            <a:r>
              <a:rPr lang="pl-PL" sz="2800" dirty="0" err="1"/>
              <a:t>fresh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frozen</a:t>
            </a:r>
            <a:r>
              <a:rPr lang="pl-PL" sz="2800" dirty="0"/>
              <a:t>)</a:t>
            </a:r>
          </a:p>
          <a:p>
            <a:r>
              <a:rPr lang="pl-PL" sz="2800" dirty="0"/>
              <a:t>4 </a:t>
            </a:r>
            <a:r>
              <a:rPr lang="pl-PL" sz="2800" dirty="0" err="1"/>
              <a:t>eggs</a:t>
            </a:r>
            <a:endParaRPr lang="pl-PL" sz="2800" dirty="0"/>
          </a:p>
          <a:p>
            <a:r>
              <a:rPr lang="pl-PL" sz="2800" dirty="0"/>
              <a:t>1 </a:t>
            </a:r>
            <a:r>
              <a:rPr lang="pl-PL" sz="2800" dirty="0" err="1"/>
              <a:t>glass</a:t>
            </a:r>
            <a:r>
              <a:rPr lang="pl-PL" sz="2800" dirty="0"/>
              <a:t> of </a:t>
            </a:r>
            <a:r>
              <a:rPr lang="pl-PL" sz="2800" dirty="0" err="1"/>
              <a:t>crumb</a:t>
            </a:r>
            <a:r>
              <a:rPr lang="pl-PL" sz="2800" dirty="0"/>
              <a:t> </a:t>
            </a:r>
            <a:r>
              <a:rPr lang="pl-PL" sz="2800" dirty="0" err="1"/>
              <a:t>flour</a:t>
            </a:r>
            <a:endParaRPr lang="pl-PL" sz="2800" dirty="0"/>
          </a:p>
          <a:p>
            <a:r>
              <a:rPr lang="pl-PL" sz="2800" dirty="0"/>
              <a:t>1 </a:t>
            </a:r>
            <a:r>
              <a:rPr lang="pl-PL" sz="2800" dirty="0" err="1"/>
              <a:t>glass</a:t>
            </a:r>
            <a:r>
              <a:rPr lang="pl-PL" sz="2800" dirty="0"/>
              <a:t> of </a:t>
            </a:r>
            <a:r>
              <a:rPr lang="pl-PL" sz="2800" dirty="0" err="1"/>
              <a:t>sugar</a:t>
            </a:r>
            <a:endParaRPr lang="pl-PL" sz="2800" dirty="0"/>
          </a:p>
          <a:p>
            <a:r>
              <a:rPr lang="pl-PL" sz="2800" dirty="0"/>
              <a:t>1 </a:t>
            </a:r>
            <a:r>
              <a:rPr lang="pl-PL" sz="2800" dirty="0" err="1"/>
              <a:t>glass</a:t>
            </a:r>
            <a:r>
              <a:rPr lang="pl-PL" sz="2800" dirty="0"/>
              <a:t> of </a:t>
            </a:r>
            <a:r>
              <a:rPr lang="pl-PL" sz="2800" dirty="0" err="1"/>
              <a:t>oil</a:t>
            </a:r>
            <a:endParaRPr lang="pl-PL" sz="28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7581900" y="314325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teaspoon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vinegar</a:t>
            </a: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teaspoons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baking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powder</a:t>
            </a: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tablespoon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vanilia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sugar</a:t>
            </a:r>
            <a:endParaRPr lang="pl-P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</a:t>
            </a:r>
            <a:r>
              <a:rPr lang="pl-PL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pinch</a:t>
            </a:r>
            <a:r>
              <a:rPr lang="pl-P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salt</a:t>
            </a:r>
          </a:p>
          <a:p>
            <a:pPr marL="285750" indent="-285750">
              <a:buFontTx/>
              <a:buChar char="-"/>
            </a:pPr>
            <a:endParaRPr lang="pl-PL" sz="2800" dirty="0"/>
          </a:p>
        </p:txBody>
      </p:sp>
      <p:pic>
        <p:nvPicPr>
          <p:cNvPr id="5" name="Obraz 4" descr="Biszkop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9" t="51322"/>
          <a:stretch/>
        </p:blipFill>
        <p:spPr bwMode="auto">
          <a:xfrm>
            <a:off x="7581900" y="357411"/>
            <a:ext cx="3581399" cy="242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8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Przygotowanie</a:t>
            </a:r>
            <a:br>
              <a:rPr lang="pl-PL" dirty="0"/>
            </a:br>
            <a:r>
              <a:rPr lang="pl-PL" dirty="0"/>
              <a:t>Biszkoptu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9600" dirty="0"/>
          </a:p>
          <a:p>
            <a:pPr marL="0" indent="0">
              <a:buNone/>
            </a:pPr>
            <a:endParaRPr lang="pl-PL" sz="9600" dirty="0"/>
          </a:p>
          <a:p>
            <a:pPr marL="0" indent="0">
              <a:buNone/>
            </a:pPr>
            <a:r>
              <a:rPr lang="pl-PL" sz="9600" dirty="0"/>
              <a:t>Szpinak świeży zmiksować na gładką masę,  a mrożony odcedzić. Jajka ubić na sztywną pianę, dodać szczyptę soli. Pod koniec ubijania dodać cukier i ocet. ODSTAWIĆ MIKSER!!! Następnie małymi porcjami dodawać  przesianą mąkę oraz proszek do pieczenia  i cały czas mieszać przy użyciu drewnianej łyżki. Na końcu dodać olej i powoli dodać szpinak. Gotowe ciasto przelać do formy i piec w nagrzanym piekarniku w temperaturze 180° C przez 30-45 minut.</a:t>
            </a:r>
          </a:p>
          <a:p>
            <a:endParaRPr lang="pl-PL" dirty="0"/>
          </a:p>
        </p:txBody>
      </p:sp>
      <p:pic>
        <p:nvPicPr>
          <p:cNvPr id="4" name="Obraz 3" descr="Biszkop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68345"/>
            <a:ext cx="3790950" cy="2530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Sponge</a:t>
            </a:r>
            <a:r>
              <a:rPr lang="pl-PL" dirty="0"/>
              <a:t> </a:t>
            </a:r>
            <a:r>
              <a:rPr lang="pl-PL" dirty="0" err="1"/>
              <a:t>cake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preparation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33700" y="2686051"/>
            <a:ext cx="8770571" cy="3251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Mix the fresh spinach to a smooth mass </a:t>
            </a:r>
            <a:r>
              <a:rPr lang="pl-PL" sz="2400" dirty="0" err="1"/>
              <a:t>or</a:t>
            </a:r>
            <a:r>
              <a:rPr lang="pl-PL" sz="2400" dirty="0"/>
              <a:t> strain the frozen one. Beat the </a:t>
            </a:r>
            <a:r>
              <a:rPr lang="pl-PL" sz="2400" dirty="0" err="1"/>
              <a:t>eggs</a:t>
            </a:r>
            <a:r>
              <a:rPr lang="pl-PL" sz="2400" dirty="0"/>
              <a:t>’ </a:t>
            </a:r>
            <a:r>
              <a:rPr lang="pl-PL" sz="2400" dirty="0" err="1"/>
              <a:t>whites</a:t>
            </a:r>
            <a:r>
              <a:rPr lang="pl-PL" sz="2400" dirty="0"/>
              <a:t> </a:t>
            </a:r>
            <a:r>
              <a:rPr lang="pl-PL" sz="2400" dirty="0" err="1"/>
              <a:t>untill</a:t>
            </a:r>
            <a:r>
              <a:rPr lang="pl-PL" sz="2400" dirty="0"/>
              <a:t> </a:t>
            </a:r>
            <a:r>
              <a:rPr lang="pl-PL" sz="2400" dirty="0" err="1"/>
              <a:t>stiff</a:t>
            </a:r>
            <a:r>
              <a:rPr lang="pl-PL" sz="2400" dirty="0"/>
              <a:t> and add a pinch of salt and a </a:t>
            </a:r>
            <a:r>
              <a:rPr lang="pl-PL" sz="2400" dirty="0" err="1"/>
              <a:t>teaspoon</a:t>
            </a:r>
            <a:r>
              <a:rPr lang="pl-PL" sz="2400" dirty="0"/>
              <a:t> of </a:t>
            </a:r>
            <a:r>
              <a:rPr lang="pl-PL" sz="2400" dirty="0" err="1"/>
              <a:t>vinegar</a:t>
            </a:r>
            <a:r>
              <a:rPr lang="pl-PL" sz="2400" dirty="0"/>
              <a:t>.  PUT THE MIXER AWAY! Then add the </a:t>
            </a:r>
            <a:r>
              <a:rPr lang="pl-PL" sz="2400" dirty="0" err="1"/>
              <a:t>sifted</a:t>
            </a:r>
            <a:r>
              <a:rPr lang="pl-PL" sz="2400" dirty="0"/>
              <a:t> flour and </a:t>
            </a:r>
            <a:r>
              <a:rPr lang="pl-PL" sz="2400" dirty="0" err="1"/>
              <a:t>baking</a:t>
            </a:r>
            <a:r>
              <a:rPr lang="pl-PL" sz="2400" dirty="0"/>
              <a:t> powder in small portions and stir with a </a:t>
            </a:r>
            <a:r>
              <a:rPr lang="pl-PL" sz="2400" dirty="0" err="1"/>
              <a:t>wooden</a:t>
            </a:r>
            <a:r>
              <a:rPr lang="pl-PL" sz="2400" dirty="0"/>
              <a:t> </a:t>
            </a:r>
            <a:r>
              <a:rPr lang="pl-PL" sz="2400" dirty="0" err="1"/>
              <a:t>spoon</a:t>
            </a:r>
            <a:r>
              <a:rPr lang="pl-PL" sz="2400" dirty="0"/>
              <a:t>. Finally add the </a:t>
            </a:r>
            <a:r>
              <a:rPr lang="pl-PL" sz="2400" dirty="0" err="1"/>
              <a:t>oil</a:t>
            </a:r>
            <a:r>
              <a:rPr lang="pl-PL" sz="2400" dirty="0"/>
              <a:t> and  </a:t>
            </a:r>
            <a:r>
              <a:rPr lang="pl-PL" sz="2400" dirty="0" err="1"/>
              <a:t>slowly</a:t>
            </a:r>
            <a:r>
              <a:rPr lang="pl-PL" sz="2400" dirty="0"/>
              <a:t> add the spinach mass. Pour the </a:t>
            </a:r>
            <a:r>
              <a:rPr lang="pl-PL" sz="2400" dirty="0" err="1"/>
              <a:t>ready-made</a:t>
            </a:r>
            <a:r>
              <a:rPr lang="pl-PL" sz="2400" dirty="0"/>
              <a:t> dough into a </a:t>
            </a:r>
            <a:r>
              <a:rPr lang="pl-PL" sz="2400" dirty="0" err="1"/>
              <a:t>baking</a:t>
            </a:r>
            <a:r>
              <a:rPr lang="pl-PL" sz="2400" dirty="0"/>
              <a:t> </a:t>
            </a:r>
            <a:r>
              <a:rPr lang="pl-PL" sz="2400" dirty="0" err="1"/>
              <a:t>tray</a:t>
            </a:r>
            <a:r>
              <a:rPr lang="pl-PL" sz="2400" dirty="0"/>
              <a:t> and </a:t>
            </a:r>
            <a:r>
              <a:rPr lang="pl-PL" sz="2400" dirty="0" err="1"/>
              <a:t>bake</a:t>
            </a:r>
            <a:r>
              <a:rPr lang="pl-PL" sz="2400" dirty="0"/>
              <a:t> in a </a:t>
            </a:r>
            <a:r>
              <a:rPr lang="pl-PL" sz="2400" dirty="0" err="1"/>
              <a:t>pre-heated</a:t>
            </a:r>
            <a:r>
              <a:rPr lang="pl-PL" sz="2400" dirty="0"/>
              <a:t> oven at 180° C for 30-45 minutes.</a:t>
            </a:r>
          </a:p>
        </p:txBody>
      </p:sp>
      <p:pic>
        <p:nvPicPr>
          <p:cNvPr id="4" name="Obraz 3" descr="Biszkop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35993"/>
            <a:ext cx="3581400" cy="245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98293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Składniki na </a:t>
            </a:r>
            <a:br>
              <a:rPr lang="pl-PL" dirty="0"/>
            </a:br>
            <a:r>
              <a:rPr lang="pl-PL" dirty="0"/>
              <a:t>zieloną masę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dirty="0"/>
              <a:t>900 ml zielonego soku </a:t>
            </a:r>
          </a:p>
          <a:p>
            <a:pPr lvl="0"/>
            <a:r>
              <a:rPr lang="pl-PL" sz="3200" dirty="0"/>
              <a:t>3 budynie waniliowe (bez cukru)</a:t>
            </a:r>
          </a:p>
        </p:txBody>
      </p:sp>
      <p:pic>
        <p:nvPicPr>
          <p:cNvPr id="4" name="Obraz 3" descr="Zielony budyń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49235"/>
          <a:stretch/>
        </p:blipFill>
        <p:spPr bwMode="auto">
          <a:xfrm>
            <a:off x="7734300" y="568345"/>
            <a:ext cx="3771900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Green mass</a:t>
            </a:r>
            <a:br>
              <a:rPr lang="pl-PL" dirty="0"/>
            </a:br>
            <a:r>
              <a:rPr lang="pl-PL" dirty="0" err="1"/>
              <a:t>ingredients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pl-PL" sz="2800" dirty="0"/>
            </a:br>
            <a:r>
              <a:rPr lang="pl-PL" sz="2800" dirty="0"/>
              <a:t>900 ml of </a:t>
            </a:r>
            <a:r>
              <a:rPr lang="pl-PL" sz="2800" dirty="0" err="1"/>
              <a:t>green</a:t>
            </a:r>
            <a:r>
              <a:rPr lang="pl-PL" sz="2800" dirty="0"/>
              <a:t> juice </a:t>
            </a:r>
            <a:br>
              <a:rPr lang="pl-PL" sz="2800" dirty="0"/>
            </a:br>
            <a:r>
              <a:rPr lang="pl-PL" sz="2800" dirty="0"/>
              <a:t>3 </a:t>
            </a:r>
            <a:r>
              <a:rPr lang="pl-PL" sz="2800" dirty="0" err="1"/>
              <a:t>bags</a:t>
            </a:r>
            <a:r>
              <a:rPr lang="pl-PL" sz="2800" dirty="0"/>
              <a:t> of vanilla </a:t>
            </a:r>
            <a:r>
              <a:rPr lang="pl-PL" sz="2800" dirty="0" err="1"/>
              <a:t>puddings</a:t>
            </a:r>
            <a:r>
              <a:rPr lang="pl-PL" sz="2800" dirty="0"/>
              <a:t> (without sugar)</a:t>
            </a:r>
          </a:p>
        </p:txBody>
      </p:sp>
      <p:pic>
        <p:nvPicPr>
          <p:cNvPr id="4" name="Obraz 3" descr="Zielony budyń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49235"/>
          <a:stretch/>
        </p:blipFill>
        <p:spPr bwMode="auto">
          <a:xfrm>
            <a:off x="7318984" y="133350"/>
            <a:ext cx="409196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Przygotowanie</a:t>
            </a:r>
            <a:br>
              <a:rPr lang="pl-PL" dirty="0"/>
            </a:br>
            <a:r>
              <a:rPr lang="pl-PL" dirty="0"/>
              <a:t>zielonej masy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Budyń dokładnie rozpuścić w 1,5 szklanki soku Pysio. Resztę soku zagotować, po czym dodać rozpuszczone budynie z sokiem i całość jeszcze raz zagotować.</a:t>
            </a:r>
            <a:br>
              <a:rPr lang="pl-PL" sz="2800" dirty="0"/>
            </a:br>
            <a:r>
              <a:rPr lang="pl-PL" sz="2800" dirty="0"/>
              <a:t>Gorącą masę Shrek rozprowadzić na wystudzonym biszkopcie.</a:t>
            </a:r>
          </a:p>
          <a:p>
            <a:endParaRPr lang="pl-PL" dirty="0"/>
          </a:p>
        </p:txBody>
      </p:sp>
      <p:pic>
        <p:nvPicPr>
          <p:cNvPr id="4" name="Obraz 3" descr="Zielony budyń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388256"/>
            <a:ext cx="4655771" cy="296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7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Green mass</a:t>
            </a:r>
            <a:br>
              <a:rPr lang="pl-PL" dirty="0"/>
            </a:br>
            <a:r>
              <a:rPr lang="pl-PL" dirty="0" err="1"/>
              <a:t>preparation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pPr marL="0" indent="0">
              <a:buNone/>
            </a:pPr>
            <a:r>
              <a:rPr lang="pl-PL" sz="2800" dirty="0" err="1"/>
              <a:t>Dissolve</a:t>
            </a:r>
            <a:r>
              <a:rPr lang="pl-PL" sz="2800" dirty="0"/>
              <a:t> the pudding thoroughly in one and a half </a:t>
            </a:r>
            <a:r>
              <a:rPr lang="pl-PL" sz="2800" dirty="0" err="1"/>
              <a:t>glasses</a:t>
            </a:r>
            <a:r>
              <a:rPr lang="pl-PL" sz="2800" dirty="0"/>
              <a:t> of </a:t>
            </a:r>
            <a:r>
              <a:rPr lang="pl-PL" sz="2800" dirty="0" err="1"/>
              <a:t>green</a:t>
            </a:r>
            <a:r>
              <a:rPr lang="pl-PL" sz="2800" dirty="0"/>
              <a:t> </a:t>
            </a:r>
            <a:r>
              <a:rPr lang="pl-PL" sz="2800" dirty="0" err="1"/>
              <a:t>juice</a:t>
            </a:r>
            <a:r>
              <a:rPr lang="pl-PL" sz="2800" dirty="0"/>
              <a:t>. </a:t>
            </a:r>
          </a:p>
          <a:p>
            <a:pPr marL="0" indent="0">
              <a:buNone/>
            </a:pPr>
            <a:r>
              <a:rPr lang="pl-PL" sz="2800" dirty="0" err="1"/>
              <a:t>Boil</a:t>
            </a:r>
            <a:r>
              <a:rPr lang="pl-PL" sz="2800" dirty="0"/>
              <a:t> the rest of the </a:t>
            </a:r>
            <a:r>
              <a:rPr lang="pl-PL" sz="2800" dirty="0" err="1"/>
              <a:t>juice</a:t>
            </a:r>
            <a:r>
              <a:rPr lang="pl-PL" sz="2800" dirty="0"/>
              <a:t>. Then add the </a:t>
            </a:r>
            <a:r>
              <a:rPr lang="pl-PL" sz="2800" dirty="0" err="1"/>
              <a:t>dissolved</a:t>
            </a:r>
            <a:r>
              <a:rPr lang="pl-PL" sz="2800" dirty="0"/>
              <a:t> pudding to the hot juice and </a:t>
            </a:r>
            <a:r>
              <a:rPr lang="pl-PL" sz="2800" dirty="0" err="1"/>
              <a:t>boil</a:t>
            </a:r>
            <a:r>
              <a:rPr lang="pl-PL" sz="2800" dirty="0"/>
              <a:t> 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again</a:t>
            </a:r>
            <a:r>
              <a:rPr lang="pl-PL" sz="2800" dirty="0"/>
              <a:t>. </a:t>
            </a:r>
            <a:br>
              <a:rPr lang="pl-PL" sz="2800" dirty="0"/>
            </a:br>
            <a:r>
              <a:rPr lang="pl-PL" sz="2800" dirty="0"/>
              <a:t>Spread the </a:t>
            </a:r>
            <a:r>
              <a:rPr lang="pl-PL" sz="2800" dirty="0" err="1"/>
              <a:t>warm</a:t>
            </a:r>
            <a:r>
              <a:rPr lang="pl-PL" sz="2800" dirty="0"/>
              <a:t> </a:t>
            </a:r>
            <a:r>
              <a:rPr lang="pl-PL" sz="2800" dirty="0" err="1"/>
              <a:t>green</a:t>
            </a:r>
            <a:r>
              <a:rPr lang="pl-PL" sz="2800" dirty="0"/>
              <a:t> Shrek mass on a </a:t>
            </a:r>
            <a:r>
              <a:rPr lang="pl-PL" sz="2800" dirty="0" err="1"/>
              <a:t>cooled</a:t>
            </a:r>
            <a:r>
              <a:rPr lang="pl-PL" sz="2800" dirty="0"/>
              <a:t> </a:t>
            </a:r>
            <a:r>
              <a:rPr lang="pl-PL" sz="2800" dirty="0" err="1"/>
              <a:t>sponge</a:t>
            </a:r>
            <a:r>
              <a:rPr lang="pl-PL" sz="2800" dirty="0"/>
              <a:t> cake.</a:t>
            </a:r>
          </a:p>
        </p:txBody>
      </p:sp>
      <p:pic>
        <p:nvPicPr>
          <p:cNvPr id="4" name="Obraz 3" descr="Zielony budyń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388256"/>
            <a:ext cx="4865320" cy="3021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86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 piórami">
  <a:themeElements>
    <a:clrScheme name="Z piórami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Z piórami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Z piórami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348</Words>
  <Application>Microsoft Office PowerPoint</Application>
  <PresentationFormat>Panoramiczny</PresentationFormat>
  <Paragraphs>80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Calibri</vt:lpstr>
      <vt:lpstr>Century Schoolbook</vt:lpstr>
      <vt:lpstr>Corbel</vt:lpstr>
      <vt:lpstr>Z piórami</vt:lpstr>
      <vt:lpstr>  Shrek cake Ciasto „Szrek” </vt:lpstr>
      <vt:lpstr>Składniki  na Biszkopt</vt:lpstr>
      <vt:lpstr>Sponge cake ingredients</vt:lpstr>
      <vt:lpstr>Przygotowanie Biszkoptu</vt:lpstr>
      <vt:lpstr>Sponge cake  preparation</vt:lpstr>
      <vt:lpstr>Składniki na  zieloną masę </vt:lpstr>
      <vt:lpstr>Green mass ingredients</vt:lpstr>
      <vt:lpstr>Przygotowanie zielonej masy</vt:lpstr>
      <vt:lpstr>Green mass preparation</vt:lpstr>
      <vt:lpstr>Składniki na masę serową</vt:lpstr>
      <vt:lpstr>Cheese cream ingredients</vt:lpstr>
      <vt:lpstr>Przygotowanie masy serowej</vt:lpstr>
      <vt:lpstr>Cheese cream preparation</vt:lpstr>
      <vt:lpstr>Wykończenie ciasta i dekorowanie ciasta</vt:lpstr>
      <vt:lpstr>Decorating the  cake</vt:lpstr>
      <vt:lpstr>Smacznego!! Enjoy your meal!!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Shrek cake Ciasto „Szrek” </dc:title>
  <dc:creator>Kleopatra</dc:creator>
  <cp:lastModifiedBy>Kleopatra</cp:lastModifiedBy>
  <cp:revision>4</cp:revision>
  <dcterms:created xsi:type="dcterms:W3CDTF">2018-09-29T19:54:26Z</dcterms:created>
  <dcterms:modified xsi:type="dcterms:W3CDTF">2018-09-29T21:22:52Z</dcterms:modified>
</cp:coreProperties>
</file>