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4.wav" ContentType="audio/x-wav"/>
  <Override PartName="/ppt/media/audio5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DAF7-7032-417A-9D16-590C9249EBAA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2691-E732-4842-9867-5B70EE1CD5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DAF7-7032-417A-9D16-590C9249EBAA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2691-E732-4842-9867-5B70EE1CD5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DAF7-7032-417A-9D16-590C9249EBAA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2691-E732-4842-9867-5B70EE1CD5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DAF7-7032-417A-9D16-590C9249EBAA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2691-E732-4842-9867-5B70EE1CD5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DAF7-7032-417A-9D16-590C9249EBAA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2691-E732-4842-9867-5B70EE1CD5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DAF7-7032-417A-9D16-590C9249EBAA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2691-E732-4842-9867-5B70EE1CD5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DAF7-7032-417A-9D16-590C9249EBAA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2691-E732-4842-9867-5B70EE1CD5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DAF7-7032-417A-9D16-590C9249EBAA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2691-E732-4842-9867-5B70EE1CD5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DAF7-7032-417A-9D16-590C9249EBAA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2691-E732-4842-9867-5B70EE1CD5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DAF7-7032-417A-9D16-590C9249EBAA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2691-E732-4842-9867-5B70EE1CD5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DAF7-7032-417A-9D16-590C9249EBAA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2691-E732-4842-9867-5B70EE1CD5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flickr.com/photos/christijohnstone/5495602199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6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DAF7-7032-417A-9D16-590C9249EBAA}" type="datetimeFigureOut">
              <a:rPr lang="pl-PL" smtClean="0"/>
              <a:t>23.09.2018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2691-E732-4842-9867-5B70EE1CD59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oodista.com/blog/2015/03/05/green-velvet-cupcakes-for-st-patricks-day" TargetMode="Externa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>
            <a:noAutofit/>
          </a:bodyPr>
          <a:lstStyle/>
          <a:p>
            <a:r>
              <a:rPr lang="pl-PL" sz="4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Przepis na babeczki mech</a:t>
            </a:r>
            <a:br>
              <a:rPr lang="pl-PL" sz="4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pl-PL" sz="4000" i="1" dirty="0">
                <a:solidFill>
                  <a:schemeClr val="bg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pl-PL" sz="4000" i="1" dirty="0" err="1">
                <a:solidFill>
                  <a:schemeClr val="bg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recipe</a:t>
            </a:r>
            <a:r>
              <a:rPr lang="pl-PL" sz="4000" i="1" dirty="0">
                <a:solidFill>
                  <a:schemeClr val="bg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for </a:t>
            </a:r>
            <a:r>
              <a:rPr lang="pl-PL" sz="4000" i="1" dirty="0" err="1">
                <a:solidFill>
                  <a:schemeClr val="bg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moss</a:t>
            </a:r>
            <a:r>
              <a:rPr lang="pl-PL" sz="4000" i="1" dirty="0">
                <a:solidFill>
                  <a:schemeClr val="bg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4000" i="1" dirty="0" err="1">
                <a:solidFill>
                  <a:schemeClr val="bg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cupcakes</a:t>
            </a:r>
            <a:br>
              <a:rPr lang="pl-PL" sz="4000" dirty="0">
                <a:solidFill>
                  <a:schemeClr val="bg2"/>
                </a:solidFill>
                <a:latin typeface="Arabic Typesetting" pitchFamily="66" charset="-78"/>
                <a:cs typeface="Arabic Typesetting" pitchFamily="66" charset="-78"/>
              </a:rPr>
            </a:br>
            <a:endParaRPr lang="pl-PL" sz="40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6582" y="4807018"/>
            <a:ext cx="8705056" cy="1752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pl-PL" b="1" dirty="0">
                <a:solidFill>
                  <a:schemeClr val="bg2"/>
                </a:solidFill>
                <a:latin typeface="+mj-lt"/>
                <a:cs typeface="Arabic Typesetting" pitchFamily="66" charset="-78"/>
              </a:rPr>
              <a:t>Author: Julia Pawliczak</a:t>
            </a:r>
          </a:p>
          <a:p>
            <a:pPr algn="r"/>
            <a:r>
              <a:rPr lang="pl-PL" b="1" dirty="0">
                <a:solidFill>
                  <a:schemeClr val="bg2"/>
                </a:solidFill>
                <a:latin typeface="+mj-lt"/>
                <a:cs typeface="Arabic Typesetting" pitchFamily="66" charset="-78"/>
              </a:rPr>
              <a:t>Suppervised by: Małgorzata Stasińska</a:t>
            </a:r>
          </a:p>
          <a:p>
            <a:r>
              <a:rPr lang="pl-PL" sz="2600" dirty="0">
                <a:solidFill>
                  <a:schemeClr val="bg2"/>
                </a:solidFill>
                <a:latin typeface="+mj-lt"/>
                <a:cs typeface="Arabic Typesetting" pitchFamily="66" charset="-78"/>
              </a:rPr>
              <a:t>Szkoła Podstawowa nr 6 w Zgierzu z Oddziałami Dwujęzycznymi i Oddziałami Sportowymi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 bwMode="auto">
          <a:xfrm>
            <a:off x="728690" y="1700808"/>
            <a:ext cx="7772400" cy="31062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edge/>
    <p:sndAc>
      <p:stSnd>
        <p:snd r:embed="rId2" name="drumroll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857232"/>
          </a:xfrm>
        </p:spPr>
        <p:txBody>
          <a:bodyPr/>
          <a:lstStyle/>
          <a:p>
            <a:r>
              <a:rPr lang="pl-PL" dirty="0">
                <a:latin typeface="Bradley Hand ITC" pitchFamily="66" charset="0"/>
              </a:rPr>
              <a:t>Przepis (recipe)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857232"/>
            <a:ext cx="4357686" cy="60007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>
                <a:latin typeface="Arabic Typesetting" pitchFamily="66" charset="-78"/>
                <a:cs typeface="Arabic Typesetting" pitchFamily="66" charset="-78"/>
              </a:rPr>
              <a:t>ZIELONE CIASTO:</a:t>
            </a:r>
          </a:p>
          <a:p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450 g świeżego szpinaku</a:t>
            </a:r>
          </a:p>
          <a:p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2/3 szklanki oleju</a:t>
            </a:r>
          </a:p>
          <a:p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1 szklanka cukru</a:t>
            </a:r>
          </a:p>
          <a:p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3 jajka</a:t>
            </a:r>
          </a:p>
          <a:p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2 szklanki mąki pszennej</a:t>
            </a:r>
          </a:p>
          <a:p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2 łyżeczki proszku do pieczenia</a:t>
            </a:r>
          </a:p>
          <a:p>
            <a:pPr>
              <a:buNone/>
            </a:pPr>
            <a:r>
              <a:rPr lang="pl-PL" b="1" dirty="0">
                <a:latin typeface="Arabic Typesetting" pitchFamily="66" charset="-78"/>
                <a:cs typeface="Arabic Typesetting" pitchFamily="66" charset="-78"/>
              </a:rPr>
              <a:t>KREM MASCARPONE:</a:t>
            </a:r>
          </a:p>
          <a:p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250 g serka mascarpone (zimne)</a:t>
            </a:r>
          </a:p>
          <a:p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200 ml śmietanki 36% (zimnej)</a:t>
            </a:r>
          </a:p>
          <a:p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4 łyżki cukru pudru</a:t>
            </a:r>
          </a:p>
          <a:p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1 łyżeczka wanilii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357686" y="785795"/>
            <a:ext cx="457203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b="1" dirty="0">
                <a:latin typeface="Arabic Typesetting" pitchFamily="66" charset="-78"/>
                <a:cs typeface="Arabic Typesetting" pitchFamily="66" charset="-78"/>
              </a:rPr>
              <a:t>GREEN DOUGH:</a:t>
            </a:r>
          </a:p>
          <a:p>
            <a:pPr>
              <a:buFont typeface="Arial" pitchFamily="34" charset="0"/>
              <a:buChar char="•"/>
            </a:pP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  450g of fresh spinach</a:t>
            </a:r>
          </a:p>
          <a:p>
            <a:pPr>
              <a:buFont typeface="Arial" pitchFamily="34" charset="0"/>
              <a:buChar char="•"/>
            </a:pP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  2/3 glass of oil</a:t>
            </a:r>
          </a:p>
          <a:p>
            <a:pPr>
              <a:buFont typeface="Arial" pitchFamily="34" charset="0"/>
              <a:buChar char="•"/>
            </a:pP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  1 glass of sugar </a:t>
            </a:r>
          </a:p>
          <a:p>
            <a:pPr>
              <a:buFont typeface="Arial" pitchFamily="34" charset="0"/>
              <a:buChar char="•"/>
            </a:pP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  3 eggs</a:t>
            </a:r>
          </a:p>
          <a:p>
            <a:pPr>
              <a:buFont typeface="Arial" pitchFamily="34" charset="0"/>
              <a:buChar char="•"/>
            </a:pP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  2 glasses of wheat flour</a:t>
            </a:r>
          </a:p>
          <a:p>
            <a:pPr>
              <a:buFont typeface="Arial" pitchFamily="34" charset="0"/>
              <a:buChar char="•"/>
            </a:pP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  2 tsp of baking powder</a:t>
            </a:r>
          </a:p>
          <a:p>
            <a:r>
              <a:rPr lang="pl-PL" sz="3000" b="1" dirty="0">
                <a:latin typeface="Arabic Typesetting" pitchFamily="66" charset="-78"/>
                <a:cs typeface="Arabic Typesetting" pitchFamily="66" charset="-78"/>
              </a:rPr>
              <a:t>MASCARPONE CREAM:</a:t>
            </a:r>
          </a:p>
          <a:p>
            <a:pPr>
              <a:buFont typeface="Arial" pitchFamily="34" charset="0"/>
              <a:buChar char="•"/>
            </a:pPr>
            <a:r>
              <a:rPr lang="pl-PL" sz="3000" b="1" dirty="0">
                <a:latin typeface="Arabic Typesetting" pitchFamily="66" charset="-78"/>
                <a:cs typeface="Arabic Typesetting" pitchFamily="66" charset="-78"/>
              </a:rPr>
              <a:t>  </a:t>
            </a: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250g of </a:t>
            </a:r>
            <a:r>
              <a:rPr lang="pl-PL" sz="3000" dirty="0" err="1">
                <a:latin typeface="Arabic Typesetting" pitchFamily="66" charset="-78"/>
                <a:cs typeface="Arabic Typesetting" pitchFamily="66" charset="-78"/>
              </a:rPr>
              <a:t>mascarpone</a:t>
            </a: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3000" dirty="0" err="1">
                <a:latin typeface="Arabic Typesetting" pitchFamily="66" charset="-78"/>
                <a:cs typeface="Arabic Typesetting" pitchFamily="66" charset="-78"/>
              </a:rPr>
              <a:t>cheese</a:t>
            </a: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 (cold)</a:t>
            </a:r>
          </a:p>
          <a:p>
            <a:pPr>
              <a:buFont typeface="Arial" pitchFamily="34" charset="0"/>
              <a:buChar char="•"/>
            </a:pP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  200ml of 36% cream (cold)</a:t>
            </a:r>
          </a:p>
          <a:p>
            <a:pPr>
              <a:buFont typeface="Arial" pitchFamily="34" charset="0"/>
              <a:buChar char="•"/>
            </a:pP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  4 spoons of powdered sugar</a:t>
            </a:r>
          </a:p>
          <a:p>
            <a:pPr>
              <a:buFont typeface="Arial" pitchFamily="34" charset="0"/>
              <a:buChar char="•"/>
            </a:pP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  1 spoon of vanilla</a:t>
            </a:r>
          </a:p>
          <a:p>
            <a:endParaRPr lang="pl-PL" sz="3200" dirty="0">
              <a:latin typeface="Arabic Typesetting" pitchFamily="66" charset="-78"/>
              <a:cs typeface="Arabic Typesetting" pitchFamily="66" charset="-78"/>
            </a:endParaRPr>
          </a:p>
          <a:p>
            <a:endParaRPr lang="pl-PL" sz="32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/>
          <a:lstStyle/>
          <a:p>
            <a:r>
              <a:rPr lang="pl-PL" b="1" i="1" dirty="0">
                <a:cs typeface="Aharoni" panose="02010803020104030203" pitchFamily="2" charset="-79"/>
              </a:rPr>
              <a:t>Jak zrobić? (How to make?)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71480"/>
            <a:ext cx="4500562" cy="6286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800" b="1" dirty="0">
                <a:latin typeface="Arabic Typesetting" pitchFamily="66" charset="-78"/>
                <a:cs typeface="Arabic Typesetting" pitchFamily="66" charset="-78"/>
              </a:rPr>
              <a:t>ZIELONE CIASTO:</a:t>
            </a:r>
          </a:p>
          <a:p>
            <a:pPr algn="just"/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Umyj szpinak, włóż do garnka i wymieszaj, podgrzewaj ok. 1 - 2 minuty, wyłóż na sitko, odciśnij, zblenduj.</a:t>
            </a:r>
          </a:p>
          <a:p>
            <a:pPr algn="just"/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Jajka włóż do miski, zalej bardzo ciepłą wodą z kranu i odstaw na kilkanaście minut.</a:t>
            </a:r>
          </a:p>
          <a:p>
            <a:pPr algn="just"/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Piekarnik nagrzej do 180 stopni C. Jajka wbij do miski, dodaj cukier i ubij na puszystą masę. Następnie ciągle ubijając wlewaj olej. </a:t>
            </a:r>
            <a:endParaRPr lang="pl-PL" sz="1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037140" y="642918"/>
            <a:ext cx="41433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dirty="0">
                <a:latin typeface="Arabic Typesetting" pitchFamily="66" charset="-78"/>
                <a:cs typeface="Arabic Typesetting" pitchFamily="66" charset="-78"/>
              </a:rPr>
              <a:t>GREEN DOUGH</a:t>
            </a:r>
          </a:p>
          <a:p>
            <a:pPr algn="just">
              <a:buFont typeface="Arial" pitchFamily="34" charset="0"/>
              <a:buChar char="•"/>
            </a:pP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Wash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the spinach and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put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it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into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a pot, mix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it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and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heat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for about 1-2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minutes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. Take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it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out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onto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a strainer,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squeeze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it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out and blend.</a:t>
            </a:r>
          </a:p>
          <a:p>
            <a:pPr algn="just">
              <a:buFont typeface="Arial" pitchFamily="34" charset="0"/>
              <a:buChar char="•"/>
            </a:pP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Put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the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eggs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into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another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bowl, pour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very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warm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tap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water and set aside for over a dozen minutes.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Warm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the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oven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up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to 180°C. Crack the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eggs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into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the bowl, add sugar and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whisk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for a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fluffy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mass. 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Then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still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whisking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2800" dirty="0" err="1">
                <a:latin typeface="Arabic Typesetting" pitchFamily="66" charset="-78"/>
                <a:cs typeface="Arabic Typesetting" pitchFamily="66" charset="-78"/>
              </a:rPr>
              <a:t>slowly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pour in </a:t>
            </a:r>
            <a:r>
              <a:rPr lang="pl-PL" sz="2800" dirty="0">
                <a:latin typeface="Arabic Typesetting" pitchFamily="66" charset="-78"/>
                <a:cs typeface="Arabic Typesetting" pitchFamily="66" charset="-78"/>
              </a:rPr>
              <a:t>the 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oil. </a:t>
            </a:r>
            <a:endParaRPr lang="pl-PL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slow">
    <p:wheel spokes="2"/>
    <p:sndAc>
      <p:stSnd>
        <p:snd r:embed="rId2" name="arrow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6D78E7-C33F-4BA9-B4A0-A09F80C37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>
                <a:cs typeface="Aharoni" panose="02010803020104030203" pitchFamily="2" charset="-79"/>
              </a:rPr>
              <a:t>Jak zrobić? (How to </a:t>
            </a:r>
            <a:r>
              <a:rPr lang="pl-PL" b="1" i="1" dirty="0" err="1">
                <a:cs typeface="Aharoni" panose="02010803020104030203" pitchFamily="2" charset="-79"/>
              </a:rPr>
              <a:t>make</a:t>
            </a:r>
            <a:r>
              <a:rPr lang="pl-PL" b="1" i="1" dirty="0">
                <a:cs typeface="Aharoni" panose="02010803020104030203" pitchFamily="2" charset="-79"/>
              </a:rPr>
              <a:t>?)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EE67D9-8F4A-4F5D-8B69-DBB18FB23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553" y="1570682"/>
            <a:ext cx="4114800" cy="4525963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Dodaj mus ze szpinaku i zmiksuj do połączenia się składników. </a:t>
            </a:r>
          </a:p>
          <a:p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Oddzielnie przesiej mąkę i wymieszaj z proszkiem do pieczenia. Przesyp do ubitych jajek i krótko zmiksuj tylko do połączenia się składników.</a:t>
            </a:r>
          </a:p>
          <a:p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Masę wylej do papilotek  i piec przez ok. 40 - 45 minut. Wyjmij i całkowicie ostudź. </a:t>
            </a:r>
          </a:p>
          <a:p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4590021-8DE6-4AAB-BCCF-207048B4628E}"/>
              </a:ext>
            </a:extLst>
          </p:cNvPr>
          <p:cNvSpPr/>
          <p:nvPr/>
        </p:nvSpPr>
        <p:spPr>
          <a:xfrm>
            <a:off x="4275568" y="1440874"/>
            <a:ext cx="464887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abic Typesetting" pitchFamily="66" charset="-78"/>
                <a:cs typeface="Arabic Typesetting" pitchFamily="66" charset="-78"/>
              </a:rPr>
              <a:t>Add the spinach mousse and blend to combine the ingredients. </a:t>
            </a:r>
            <a:endParaRPr lang="pl-PL" sz="3200" dirty="0">
              <a:latin typeface="Arabic Typesetting" pitchFamily="66" charset="-78"/>
              <a:cs typeface="Arabic Typesetting" pitchFamily="66" charset="-7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abic Typesetting" pitchFamily="66" charset="-78"/>
                <a:cs typeface="Arabic Typesetting" pitchFamily="66" charset="-78"/>
              </a:rPr>
              <a:t>Separately sift the flour and mix with the baking powder. </a:t>
            </a:r>
            <a:r>
              <a:rPr lang="pl-PL" sz="3200" dirty="0" err="1">
                <a:latin typeface="Arabic Typesetting" pitchFamily="66" charset="-78"/>
                <a:cs typeface="Arabic Typesetting" pitchFamily="66" charset="-78"/>
              </a:rPr>
              <a:t>Put</a:t>
            </a:r>
            <a:r>
              <a:rPr lang="pl-PL" sz="32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3200" dirty="0" err="1">
                <a:latin typeface="Arabic Typesetting" pitchFamily="66" charset="-78"/>
                <a:cs typeface="Arabic Typesetting" pitchFamily="66" charset="-78"/>
              </a:rPr>
              <a:t>it</a:t>
            </a:r>
            <a:r>
              <a:rPr lang="pl-PL" sz="32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2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3200" dirty="0">
                <a:latin typeface="Arabic Typesetting" pitchFamily="66" charset="-78"/>
                <a:cs typeface="Arabic Typesetting" pitchFamily="66" charset="-78"/>
              </a:rPr>
              <a:t>in</a:t>
            </a:r>
            <a:r>
              <a:rPr lang="en-US" sz="3200" dirty="0">
                <a:latin typeface="Arabic Typesetting" pitchFamily="66" charset="-78"/>
                <a:cs typeface="Arabic Typesetting" pitchFamily="66" charset="-78"/>
              </a:rPr>
              <a:t>to</a:t>
            </a:r>
            <a:r>
              <a:rPr lang="pl-PL" sz="3200" dirty="0">
                <a:latin typeface="Arabic Typesetting" pitchFamily="66" charset="-78"/>
                <a:cs typeface="Arabic Typesetting" pitchFamily="66" charset="-78"/>
              </a:rPr>
              <a:t> the </a:t>
            </a:r>
            <a:r>
              <a:rPr lang="pl-PL" sz="3200" dirty="0" err="1">
                <a:latin typeface="Arabic Typesetting" pitchFamily="66" charset="-78"/>
                <a:cs typeface="Arabic Typesetting" pitchFamily="66" charset="-78"/>
              </a:rPr>
              <a:t>bowl</a:t>
            </a:r>
            <a:r>
              <a:rPr lang="pl-PL" sz="3200" dirty="0">
                <a:latin typeface="Arabic Typesetting" pitchFamily="66" charset="-78"/>
                <a:cs typeface="Arabic Typesetting" pitchFamily="66" charset="-78"/>
              </a:rPr>
              <a:t> with the</a:t>
            </a:r>
            <a:r>
              <a:rPr lang="en-US" sz="3200" dirty="0">
                <a:latin typeface="Arabic Typesetting" pitchFamily="66" charset="-78"/>
                <a:cs typeface="Arabic Typesetting" pitchFamily="66" charset="-78"/>
              </a:rPr>
              <a:t> beaten eggs and mix briefly only to combine the ingredients. </a:t>
            </a:r>
            <a:endParaRPr lang="pl-PL" sz="3200" dirty="0">
              <a:latin typeface="Arabic Typesetting" pitchFamily="66" charset="-78"/>
              <a:cs typeface="Arabic Typesetting" pitchFamily="66" charset="-7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abic Typesetting" pitchFamily="66" charset="-78"/>
                <a:cs typeface="Arabic Typesetting" pitchFamily="66" charset="-78"/>
              </a:rPr>
              <a:t>Pour</a:t>
            </a:r>
            <a:r>
              <a:rPr lang="pl-PL" sz="3200" dirty="0">
                <a:latin typeface="Arabic Typesetting" pitchFamily="66" charset="-78"/>
                <a:cs typeface="Arabic Typesetting" pitchFamily="66" charset="-78"/>
              </a:rPr>
              <a:t> the</a:t>
            </a:r>
            <a:r>
              <a:rPr lang="en-US" sz="3200" dirty="0">
                <a:latin typeface="Arabic Typesetting" pitchFamily="66" charset="-78"/>
                <a:cs typeface="Arabic Typesetting" pitchFamily="66" charset="-78"/>
              </a:rPr>
              <a:t> paste into </a:t>
            </a:r>
            <a:r>
              <a:rPr lang="pl-PL" sz="3200" dirty="0">
                <a:latin typeface="Arabic Typesetting" pitchFamily="66" charset="-78"/>
                <a:cs typeface="Arabic Typesetting" pitchFamily="66" charset="-78"/>
              </a:rPr>
              <a:t>the </a:t>
            </a:r>
            <a:r>
              <a:rPr lang="en-US" sz="3200" dirty="0">
                <a:latin typeface="Arabic Typesetting" pitchFamily="66" charset="-78"/>
                <a:cs typeface="Arabic Typesetting" pitchFamily="66" charset="-78"/>
              </a:rPr>
              <a:t>baking cups </a:t>
            </a:r>
            <a:r>
              <a:rPr lang="pl-PL" sz="3200" dirty="0">
                <a:latin typeface="Arabic Typesetting" pitchFamily="66" charset="-78"/>
                <a:cs typeface="Arabic Typesetting" pitchFamily="66" charset="-78"/>
              </a:rPr>
              <a:t>B</a:t>
            </a:r>
            <a:r>
              <a:rPr lang="en-US" sz="3200" dirty="0" err="1">
                <a:latin typeface="Arabic Typesetting" pitchFamily="66" charset="-78"/>
                <a:cs typeface="Arabic Typesetting" pitchFamily="66" charset="-78"/>
              </a:rPr>
              <a:t>ake</a:t>
            </a:r>
            <a:r>
              <a:rPr lang="en-US" sz="3200" dirty="0">
                <a:latin typeface="Arabic Typesetting" pitchFamily="66" charset="-78"/>
                <a:cs typeface="Arabic Typesetting" pitchFamily="66" charset="-78"/>
              </a:rPr>
              <a:t> for approx. 40 - 45 minutes. Remove and</a:t>
            </a:r>
            <a:r>
              <a:rPr lang="pl-PL" sz="32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3200" dirty="0" err="1">
                <a:latin typeface="Arabic Typesetting" pitchFamily="66" charset="-78"/>
                <a:cs typeface="Arabic Typesetting" pitchFamily="66" charset="-78"/>
              </a:rPr>
              <a:t>let</a:t>
            </a:r>
            <a:r>
              <a:rPr lang="pl-PL" sz="3200" dirty="0">
                <a:latin typeface="Arabic Typesetting" pitchFamily="66" charset="-78"/>
                <a:cs typeface="Arabic Typesetting" pitchFamily="66" charset="-78"/>
              </a:rPr>
              <a:t> to</a:t>
            </a:r>
            <a:r>
              <a:rPr lang="en-US" sz="3200" dirty="0">
                <a:latin typeface="Arabic Typesetting" pitchFamily="66" charset="-78"/>
                <a:cs typeface="Arabic Typesetting" pitchFamily="66" charset="-78"/>
              </a:rPr>
              <a:t> cool </a:t>
            </a:r>
            <a:r>
              <a:rPr lang="pl-PL" sz="3200" dirty="0">
                <a:latin typeface="Arabic Typesetting" pitchFamily="66" charset="-78"/>
                <a:cs typeface="Arabic Typesetting" pitchFamily="66" charset="-78"/>
              </a:rPr>
              <a:t>off </a:t>
            </a:r>
            <a:r>
              <a:rPr lang="en-US" sz="3200" dirty="0">
                <a:latin typeface="Arabic Typesetting" pitchFamily="66" charset="-78"/>
                <a:cs typeface="Arabic Typesetting" pitchFamily="66" charset="-78"/>
              </a:rPr>
              <a:t>completely.</a:t>
            </a:r>
            <a:endParaRPr lang="pl-PL" sz="32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7636366"/>
      </p:ext>
    </p:extLst>
  </p:cSld>
  <p:clrMapOvr>
    <a:masterClrMapping/>
  </p:clrMapOvr>
  <p:transition spd="slow">
    <p:wipe/>
    <p:sndAc>
      <p:stSnd>
        <p:snd r:embed="rId2" name="wind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CCBA3D-95C5-4903-8189-8B2111B96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>
                <a:cs typeface="Aharoni" panose="02010803020104030203" pitchFamily="2" charset="-79"/>
              </a:rPr>
              <a:t>Jak zrobić? (How to </a:t>
            </a:r>
            <a:r>
              <a:rPr lang="pl-PL" b="1" i="1" dirty="0" err="1">
                <a:cs typeface="Aharoni" panose="02010803020104030203" pitchFamily="2" charset="-79"/>
              </a:rPr>
              <a:t>make</a:t>
            </a:r>
            <a:r>
              <a:rPr lang="pl-PL" b="1" i="1" dirty="0">
                <a:cs typeface="Aharoni" panose="02010803020104030203" pitchFamily="2" charset="-79"/>
              </a:rPr>
              <a:t>?)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50007E-9567-404D-8A81-3D34FA5E3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>
                <a:latin typeface="Arabic Typesetting" pitchFamily="66" charset="-78"/>
                <a:cs typeface="Arabic Typesetting" pitchFamily="66" charset="-78"/>
              </a:rPr>
              <a:t>KREM MASC​ARPONE:</a:t>
            </a:r>
          </a:p>
          <a:p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Do misy miksera włóż ser </a:t>
            </a:r>
            <a:r>
              <a:rPr lang="pl-PL" dirty="0" err="1">
                <a:latin typeface="Arabic Typesetting" pitchFamily="66" charset="-78"/>
                <a:cs typeface="Arabic Typesetting" pitchFamily="66" charset="-78"/>
              </a:rPr>
              <a:t>mascarpone</a:t>
            </a: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 i śmietankę, dodaj cukier puder i wanilię. Ubijaj przez kilka minut. </a:t>
            </a:r>
          </a:p>
          <a:p>
            <a:pPr>
              <a:buNone/>
            </a:pPr>
            <a:r>
              <a:rPr lang="pl-PL" b="1" dirty="0">
                <a:latin typeface="Arabic Typesetting" pitchFamily="66" charset="-78"/>
                <a:cs typeface="Arabic Typesetting" pitchFamily="66" charset="-78"/>
              </a:rPr>
              <a:t>NA KONIEC:</a:t>
            </a:r>
          </a:p>
          <a:p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 Na babeczki wyłóż krem </a:t>
            </a:r>
            <a:r>
              <a:rPr lang="pl-PL" dirty="0" err="1">
                <a:latin typeface="Arabic Typesetting" pitchFamily="66" charset="-78"/>
                <a:cs typeface="Arabic Typesetting" pitchFamily="66" charset="-78"/>
              </a:rPr>
              <a:t>mascarpone</a:t>
            </a: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. Z górnej zielonej części ciasta wybierz łyżeczką zielony środek i włóż tam krem. Udekoruj.</a:t>
            </a:r>
          </a:p>
          <a:p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 Smacznego!</a:t>
            </a:r>
          </a:p>
          <a:p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E1CD1E89-5642-4543-B8F6-B991F1F71A1F}"/>
              </a:ext>
            </a:extLst>
          </p:cNvPr>
          <p:cNvSpPr/>
          <p:nvPr/>
        </p:nvSpPr>
        <p:spPr>
          <a:xfrm>
            <a:off x="4355976" y="1615513"/>
            <a:ext cx="4572000" cy="46782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800" b="1" dirty="0">
                <a:latin typeface="Arabic Typesetting" pitchFamily="66" charset="-78"/>
                <a:cs typeface="Arabic Typesetting" pitchFamily="66" charset="-78"/>
              </a:rPr>
              <a:t>MASC</a:t>
            </a:r>
            <a:r>
              <a:rPr lang="pl-PL" sz="2800" b="1" dirty="0">
                <a:latin typeface="Arabic Typesetting" pitchFamily="66" charset="-78"/>
                <a:cs typeface="Arabic Typesetting" pitchFamily="66" charset="-78"/>
              </a:rPr>
              <a:t>AR</a:t>
            </a:r>
            <a:r>
              <a:rPr lang="en-US" sz="2800" b="1" dirty="0">
                <a:latin typeface="Arabic Typesetting" pitchFamily="66" charset="-78"/>
                <a:cs typeface="Arabic Typesetting" pitchFamily="66" charset="-78"/>
              </a:rPr>
              <a:t>PONE CREAM:</a:t>
            </a:r>
            <a:endParaRPr lang="pl-PL" sz="2800" b="1" dirty="0">
              <a:latin typeface="Arabic Typesetting" pitchFamily="66" charset="-78"/>
              <a:cs typeface="Arabic Typesetting" pitchFamily="66" charset="-78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en-US" sz="3000" dirty="0">
                <a:latin typeface="Arabic Typesetting" pitchFamily="66" charset="-78"/>
                <a:cs typeface="Arabic Typesetting" pitchFamily="66" charset="-78"/>
              </a:rPr>
              <a:t> Put</a:t>
            </a: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 the</a:t>
            </a:r>
            <a:r>
              <a:rPr lang="en-US" sz="3000" dirty="0">
                <a:latin typeface="Arabic Typesetting" pitchFamily="66" charset="-78"/>
                <a:cs typeface="Arabic Typesetting" pitchFamily="66" charset="-78"/>
              </a:rPr>
              <a:t> mascarpone cheese and </a:t>
            </a: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the </a:t>
            </a:r>
            <a:r>
              <a:rPr lang="en-US" sz="3000" dirty="0">
                <a:latin typeface="Arabic Typesetting" pitchFamily="66" charset="-78"/>
                <a:cs typeface="Arabic Typesetting" pitchFamily="66" charset="-78"/>
              </a:rPr>
              <a:t>cream into the mixing bowl, add powdered sugar and vanilla.</a:t>
            </a: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 B</a:t>
            </a:r>
            <a:r>
              <a:rPr lang="en-US" sz="3000" dirty="0">
                <a:latin typeface="Arabic Typesetting" pitchFamily="66" charset="-78"/>
                <a:cs typeface="Arabic Typesetting" pitchFamily="66" charset="-78"/>
              </a:rPr>
              <a:t>eat for a few minutes.</a:t>
            </a:r>
            <a:endParaRPr lang="pl-PL" sz="3000" dirty="0"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en-US" sz="3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000" b="1" dirty="0">
                <a:latin typeface="Arabic Typesetting" pitchFamily="66" charset="-78"/>
                <a:cs typeface="Arabic Typesetting" pitchFamily="66" charset="-78"/>
              </a:rPr>
              <a:t>AT THE END:</a:t>
            </a:r>
            <a:endParaRPr lang="pl-PL" sz="3000" b="1" dirty="0">
              <a:latin typeface="Arabic Typesetting" pitchFamily="66" charset="-78"/>
              <a:cs typeface="Arabic Typesetting" pitchFamily="66" charset="-78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en-US" sz="3000" dirty="0">
                <a:latin typeface="Arabic Typesetting" pitchFamily="66" charset="-78"/>
                <a:cs typeface="Arabic Typesetting" pitchFamily="66" charset="-78"/>
              </a:rPr>
              <a:t>From the top </a:t>
            </a: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of the </a:t>
            </a:r>
            <a:r>
              <a:rPr lang="pl-PL" sz="3000" dirty="0" err="1">
                <a:latin typeface="Arabic Typesetting" pitchFamily="66" charset="-78"/>
                <a:cs typeface="Arabic Typesetting" pitchFamily="66" charset="-78"/>
              </a:rPr>
              <a:t>cupcake</a:t>
            </a: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, </a:t>
            </a:r>
            <a:r>
              <a:rPr lang="pl-PL" sz="3000" dirty="0" err="1">
                <a:latin typeface="Arabic Typesetting" pitchFamily="66" charset="-78"/>
                <a:cs typeface="Arabic Typesetting" pitchFamily="66" charset="-78"/>
              </a:rPr>
              <a:t>take</a:t>
            </a: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 out </a:t>
            </a:r>
            <a:r>
              <a:rPr lang="en-US" sz="3000" dirty="0">
                <a:latin typeface="Arabic Typesetting" pitchFamily="66" charset="-78"/>
                <a:cs typeface="Arabic Typesetting" pitchFamily="66" charset="-78"/>
              </a:rPr>
              <a:t>a spoon </a:t>
            </a: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of </a:t>
            </a:r>
            <a:r>
              <a:rPr lang="pl-PL" sz="3000" dirty="0" err="1">
                <a:latin typeface="Arabic Typesetting" pitchFamily="66" charset="-78"/>
                <a:cs typeface="Arabic Typesetting" pitchFamily="66" charset="-78"/>
              </a:rPr>
              <a:t>dough</a:t>
            </a: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000" dirty="0">
                <a:latin typeface="Arabic Typesetting" pitchFamily="66" charset="-78"/>
                <a:cs typeface="Arabic Typesetting" pitchFamily="66" charset="-78"/>
              </a:rPr>
              <a:t>and put </a:t>
            </a:r>
            <a:r>
              <a:rPr lang="pl-PL" sz="3000" dirty="0" err="1">
                <a:latin typeface="Arabic Typesetting" pitchFamily="66" charset="-78"/>
                <a:cs typeface="Arabic Typesetting" pitchFamily="66" charset="-78"/>
              </a:rPr>
              <a:t>there</a:t>
            </a: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 the </a:t>
            </a:r>
            <a:r>
              <a:rPr lang="en-US" sz="3000" dirty="0">
                <a:latin typeface="Arabic Typesetting" pitchFamily="66" charset="-78"/>
                <a:cs typeface="Arabic Typesetting" pitchFamily="66" charset="-78"/>
              </a:rPr>
              <a:t>mascarpone cream </a:t>
            </a:r>
            <a:r>
              <a:rPr lang="pl-PL" sz="3000" dirty="0" err="1">
                <a:latin typeface="Arabic Typesetting" pitchFamily="66" charset="-78"/>
                <a:cs typeface="Arabic Typesetting" pitchFamily="66" charset="-78"/>
              </a:rPr>
              <a:t>instead</a:t>
            </a:r>
            <a:r>
              <a:rPr lang="en-US" sz="3000" dirty="0">
                <a:latin typeface="Arabic Typesetting" pitchFamily="66" charset="-78"/>
                <a:cs typeface="Arabic Typesetting" pitchFamily="66" charset="-78"/>
              </a:rPr>
              <a:t>. </a:t>
            </a:r>
            <a:r>
              <a:rPr lang="pl-PL" sz="3000" dirty="0" err="1">
                <a:latin typeface="Arabic Typesetting" pitchFamily="66" charset="-78"/>
                <a:cs typeface="Arabic Typesetting" pitchFamily="66" charset="-78"/>
              </a:rPr>
              <a:t>Decorate</a:t>
            </a: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pl-PL" sz="3000" dirty="0" err="1">
                <a:latin typeface="Arabic Typesetting" pitchFamily="66" charset="-78"/>
                <a:cs typeface="Arabic Typesetting" pitchFamily="66" charset="-78"/>
              </a:rPr>
              <a:t>Enjoy</a:t>
            </a: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3000" dirty="0" err="1">
                <a:latin typeface="Arabic Typesetting" pitchFamily="66" charset="-78"/>
                <a:cs typeface="Arabic Typesetting" pitchFamily="66" charset="-78"/>
              </a:rPr>
              <a:t>your</a:t>
            </a:r>
            <a:r>
              <a:rPr lang="pl-PL" sz="3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pl-PL" sz="3000" dirty="0" err="1">
                <a:latin typeface="Arabic Typesetting" pitchFamily="66" charset="-78"/>
                <a:cs typeface="Arabic Typesetting" pitchFamily="66" charset="-78"/>
              </a:rPr>
              <a:t>cupcakes</a:t>
            </a:r>
            <a:r>
              <a:rPr lang="en-US" sz="3000" dirty="0">
                <a:latin typeface="Arabic Typesetting" pitchFamily="66" charset="-78"/>
                <a:cs typeface="Arabic Typesetting" pitchFamily="66" charset="-78"/>
              </a:rPr>
              <a:t>!</a:t>
            </a:r>
            <a:endParaRPr lang="pl-PL" sz="30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241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2" name="breeze.wav"/>
          </p:stSnd>
        </p:sndAc>
      </p:transition>
    </mc:Choice>
    <mc:Fallback>
      <p:transition spd="med">
        <p:fade/>
        <p:sndAc>
          <p:stSnd>
            <p:snd r:embed="rId2" name="breeze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Dziękuję za obejrzenie mojej prezentacji</a:t>
            </a:r>
          </a:p>
          <a:p>
            <a:pPr algn="ctr">
              <a:buNone/>
            </a:pPr>
            <a:endParaRPr lang="pl-PL" sz="3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>
              <a:buNone/>
            </a:pPr>
            <a:r>
              <a:rPr lang="pl-PL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Thank you for watching my presentation!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spd="slow">
    <p:split orient="vert"/>
    <p:sndAc>
      <p:stSnd>
        <p:snd r:embed="rId2" name="applause.wav"/>
      </p:stSnd>
    </p:sndAc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576</Words>
  <Application>Microsoft Office PowerPoint</Application>
  <PresentationFormat>Pokaz na ekranie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Aharoni</vt:lpstr>
      <vt:lpstr>Arabic Typesetting</vt:lpstr>
      <vt:lpstr>Arial</vt:lpstr>
      <vt:lpstr>Bradley Hand ITC</vt:lpstr>
      <vt:lpstr>Calibri</vt:lpstr>
      <vt:lpstr>Motyw pakietu Office</vt:lpstr>
      <vt:lpstr>Przepis na babeczki mech The recipe  for moss cupcakes </vt:lpstr>
      <vt:lpstr>Przepis (recipe)</vt:lpstr>
      <vt:lpstr>Jak zrobić? (How to make?)</vt:lpstr>
      <vt:lpstr>Jak zrobić? (How to make?)</vt:lpstr>
      <vt:lpstr>Jak zrobić? (How to make?)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Przepis na ciasto mecj</dc:title>
  <dc:creator>Kowalski Jan</dc:creator>
  <cp:lastModifiedBy>Kleopatra</cp:lastModifiedBy>
  <cp:revision>28</cp:revision>
  <dcterms:created xsi:type="dcterms:W3CDTF">2018-09-22T08:38:13Z</dcterms:created>
  <dcterms:modified xsi:type="dcterms:W3CDTF">2018-09-23T09:54:25Z</dcterms:modified>
</cp:coreProperties>
</file>