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media/audio4.wav" ContentType="audio/x-wav"/>
  <Override PartName="/ppt/media/audio5.wav" ContentType="audio/x-wav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59" r:id="rId7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4DAF7-7032-417A-9D16-590C9249EBAA}" type="datetimeFigureOut">
              <a:rPr lang="pl-PL" smtClean="0"/>
              <a:t>23.09.2018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A2691-E732-4842-9867-5B70EE1CD593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4DAF7-7032-417A-9D16-590C9249EBAA}" type="datetimeFigureOut">
              <a:rPr lang="pl-PL" smtClean="0"/>
              <a:t>23.09.2018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A2691-E732-4842-9867-5B70EE1CD593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4DAF7-7032-417A-9D16-590C9249EBAA}" type="datetimeFigureOut">
              <a:rPr lang="pl-PL" smtClean="0"/>
              <a:t>23.09.2018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A2691-E732-4842-9867-5B70EE1CD593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4DAF7-7032-417A-9D16-590C9249EBAA}" type="datetimeFigureOut">
              <a:rPr lang="pl-PL" smtClean="0"/>
              <a:t>23.09.2018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A2691-E732-4842-9867-5B70EE1CD593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4DAF7-7032-417A-9D16-590C9249EBAA}" type="datetimeFigureOut">
              <a:rPr lang="pl-PL" smtClean="0"/>
              <a:t>23.09.2018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A2691-E732-4842-9867-5B70EE1CD593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4DAF7-7032-417A-9D16-590C9249EBAA}" type="datetimeFigureOut">
              <a:rPr lang="pl-PL" smtClean="0"/>
              <a:t>23.09.2018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A2691-E732-4842-9867-5B70EE1CD593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4DAF7-7032-417A-9D16-590C9249EBAA}" type="datetimeFigureOut">
              <a:rPr lang="pl-PL" smtClean="0"/>
              <a:t>23.09.2018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A2691-E732-4842-9867-5B70EE1CD593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4DAF7-7032-417A-9D16-590C9249EBAA}" type="datetimeFigureOut">
              <a:rPr lang="pl-PL" smtClean="0"/>
              <a:t>23.09.2018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A2691-E732-4842-9867-5B70EE1CD593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4DAF7-7032-417A-9D16-590C9249EBAA}" type="datetimeFigureOut">
              <a:rPr lang="pl-PL" smtClean="0"/>
              <a:t>23.09.2018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A2691-E732-4842-9867-5B70EE1CD593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4DAF7-7032-417A-9D16-590C9249EBAA}" type="datetimeFigureOut">
              <a:rPr lang="pl-PL" smtClean="0"/>
              <a:t>23.09.2018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A2691-E732-4842-9867-5B70EE1CD593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4DAF7-7032-417A-9D16-590C9249EBAA}" type="datetimeFigureOut">
              <a:rPr lang="pl-PL" smtClean="0"/>
              <a:t>23.09.2018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A2691-E732-4842-9867-5B70EE1CD593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hyperlink" Target="http://www.flickr.com/photos/christijohnstone/5495602199/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46000"/>
            <a:lum/>
            <a:extLst>
              <a:ext uri="{837473B0-CC2E-450A-ABE3-18F120FF3D39}">
                <a1611:picAttrSrcUrl xmlns:a1611="http://schemas.microsoft.com/office/drawing/2016/11/main" r:id="rId14"/>
              </a:ext>
            </a:extLst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24DAF7-7032-417A-9D16-590C9249EBAA}" type="datetimeFigureOut">
              <a:rPr lang="pl-PL" smtClean="0"/>
              <a:t>23.09.2018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BA2691-E732-4842-9867-5B70EE1CD593}" type="slidenum">
              <a:rPr lang="pl-PL" smtClean="0"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www.foodista.com/blog/2015/03/05/green-velvet-cupcakes-for-st-patricks-day" TargetMode="External"/><Relationship Id="rId4" Type="http://schemas.openxmlformats.org/officeDocument/2006/relationships/image" Target="../media/image3.jp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audio" Target="../media/audio6.wav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alphaModFix amt="93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42910" y="714356"/>
            <a:ext cx="7772400" cy="1470025"/>
          </a:xfrm>
        </p:spPr>
        <p:txBody>
          <a:bodyPr>
            <a:noAutofit/>
          </a:bodyPr>
          <a:lstStyle/>
          <a:p>
            <a:r>
              <a:rPr lang="pl-PL" sz="4000" dirty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Przepis na babeczki mech</a:t>
            </a:r>
            <a:br>
              <a:rPr lang="pl-PL" sz="4000" dirty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</a:br>
            <a:r>
              <a:rPr lang="pl-PL" sz="4000" i="1" dirty="0">
                <a:solidFill>
                  <a:schemeClr val="bg2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The </a:t>
            </a:r>
            <a:r>
              <a:rPr lang="pl-PL" sz="4000" i="1" dirty="0" err="1">
                <a:solidFill>
                  <a:schemeClr val="bg2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recipe</a:t>
            </a:r>
            <a:r>
              <a:rPr lang="pl-PL" sz="4000" i="1" dirty="0">
                <a:solidFill>
                  <a:schemeClr val="bg2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 for </a:t>
            </a:r>
            <a:r>
              <a:rPr lang="pl-PL" sz="4000" i="1" dirty="0" err="1">
                <a:solidFill>
                  <a:schemeClr val="bg2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moss</a:t>
            </a:r>
            <a:r>
              <a:rPr lang="pl-PL" sz="4000" i="1" dirty="0">
                <a:solidFill>
                  <a:schemeClr val="bg2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  <a:r>
              <a:rPr lang="pl-PL" sz="4000" i="1" dirty="0" err="1">
                <a:solidFill>
                  <a:schemeClr val="bg2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cupcakes</a:t>
            </a:r>
            <a:br>
              <a:rPr lang="pl-PL" sz="4000" dirty="0">
                <a:solidFill>
                  <a:schemeClr val="bg2"/>
                </a:solidFill>
                <a:latin typeface="Arabic Typesetting" pitchFamily="66" charset="-78"/>
                <a:cs typeface="Arabic Typesetting" pitchFamily="66" charset="-78"/>
              </a:rPr>
            </a:br>
            <a:endParaRPr lang="pl-PL" sz="4000" dirty="0">
              <a:solidFill>
                <a:schemeClr val="bg1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76582" y="4807018"/>
            <a:ext cx="8705056" cy="1752600"/>
          </a:xfrm>
        </p:spPr>
        <p:txBody>
          <a:bodyPr>
            <a:normAutofit fontScale="92500" lnSpcReduction="10000"/>
          </a:bodyPr>
          <a:lstStyle/>
          <a:p>
            <a:pPr algn="r"/>
            <a:r>
              <a:rPr lang="pl-PL" b="1" dirty="0">
                <a:solidFill>
                  <a:schemeClr val="bg2"/>
                </a:solidFill>
                <a:latin typeface="+mj-lt"/>
                <a:cs typeface="Arabic Typesetting" pitchFamily="66" charset="-78"/>
              </a:rPr>
              <a:t>Author: Julia Pawliczak</a:t>
            </a:r>
          </a:p>
          <a:p>
            <a:pPr algn="r"/>
            <a:r>
              <a:rPr lang="pl-PL" b="1" dirty="0">
                <a:solidFill>
                  <a:schemeClr val="bg2"/>
                </a:solidFill>
                <a:latin typeface="+mj-lt"/>
                <a:cs typeface="Arabic Typesetting" pitchFamily="66" charset="-78"/>
              </a:rPr>
              <a:t>Suppervised by: Małgorzata Stasińska</a:t>
            </a:r>
          </a:p>
          <a:p>
            <a:r>
              <a:rPr lang="pl-PL" sz="2600" dirty="0">
                <a:solidFill>
                  <a:schemeClr val="bg2"/>
                </a:solidFill>
                <a:latin typeface="+mj-lt"/>
                <a:cs typeface="Arabic Typesetting" pitchFamily="66" charset="-78"/>
              </a:rPr>
              <a:t>Szkoła Podstawowa nr 6 w Zgierzu z Oddziałami Dwujęzycznymi i Oddziałami Sportowymi</a:t>
            </a:r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5"/>
              </a:ext>
            </a:extLst>
          </a:blip>
          <a:stretch>
            <a:fillRect/>
          </a:stretch>
        </p:blipFill>
        <p:spPr bwMode="auto">
          <a:xfrm>
            <a:off x="728690" y="1700808"/>
            <a:ext cx="7772400" cy="310621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 spd="slow">
    <p:wedge/>
    <p:sndAc>
      <p:stSnd>
        <p:snd r:embed="rId2" name="drumroll.wav"/>
      </p:stSnd>
    </p:sndAc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14348" y="0"/>
            <a:ext cx="8229600" cy="857232"/>
          </a:xfrm>
        </p:spPr>
        <p:txBody>
          <a:bodyPr/>
          <a:lstStyle/>
          <a:p>
            <a:r>
              <a:rPr lang="pl-PL" dirty="0">
                <a:latin typeface="Bradley Hand ITC" pitchFamily="66" charset="0"/>
              </a:rPr>
              <a:t>Przepis (recipe)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0" y="857232"/>
            <a:ext cx="4357686" cy="6000767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pl-PL" b="1" dirty="0">
                <a:latin typeface="Arabic Typesetting" pitchFamily="66" charset="-78"/>
                <a:cs typeface="Arabic Typesetting" pitchFamily="66" charset="-78"/>
              </a:rPr>
              <a:t>ZIELONE CIASTO:</a:t>
            </a:r>
          </a:p>
          <a:p>
            <a:r>
              <a:rPr lang="pl-PL" dirty="0">
                <a:latin typeface="Arabic Typesetting" pitchFamily="66" charset="-78"/>
                <a:cs typeface="Arabic Typesetting" pitchFamily="66" charset="-78"/>
              </a:rPr>
              <a:t>450 g świeżego szpinaku</a:t>
            </a:r>
          </a:p>
          <a:p>
            <a:r>
              <a:rPr lang="pl-PL" dirty="0">
                <a:latin typeface="Arabic Typesetting" pitchFamily="66" charset="-78"/>
                <a:cs typeface="Arabic Typesetting" pitchFamily="66" charset="-78"/>
              </a:rPr>
              <a:t>2/3 szklanki oleju</a:t>
            </a:r>
          </a:p>
          <a:p>
            <a:r>
              <a:rPr lang="pl-PL" dirty="0">
                <a:latin typeface="Arabic Typesetting" pitchFamily="66" charset="-78"/>
                <a:cs typeface="Arabic Typesetting" pitchFamily="66" charset="-78"/>
              </a:rPr>
              <a:t>1 szklanka cukru</a:t>
            </a:r>
          </a:p>
          <a:p>
            <a:r>
              <a:rPr lang="pl-PL" dirty="0">
                <a:latin typeface="Arabic Typesetting" pitchFamily="66" charset="-78"/>
                <a:cs typeface="Arabic Typesetting" pitchFamily="66" charset="-78"/>
              </a:rPr>
              <a:t>3 jajka</a:t>
            </a:r>
          </a:p>
          <a:p>
            <a:r>
              <a:rPr lang="pl-PL" dirty="0">
                <a:latin typeface="Arabic Typesetting" pitchFamily="66" charset="-78"/>
                <a:cs typeface="Arabic Typesetting" pitchFamily="66" charset="-78"/>
              </a:rPr>
              <a:t>2 szklanki mąki pszennej</a:t>
            </a:r>
          </a:p>
          <a:p>
            <a:r>
              <a:rPr lang="pl-PL" dirty="0">
                <a:latin typeface="Arabic Typesetting" pitchFamily="66" charset="-78"/>
                <a:cs typeface="Arabic Typesetting" pitchFamily="66" charset="-78"/>
              </a:rPr>
              <a:t>2 łyżeczki proszku do pieczenia</a:t>
            </a:r>
          </a:p>
          <a:p>
            <a:pPr>
              <a:buNone/>
            </a:pPr>
            <a:r>
              <a:rPr lang="pl-PL" b="1" dirty="0">
                <a:latin typeface="Arabic Typesetting" pitchFamily="66" charset="-78"/>
                <a:cs typeface="Arabic Typesetting" pitchFamily="66" charset="-78"/>
              </a:rPr>
              <a:t>KREM MASCARPONE:</a:t>
            </a:r>
          </a:p>
          <a:p>
            <a:r>
              <a:rPr lang="pl-PL" dirty="0">
                <a:latin typeface="Arabic Typesetting" pitchFamily="66" charset="-78"/>
                <a:cs typeface="Arabic Typesetting" pitchFamily="66" charset="-78"/>
              </a:rPr>
              <a:t>250 g serka mascarpone (zimne)</a:t>
            </a:r>
          </a:p>
          <a:p>
            <a:r>
              <a:rPr lang="pl-PL" dirty="0">
                <a:latin typeface="Arabic Typesetting" pitchFamily="66" charset="-78"/>
                <a:cs typeface="Arabic Typesetting" pitchFamily="66" charset="-78"/>
              </a:rPr>
              <a:t>200 ml śmietanki 36% (zimnej)</a:t>
            </a:r>
          </a:p>
          <a:p>
            <a:r>
              <a:rPr lang="pl-PL" dirty="0">
                <a:latin typeface="Arabic Typesetting" pitchFamily="66" charset="-78"/>
                <a:cs typeface="Arabic Typesetting" pitchFamily="66" charset="-78"/>
              </a:rPr>
              <a:t>4 łyżki cukru pudru</a:t>
            </a:r>
          </a:p>
          <a:p>
            <a:r>
              <a:rPr lang="pl-PL" dirty="0">
                <a:latin typeface="Arabic Typesetting" pitchFamily="66" charset="-78"/>
                <a:cs typeface="Arabic Typesetting" pitchFamily="66" charset="-78"/>
              </a:rPr>
              <a:t>1 łyżeczka wanilii</a:t>
            </a:r>
          </a:p>
          <a:p>
            <a:pPr>
              <a:buNone/>
            </a:pPr>
            <a:endParaRPr lang="pl-PL" dirty="0"/>
          </a:p>
        </p:txBody>
      </p:sp>
      <p:sp>
        <p:nvSpPr>
          <p:cNvPr id="5" name="pole tekstowe 4"/>
          <p:cNvSpPr txBox="1"/>
          <p:nvPr/>
        </p:nvSpPr>
        <p:spPr>
          <a:xfrm>
            <a:off x="4357686" y="785795"/>
            <a:ext cx="4572032" cy="66171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3000" b="1" dirty="0">
                <a:latin typeface="Arabic Typesetting" pitchFamily="66" charset="-78"/>
                <a:cs typeface="Arabic Typesetting" pitchFamily="66" charset="-78"/>
              </a:rPr>
              <a:t>GREEN DOUGH:</a:t>
            </a:r>
          </a:p>
          <a:p>
            <a:pPr>
              <a:buFont typeface="Arial" pitchFamily="34" charset="0"/>
              <a:buChar char="•"/>
            </a:pPr>
            <a:r>
              <a:rPr lang="pl-PL" sz="3000" dirty="0">
                <a:latin typeface="Arabic Typesetting" pitchFamily="66" charset="-78"/>
                <a:cs typeface="Arabic Typesetting" pitchFamily="66" charset="-78"/>
              </a:rPr>
              <a:t>  450g of fresh spinach</a:t>
            </a:r>
          </a:p>
          <a:p>
            <a:pPr>
              <a:buFont typeface="Arial" pitchFamily="34" charset="0"/>
              <a:buChar char="•"/>
            </a:pPr>
            <a:r>
              <a:rPr lang="pl-PL" sz="3000" dirty="0">
                <a:latin typeface="Arabic Typesetting" pitchFamily="66" charset="-78"/>
                <a:cs typeface="Arabic Typesetting" pitchFamily="66" charset="-78"/>
              </a:rPr>
              <a:t>  2/3 glass of oil</a:t>
            </a:r>
          </a:p>
          <a:p>
            <a:pPr>
              <a:buFont typeface="Arial" pitchFamily="34" charset="0"/>
              <a:buChar char="•"/>
            </a:pPr>
            <a:r>
              <a:rPr lang="pl-PL" sz="3000" dirty="0">
                <a:latin typeface="Arabic Typesetting" pitchFamily="66" charset="-78"/>
                <a:cs typeface="Arabic Typesetting" pitchFamily="66" charset="-78"/>
              </a:rPr>
              <a:t>  1 glass of sugar </a:t>
            </a:r>
          </a:p>
          <a:p>
            <a:pPr>
              <a:buFont typeface="Arial" pitchFamily="34" charset="0"/>
              <a:buChar char="•"/>
            </a:pPr>
            <a:r>
              <a:rPr lang="pl-PL" sz="3000" dirty="0">
                <a:latin typeface="Arabic Typesetting" pitchFamily="66" charset="-78"/>
                <a:cs typeface="Arabic Typesetting" pitchFamily="66" charset="-78"/>
              </a:rPr>
              <a:t>  3 eggs</a:t>
            </a:r>
          </a:p>
          <a:p>
            <a:pPr>
              <a:buFont typeface="Arial" pitchFamily="34" charset="0"/>
              <a:buChar char="•"/>
            </a:pPr>
            <a:r>
              <a:rPr lang="pl-PL" sz="3000" dirty="0">
                <a:latin typeface="Arabic Typesetting" pitchFamily="66" charset="-78"/>
                <a:cs typeface="Arabic Typesetting" pitchFamily="66" charset="-78"/>
              </a:rPr>
              <a:t>  2 glasses of wheat flour</a:t>
            </a:r>
          </a:p>
          <a:p>
            <a:pPr>
              <a:buFont typeface="Arial" pitchFamily="34" charset="0"/>
              <a:buChar char="•"/>
            </a:pPr>
            <a:r>
              <a:rPr lang="pl-PL" sz="3000" dirty="0">
                <a:latin typeface="Arabic Typesetting" pitchFamily="66" charset="-78"/>
                <a:cs typeface="Arabic Typesetting" pitchFamily="66" charset="-78"/>
              </a:rPr>
              <a:t>  2 tsp of baking powder</a:t>
            </a:r>
          </a:p>
          <a:p>
            <a:r>
              <a:rPr lang="pl-PL" sz="3000" b="1" dirty="0">
                <a:latin typeface="Arabic Typesetting" pitchFamily="66" charset="-78"/>
                <a:cs typeface="Arabic Typesetting" pitchFamily="66" charset="-78"/>
              </a:rPr>
              <a:t>MASCARPONE CREAM:</a:t>
            </a:r>
          </a:p>
          <a:p>
            <a:pPr>
              <a:buFont typeface="Arial" pitchFamily="34" charset="0"/>
              <a:buChar char="•"/>
            </a:pPr>
            <a:r>
              <a:rPr lang="pl-PL" sz="3000" b="1" dirty="0">
                <a:latin typeface="Arabic Typesetting" pitchFamily="66" charset="-78"/>
                <a:cs typeface="Arabic Typesetting" pitchFamily="66" charset="-78"/>
              </a:rPr>
              <a:t>  </a:t>
            </a:r>
            <a:r>
              <a:rPr lang="pl-PL" sz="3000" dirty="0">
                <a:latin typeface="Arabic Typesetting" pitchFamily="66" charset="-78"/>
                <a:cs typeface="Arabic Typesetting" pitchFamily="66" charset="-78"/>
              </a:rPr>
              <a:t>250g of </a:t>
            </a:r>
            <a:r>
              <a:rPr lang="pl-PL" sz="3000" dirty="0" err="1">
                <a:latin typeface="Arabic Typesetting" pitchFamily="66" charset="-78"/>
                <a:cs typeface="Arabic Typesetting" pitchFamily="66" charset="-78"/>
              </a:rPr>
              <a:t>mascarpone</a:t>
            </a:r>
            <a:r>
              <a:rPr lang="pl-PL" sz="3000" dirty="0">
                <a:latin typeface="Arabic Typesetting" pitchFamily="66" charset="-78"/>
                <a:cs typeface="Arabic Typesetting" pitchFamily="66" charset="-78"/>
              </a:rPr>
              <a:t> </a:t>
            </a:r>
            <a:r>
              <a:rPr lang="pl-PL" sz="3000" dirty="0" err="1">
                <a:latin typeface="Arabic Typesetting" pitchFamily="66" charset="-78"/>
                <a:cs typeface="Arabic Typesetting" pitchFamily="66" charset="-78"/>
              </a:rPr>
              <a:t>cheese</a:t>
            </a:r>
            <a:r>
              <a:rPr lang="pl-PL" sz="3000" dirty="0">
                <a:latin typeface="Arabic Typesetting" pitchFamily="66" charset="-78"/>
                <a:cs typeface="Arabic Typesetting" pitchFamily="66" charset="-78"/>
              </a:rPr>
              <a:t> (cold)</a:t>
            </a:r>
          </a:p>
          <a:p>
            <a:pPr>
              <a:buFont typeface="Arial" pitchFamily="34" charset="0"/>
              <a:buChar char="•"/>
            </a:pPr>
            <a:r>
              <a:rPr lang="pl-PL" sz="3000" dirty="0">
                <a:latin typeface="Arabic Typesetting" pitchFamily="66" charset="-78"/>
                <a:cs typeface="Arabic Typesetting" pitchFamily="66" charset="-78"/>
              </a:rPr>
              <a:t>  200ml of 36% cream (cold)</a:t>
            </a:r>
          </a:p>
          <a:p>
            <a:pPr>
              <a:buFont typeface="Arial" pitchFamily="34" charset="0"/>
              <a:buChar char="•"/>
            </a:pPr>
            <a:r>
              <a:rPr lang="pl-PL" sz="3000" dirty="0">
                <a:latin typeface="Arabic Typesetting" pitchFamily="66" charset="-78"/>
                <a:cs typeface="Arabic Typesetting" pitchFamily="66" charset="-78"/>
              </a:rPr>
              <a:t>  4 spoons of powdered sugar</a:t>
            </a:r>
          </a:p>
          <a:p>
            <a:pPr>
              <a:buFont typeface="Arial" pitchFamily="34" charset="0"/>
              <a:buChar char="•"/>
            </a:pPr>
            <a:r>
              <a:rPr lang="pl-PL" sz="3000" dirty="0">
                <a:latin typeface="Arabic Typesetting" pitchFamily="66" charset="-78"/>
                <a:cs typeface="Arabic Typesetting" pitchFamily="66" charset="-78"/>
              </a:rPr>
              <a:t>  1 spoon of vanilla</a:t>
            </a:r>
          </a:p>
          <a:p>
            <a:endParaRPr lang="pl-PL" sz="3200" dirty="0">
              <a:latin typeface="Arabic Typesetting" pitchFamily="66" charset="-78"/>
              <a:cs typeface="Arabic Typesetting" pitchFamily="66" charset="-78"/>
            </a:endParaRPr>
          </a:p>
          <a:p>
            <a:endParaRPr lang="pl-PL" sz="3200" dirty="0">
              <a:latin typeface="Arabic Typesetting" pitchFamily="66" charset="-78"/>
              <a:cs typeface="Arabic Typesetting" pitchFamily="66" charset="-78"/>
            </a:endParaRPr>
          </a:p>
        </p:txBody>
      </p:sp>
    </p:spTree>
  </p:cSld>
  <p:clrMapOvr>
    <a:masterClrMapping/>
  </p:clrMapOvr>
  <p:transition spd="slow">
    <p:dissolve/>
    <p:sndAc>
      <p:stSnd>
        <p:snd r:embed="rId2" name="chimes.wav"/>
      </p:stSnd>
    </p:sndAc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857232"/>
          </a:xfrm>
        </p:spPr>
        <p:txBody>
          <a:bodyPr/>
          <a:lstStyle/>
          <a:p>
            <a:r>
              <a:rPr lang="pl-PL" b="1" i="1" dirty="0">
                <a:cs typeface="Aharoni" panose="02010803020104030203" pitchFamily="2" charset="-79"/>
              </a:rPr>
              <a:t>Jak zrobić? (How to make?)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0" y="571480"/>
            <a:ext cx="4500562" cy="628652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pl-PL" sz="2800" b="1" dirty="0">
                <a:latin typeface="Arabic Typesetting" pitchFamily="66" charset="-78"/>
                <a:cs typeface="Arabic Typesetting" pitchFamily="66" charset="-78"/>
              </a:rPr>
              <a:t>ZIELONE CIASTO:</a:t>
            </a:r>
          </a:p>
          <a:p>
            <a:pPr algn="just"/>
            <a:r>
              <a:rPr lang="pl-PL" sz="2800" dirty="0">
                <a:latin typeface="Arabic Typesetting" pitchFamily="66" charset="-78"/>
                <a:cs typeface="Arabic Typesetting" pitchFamily="66" charset="-78"/>
              </a:rPr>
              <a:t> Umyj szpinak, włóż do garnka i wymieszaj, podgrzewaj ok. 1 - 2 minuty, wyłóż na sitko, odciśnij, zblenduj.</a:t>
            </a:r>
          </a:p>
          <a:p>
            <a:pPr algn="just"/>
            <a:r>
              <a:rPr lang="pl-PL" sz="2800" dirty="0">
                <a:latin typeface="Arabic Typesetting" pitchFamily="66" charset="-78"/>
                <a:cs typeface="Arabic Typesetting" pitchFamily="66" charset="-78"/>
              </a:rPr>
              <a:t>Jajka włóż do miski, zalej bardzo ciepłą wodą z kranu i odstaw na kilkanaście minut.</a:t>
            </a:r>
          </a:p>
          <a:p>
            <a:pPr algn="just"/>
            <a:r>
              <a:rPr lang="pl-PL" sz="2800" dirty="0">
                <a:latin typeface="Arabic Typesetting" pitchFamily="66" charset="-78"/>
                <a:cs typeface="Arabic Typesetting" pitchFamily="66" charset="-78"/>
              </a:rPr>
              <a:t>Piekarnik nagrzej do 180 stopni C. Jajka wbij do miski, dodaj cukier i ubij na puszystą masę. Następnie ciągle ubijając wlewaj olej. </a:t>
            </a:r>
            <a:endParaRPr lang="pl-PL" sz="1800" dirty="0"/>
          </a:p>
        </p:txBody>
      </p:sp>
      <p:sp>
        <p:nvSpPr>
          <p:cNvPr id="4" name="pole tekstowe 3"/>
          <p:cNvSpPr txBox="1"/>
          <p:nvPr/>
        </p:nvSpPr>
        <p:spPr>
          <a:xfrm>
            <a:off x="5037140" y="642918"/>
            <a:ext cx="4143372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sz="2800" b="1" dirty="0">
                <a:latin typeface="Arabic Typesetting" pitchFamily="66" charset="-78"/>
                <a:cs typeface="Arabic Typesetting" pitchFamily="66" charset="-78"/>
              </a:rPr>
              <a:t>GREEN DOUGH</a:t>
            </a:r>
          </a:p>
          <a:p>
            <a:pPr algn="just">
              <a:buFont typeface="Arial" pitchFamily="34" charset="0"/>
              <a:buChar char="•"/>
            </a:pPr>
            <a:r>
              <a:rPr lang="pl-PL" sz="2800" dirty="0">
                <a:latin typeface="Arabic Typesetting" pitchFamily="66" charset="-78"/>
                <a:cs typeface="Arabic Typesetting" pitchFamily="66" charset="-78"/>
              </a:rPr>
              <a:t>  </a:t>
            </a:r>
            <a:r>
              <a:rPr lang="pl-PL" sz="2800" dirty="0" err="1">
                <a:latin typeface="Arabic Typesetting" pitchFamily="66" charset="-78"/>
                <a:cs typeface="Arabic Typesetting" pitchFamily="66" charset="-78"/>
              </a:rPr>
              <a:t>Wash</a:t>
            </a:r>
            <a:r>
              <a:rPr lang="pl-PL" sz="2800" dirty="0">
                <a:latin typeface="Arabic Typesetting" pitchFamily="66" charset="-78"/>
                <a:cs typeface="Arabic Typesetting" pitchFamily="66" charset="-78"/>
              </a:rPr>
              <a:t> the spinach and </a:t>
            </a:r>
            <a:r>
              <a:rPr lang="pl-PL" sz="2800" dirty="0" err="1">
                <a:latin typeface="Arabic Typesetting" pitchFamily="66" charset="-78"/>
                <a:cs typeface="Arabic Typesetting" pitchFamily="66" charset="-78"/>
              </a:rPr>
              <a:t>put</a:t>
            </a:r>
            <a:r>
              <a:rPr lang="pl-PL" sz="2800" dirty="0">
                <a:latin typeface="Arabic Typesetting" pitchFamily="66" charset="-78"/>
                <a:cs typeface="Arabic Typesetting" pitchFamily="66" charset="-78"/>
              </a:rPr>
              <a:t> </a:t>
            </a:r>
            <a:r>
              <a:rPr lang="pl-PL" sz="2800" dirty="0" err="1">
                <a:latin typeface="Arabic Typesetting" pitchFamily="66" charset="-78"/>
                <a:cs typeface="Arabic Typesetting" pitchFamily="66" charset="-78"/>
              </a:rPr>
              <a:t>it</a:t>
            </a:r>
            <a:r>
              <a:rPr lang="pl-PL" sz="2800" dirty="0">
                <a:latin typeface="Arabic Typesetting" pitchFamily="66" charset="-78"/>
                <a:cs typeface="Arabic Typesetting" pitchFamily="66" charset="-78"/>
              </a:rPr>
              <a:t>  </a:t>
            </a:r>
            <a:r>
              <a:rPr lang="pl-PL" sz="2800" dirty="0" err="1">
                <a:latin typeface="Arabic Typesetting" pitchFamily="66" charset="-78"/>
                <a:cs typeface="Arabic Typesetting" pitchFamily="66" charset="-78"/>
              </a:rPr>
              <a:t>into</a:t>
            </a:r>
            <a:r>
              <a:rPr lang="pl-PL" sz="2800" dirty="0">
                <a:latin typeface="Arabic Typesetting" pitchFamily="66" charset="-78"/>
                <a:cs typeface="Arabic Typesetting" pitchFamily="66" charset="-78"/>
              </a:rPr>
              <a:t> a pot, mix </a:t>
            </a:r>
            <a:r>
              <a:rPr lang="pl-PL" sz="2800" dirty="0" err="1">
                <a:latin typeface="Arabic Typesetting" pitchFamily="66" charset="-78"/>
                <a:cs typeface="Arabic Typesetting" pitchFamily="66" charset="-78"/>
              </a:rPr>
              <a:t>it</a:t>
            </a:r>
            <a:r>
              <a:rPr lang="pl-PL" sz="2800" dirty="0">
                <a:latin typeface="Arabic Typesetting" pitchFamily="66" charset="-78"/>
                <a:cs typeface="Arabic Typesetting" pitchFamily="66" charset="-78"/>
              </a:rPr>
              <a:t> and </a:t>
            </a:r>
            <a:r>
              <a:rPr lang="pl-PL" sz="2800" dirty="0" err="1">
                <a:latin typeface="Arabic Typesetting" pitchFamily="66" charset="-78"/>
                <a:cs typeface="Arabic Typesetting" pitchFamily="66" charset="-78"/>
              </a:rPr>
              <a:t>heat</a:t>
            </a:r>
            <a:r>
              <a:rPr lang="pl-PL" sz="2800" dirty="0">
                <a:latin typeface="Arabic Typesetting" pitchFamily="66" charset="-78"/>
                <a:cs typeface="Arabic Typesetting" pitchFamily="66" charset="-78"/>
              </a:rPr>
              <a:t> for about 1-2 </a:t>
            </a:r>
            <a:r>
              <a:rPr lang="pl-PL" sz="2800" dirty="0" err="1">
                <a:latin typeface="Arabic Typesetting" pitchFamily="66" charset="-78"/>
                <a:cs typeface="Arabic Typesetting" pitchFamily="66" charset="-78"/>
              </a:rPr>
              <a:t>minutes</a:t>
            </a:r>
            <a:r>
              <a:rPr lang="pl-PL" sz="2800" dirty="0">
                <a:latin typeface="Arabic Typesetting" pitchFamily="66" charset="-78"/>
                <a:cs typeface="Arabic Typesetting" pitchFamily="66" charset="-78"/>
              </a:rPr>
              <a:t>. Take </a:t>
            </a:r>
            <a:r>
              <a:rPr lang="pl-PL" sz="2800" dirty="0" err="1">
                <a:latin typeface="Arabic Typesetting" pitchFamily="66" charset="-78"/>
                <a:cs typeface="Arabic Typesetting" pitchFamily="66" charset="-78"/>
              </a:rPr>
              <a:t>it</a:t>
            </a:r>
            <a:r>
              <a:rPr lang="pl-PL" sz="2800" dirty="0">
                <a:latin typeface="Arabic Typesetting" pitchFamily="66" charset="-78"/>
                <a:cs typeface="Arabic Typesetting" pitchFamily="66" charset="-78"/>
              </a:rPr>
              <a:t> out </a:t>
            </a:r>
            <a:r>
              <a:rPr lang="pl-PL" sz="2800" dirty="0" err="1">
                <a:latin typeface="Arabic Typesetting" pitchFamily="66" charset="-78"/>
                <a:cs typeface="Arabic Typesetting" pitchFamily="66" charset="-78"/>
              </a:rPr>
              <a:t>onto</a:t>
            </a:r>
            <a:r>
              <a:rPr lang="pl-PL" sz="2800" dirty="0">
                <a:latin typeface="Arabic Typesetting" pitchFamily="66" charset="-78"/>
                <a:cs typeface="Arabic Typesetting" pitchFamily="66" charset="-78"/>
              </a:rPr>
              <a:t> a strainer, </a:t>
            </a:r>
            <a:r>
              <a:rPr lang="pl-PL" sz="2800" dirty="0" err="1">
                <a:latin typeface="Arabic Typesetting" pitchFamily="66" charset="-78"/>
                <a:cs typeface="Arabic Typesetting" pitchFamily="66" charset="-78"/>
              </a:rPr>
              <a:t>squeeze</a:t>
            </a:r>
            <a:r>
              <a:rPr lang="pl-PL" sz="2800" dirty="0">
                <a:latin typeface="Arabic Typesetting" pitchFamily="66" charset="-78"/>
                <a:cs typeface="Arabic Typesetting" pitchFamily="66" charset="-78"/>
              </a:rPr>
              <a:t> </a:t>
            </a:r>
            <a:r>
              <a:rPr lang="pl-PL" sz="2800" dirty="0" err="1">
                <a:latin typeface="Arabic Typesetting" pitchFamily="66" charset="-78"/>
                <a:cs typeface="Arabic Typesetting" pitchFamily="66" charset="-78"/>
              </a:rPr>
              <a:t>it</a:t>
            </a:r>
            <a:r>
              <a:rPr lang="pl-PL" sz="2800" dirty="0">
                <a:latin typeface="Arabic Typesetting" pitchFamily="66" charset="-78"/>
                <a:cs typeface="Arabic Typesetting" pitchFamily="66" charset="-78"/>
              </a:rPr>
              <a:t> out and blend.</a:t>
            </a:r>
          </a:p>
          <a:p>
            <a:pPr algn="just">
              <a:buFont typeface="Arial" pitchFamily="34" charset="0"/>
              <a:buChar char="•"/>
            </a:pPr>
            <a:r>
              <a:rPr lang="pl-PL" sz="2800" dirty="0" err="1">
                <a:latin typeface="Arabic Typesetting" pitchFamily="66" charset="-78"/>
                <a:cs typeface="Arabic Typesetting" pitchFamily="66" charset="-78"/>
              </a:rPr>
              <a:t>Put</a:t>
            </a:r>
            <a:r>
              <a:rPr lang="pl-PL" sz="2800" dirty="0">
                <a:latin typeface="Arabic Typesetting" pitchFamily="66" charset="-78"/>
                <a:cs typeface="Arabic Typesetting" pitchFamily="66" charset="-78"/>
              </a:rPr>
              <a:t> the </a:t>
            </a:r>
            <a:r>
              <a:rPr lang="pl-PL" sz="2800" dirty="0" err="1">
                <a:latin typeface="Arabic Typesetting" pitchFamily="66" charset="-78"/>
                <a:cs typeface="Arabic Typesetting" pitchFamily="66" charset="-78"/>
              </a:rPr>
              <a:t>eggs</a:t>
            </a:r>
            <a:r>
              <a:rPr lang="pl-PL" sz="2800" dirty="0">
                <a:latin typeface="Arabic Typesetting" pitchFamily="66" charset="-78"/>
                <a:cs typeface="Arabic Typesetting" pitchFamily="66" charset="-78"/>
              </a:rPr>
              <a:t> </a:t>
            </a:r>
            <a:r>
              <a:rPr lang="pl-PL" sz="2800" dirty="0" err="1">
                <a:latin typeface="Arabic Typesetting" pitchFamily="66" charset="-78"/>
                <a:cs typeface="Arabic Typesetting" pitchFamily="66" charset="-78"/>
              </a:rPr>
              <a:t>into</a:t>
            </a:r>
            <a:r>
              <a:rPr lang="pl-PL" sz="2800" dirty="0">
                <a:latin typeface="Arabic Typesetting" pitchFamily="66" charset="-78"/>
                <a:cs typeface="Arabic Typesetting" pitchFamily="66" charset="-78"/>
              </a:rPr>
              <a:t> </a:t>
            </a:r>
            <a:r>
              <a:rPr lang="pl-PL" sz="2800" dirty="0" err="1">
                <a:latin typeface="Arabic Typesetting" pitchFamily="66" charset="-78"/>
                <a:cs typeface="Arabic Typesetting" pitchFamily="66" charset="-78"/>
              </a:rPr>
              <a:t>another</a:t>
            </a:r>
            <a:r>
              <a:rPr lang="pl-PL" sz="2800" dirty="0">
                <a:latin typeface="Arabic Typesetting" pitchFamily="66" charset="-78"/>
                <a:cs typeface="Arabic Typesetting" pitchFamily="66" charset="-78"/>
              </a:rPr>
              <a:t> bowl, pour </a:t>
            </a:r>
            <a:r>
              <a:rPr lang="pl-PL" sz="2800" dirty="0" err="1">
                <a:latin typeface="Arabic Typesetting" pitchFamily="66" charset="-78"/>
                <a:cs typeface="Arabic Typesetting" pitchFamily="66" charset="-78"/>
              </a:rPr>
              <a:t>very</a:t>
            </a:r>
            <a:r>
              <a:rPr lang="pl-PL" sz="2800" dirty="0">
                <a:latin typeface="Arabic Typesetting" pitchFamily="66" charset="-78"/>
                <a:cs typeface="Arabic Typesetting" pitchFamily="66" charset="-78"/>
              </a:rPr>
              <a:t> </a:t>
            </a:r>
            <a:r>
              <a:rPr lang="pl-PL" sz="2800" dirty="0" err="1">
                <a:latin typeface="Arabic Typesetting" pitchFamily="66" charset="-78"/>
                <a:cs typeface="Arabic Typesetting" pitchFamily="66" charset="-78"/>
              </a:rPr>
              <a:t>warm</a:t>
            </a:r>
            <a:r>
              <a:rPr lang="pl-PL" sz="2800" dirty="0">
                <a:latin typeface="Arabic Typesetting" pitchFamily="66" charset="-78"/>
                <a:cs typeface="Arabic Typesetting" pitchFamily="66" charset="-78"/>
              </a:rPr>
              <a:t> </a:t>
            </a:r>
            <a:r>
              <a:rPr lang="pl-PL" sz="2800" dirty="0" err="1">
                <a:latin typeface="Arabic Typesetting" pitchFamily="66" charset="-78"/>
                <a:cs typeface="Arabic Typesetting" pitchFamily="66" charset="-78"/>
              </a:rPr>
              <a:t>tap</a:t>
            </a:r>
            <a:r>
              <a:rPr lang="pl-PL" sz="2800" dirty="0">
                <a:latin typeface="Arabic Typesetting" pitchFamily="66" charset="-78"/>
                <a:cs typeface="Arabic Typesetting" pitchFamily="66" charset="-78"/>
              </a:rPr>
              <a:t> water and set aside for over a dozen minutes.</a:t>
            </a:r>
          </a:p>
          <a:p>
            <a:pPr indent="-285750" algn="just">
              <a:buFont typeface="Arial" panose="020B0604020202020204" pitchFamily="34" charset="0"/>
              <a:buChar char="•"/>
            </a:pPr>
            <a:r>
              <a:rPr lang="pl-PL" sz="2800" dirty="0" err="1">
                <a:latin typeface="Arabic Typesetting" pitchFamily="66" charset="-78"/>
                <a:cs typeface="Arabic Typesetting" pitchFamily="66" charset="-78"/>
              </a:rPr>
              <a:t>Warm</a:t>
            </a:r>
            <a:r>
              <a:rPr lang="pl-PL" sz="2800" dirty="0">
                <a:latin typeface="Arabic Typesetting" pitchFamily="66" charset="-78"/>
                <a:cs typeface="Arabic Typesetting" pitchFamily="66" charset="-78"/>
              </a:rPr>
              <a:t> the </a:t>
            </a:r>
            <a:r>
              <a:rPr lang="pl-PL" sz="2800" dirty="0" err="1">
                <a:latin typeface="Arabic Typesetting" pitchFamily="66" charset="-78"/>
                <a:cs typeface="Arabic Typesetting" pitchFamily="66" charset="-78"/>
              </a:rPr>
              <a:t>oven</a:t>
            </a:r>
            <a:r>
              <a:rPr lang="pl-PL" sz="2800" dirty="0">
                <a:latin typeface="Arabic Typesetting" pitchFamily="66" charset="-78"/>
                <a:cs typeface="Arabic Typesetting" pitchFamily="66" charset="-78"/>
              </a:rPr>
              <a:t> </a:t>
            </a:r>
            <a:r>
              <a:rPr lang="pl-PL" sz="2800" dirty="0" err="1">
                <a:latin typeface="Arabic Typesetting" pitchFamily="66" charset="-78"/>
                <a:cs typeface="Arabic Typesetting" pitchFamily="66" charset="-78"/>
              </a:rPr>
              <a:t>up</a:t>
            </a:r>
            <a:r>
              <a:rPr lang="pl-PL" sz="2800" dirty="0">
                <a:latin typeface="Arabic Typesetting" pitchFamily="66" charset="-78"/>
                <a:cs typeface="Arabic Typesetting" pitchFamily="66" charset="-78"/>
              </a:rPr>
              <a:t> to 180°C. Crack the </a:t>
            </a:r>
            <a:r>
              <a:rPr lang="pl-PL" sz="2800" dirty="0" err="1">
                <a:latin typeface="Arabic Typesetting" pitchFamily="66" charset="-78"/>
                <a:cs typeface="Arabic Typesetting" pitchFamily="66" charset="-78"/>
              </a:rPr>
              <a:t>eggs</a:t>
            </a:r>
            <a:r>
              <a:rPr lang="pl-PL" sz="2800" dirty="0">
                <a:latin typeface="Arabic Typesetting" pitchFamily="66" charset="-78"/>
                <a:cs typeface="Arabic Typesetting" pitchFamily="66" charset="-78"/>
              </a:rPr>
              <a:t> </a:t>
            </a:r>
            <a:r>
              <a:rPr lang="pl-PL" sz="2800" dirty="0" err="1">
                <a:latin typeface="Arabic Typesetting" pitchFamily="66" charset="-78"/>
                <a:cs typeface="Arabic Typesetting" pitchFamily="66" charset="-78"/>
              </a:rPr>
              <a:t>into</a:t>
            </a:r>
            <a:r>
              <a:rPr lang="pl-PL" sz="2800" dirty="0">
                <a:latin typeface="Arabic Typesetting" pitchFamily="66" charset="-78"/>
                <a:cs typeface="Arabic Typesetting" pitchFamily="66" charset="-78"/>
              </a:rPr>
              <a:t> the bowl, add sugar and </a:t>
            </a:r>
            <a:r>
              <a:rPr lang="pl-PL" sz="2800" dirty="0" err="1">
                <a:latin typeface="Arabic Typesetting" pitchFamily="66" charset="-78"/>
                <a:cs typeface="Arabic Typesetting" pitchFamily="66" charset="-78"/>
              </a:rPr>
              <a:t>whisk</a:t>
            </a:r>
            <a:r>
              <a:rPr lang="pl-PL" sz="2800" dirty="0">
                <a:latin typeface="Arabic Typesetting" pitchFamily="66" charset="-78"/>
                <a:cs typeface="Arabic Typesetting" pitchFamily="66" charset="-78"/>
              </a:rPr>
              <a:t> for a </a:t>
            </a:r>
            <a:r>
              <a:rPr lang="pl-PL" sz="2800" dirty="0" err="1">
                <a:latin typeface="Arabic Typesetting" pitchFamily="66" charset="-78"/>
                <a:cs typeface="Arabic Typesetting" pitchFamily="66" charset="-78"/>
              </a:rPr>
              <a:t>fluffy</a:t>
            </a:r>
            <a:r>
              <a:rPr lang="pl-PL" sz="2800" dirty="0">
                <a:latin typeface="Arabic Typesetting" pitchFamily="66" charset="-78"/>
                <a:cs typeface="Arabic Typesetting" pitchFamily="66" charset="-78"/>
              </a:rPr>
              <a:t> mass. </a:t>
            </a:r>
            <a:r>
              <a:rPr lang="en-US" sz="2800" dirty="0">
                <a:latin typeface="Arabic Typesetting" pitchFamily="66" charset="-78"/>
                <a:cs typeface="Arabic Typesetting" pitchFamily="66" charset="-78"/>
              </a:rPr>
              <a:t>Then </a:t>
            </a:r>
            <a:r>
              <a:rPr lang="pl-PL" sz="2800" dirty="0" err="1">
                <a:latin typeface="Arabic Typesetting" pitchFamily="66" charset="-78"/>
                <a:cs typeface="Arabic Typesetting" pitchFamily="66" charset="-78"/>
              </a:rPr>
              <a:t>still</a:t>
            </a:r>
            <a:r>
              <a:rPr lang="pl-PL" sz="2800" dirty="0">
                <a:latin typeface="Arabic Typesetting" pitchFamily="66" charset="-78"/>
                <a:cs typeface="Arabic Typesetting" pitchFamily="66" charset="-78"/>
              </a:rPr>
              <a:t> </a:t>
            </a:r>
            <a:r>
              <a:rPr lang="pl-PL" sz="2800" dirty="0" err="1">
                <a:latin typeface="Arabic Typesetting" pitchFamily="66" charset="-78"/>
                <a:cs typeface="Arabic Typesetting" pitchFamily="66" charset="-78"/>
              </a:rPr>
              <a:t>whisking</a:t>
            </a:r>
            <a:r>
              <a:rPr lang="pl-PL" sz="2800" dirty="0">
                <a:latin typeface="Arabic Typesetting" pitchFamily="66" charset="-78"/>
                <a:cs typeface="Arabic Typesetting" pitchFamily="66" charset="-78"/>
              </a:rPr>
              <a:t> </a:t>
            </a:r>
            <a:r>
              <a:rPr lang="pl-PL" sz="2800" dirty="0" err="1">
                <a:latin typeface="Arabic Typesetting" pitchFamily="66" charset="-78"/>
                <a:cs typeface="Arabic Typesetting" pitchFamily="66" charset="-78"/>
              </a:rPr>
              <a:t>slowly</a:t>
            </a:r>
            <a:r>
              <a:rPr lang="pl-PL" sz="2800" dirty="0">
                <a:latin typeface="Arabic Typesetting" pitchFamily="66" charset="-78"/>
                <a:cs typeface="Arabic Typesetting" pitchFamily="66" charset="-78"/>
              </a:rPr>
              <a:t> </a:t>
            </a:r>
            <a:r>
              <a:rPr lang="en-US" sz="2800" dirty="0">
                <a:latin typeface="Arabic Typesetting" pitchFamily="66" charset="-78"/>
                <a:cs typeface="Arabic Typesetting" pitchFamily="66" charset="-78"/>
              </a:rPr>
              <a:t>pour in </a:t>
            </a:r>
            <a:r>
              <a:rPr lang="pl-PL" sz="2800" dirty="0">
                <a:latin typeface="Arabic Typesetting" pitchFamily="66" charset="-78"/>
                <a:cs typeface="Arabic Typesetting" pitchFamily="66" charset="-78"/>
              </a:rPr>
              <a:t>the </a:t>
            </a:r>
            <a:r>
              <a:rPr lang="en-US" sz="2800" dirty="0">
                <a:latin typeface="Arabic Typesetting" pitchFamily="66" charset="-78"/>
                <a:cs typeface="Arabic Typesetting" pitchFamily="66" charset="-78"/>
              </a:rPr>
              <a:t>oil. </a:t>
            </a:r>
            <a:endParaRPr lang="pl-PL" dirty="0">
              <a:latin typeface="Arabic Typesetting" pitchFamily="66" charset="-78"/>
              <a:cs typeface="Arabic Typesetting" pitchFamily="66" charset="-78"/>
            </a:endParaRPr>
          </a:p>
        </p:txBody>
      </p:sp>
    </p:spTree>
  </p:cSld>
  <p:clrMapOvr>
    <a:masterClrMapping/>
  </p:clrMapOvr>
  <p:transition spd="slow">
    <p:wheel spokes="2"/>
    <p:sndAc>
      <p:stSnd>
        <p:snd r:embed="rId2" name="arrow.wav"/>
      </p:stSnd>
    </p:sndAc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A6D78E7-C33F-4BA9-B4A0-A09F80C37A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i="1" dirty="0">
                <a:cs typeface="Aharoni" panose="02010803020104030203" pitchFamily="2" charset="-79"/>
              </a:rPr>
              <a:t>Jak zrobić? (How to </a:t>
            </a:r>
            <a:r>
              <a:rPr lang="pl-PL" b="1" i="1" dirty="0" err="1">
                <a:cs typeface="Aharoni" panose="02010803020104030203" pitchFamily="2" charset="-79"/>
              </a:rPr>
              <a:t>make</a:t>
            </a:r>
            <a:r>
              <a:rPr lang="pl-PL" b="1" i="1" dirty="0">
                <a:cs typeface="Aharoni" panose="02010803020104030203" pitchFamily="2" charset="-79"/>
              </a:rPr>
              <a:t>?)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AEE67D9-8F4A-4F5D-8B69-DBB18FB230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9553" y="1570682"/>
            <a:ext cx="4114800" cy="4525963"/>
          </a:xfrm>
        </p:spPr>
        <p:txBody>
          <a:bodyPr>
            <a:normAutofit fontScale="92500" lnSpcReduction="10000"/>
          </a:bodyPr>
          <a:lstStyle/>
          <a:p>
            <a:r>
              <a:rPr lang="pl-PL" dirty="0">
                <a:latin typeface="Arabic Typesetting" pitchFamily="66" charset="-78"/>
                <a:cs typeface="Arabic Typesetting" pitchFamily="66" charset="-78"/>
              </a:rPr>
              <a:t>Dodaj mus ze szpinaku i zmiksuj do połączenia się składników. </a:t>
            </a:r>
          </a:p>
          <a:p>
            <a:r>
              <a:rPr lang="pl-PL" dirty="0">
                <a:latin typeface="Arabic Typesetting" pitchFamily="66" charset="-78"/>
                <a:cs typeface="Arabic Typesetting" pitchFamily="66" charset="-78"/>
              </a:rPr>
              <a:t>Oddzielnie przesiej mąkę i wymieszaj z proszkiem do pieczenia. Przesyp do ubitych jajek i krótko zmiksuj tylko do połączenia się składników.</a:t>
            </a:r>
          </a:p>
          <a:p>
            <a:r>
              <a:rPr lang="pl-PL" dirty="0">
                <a:latin typeface="Arabic Typesetting" pitchFamily="66" charset="-78"/>
                <a:cs typeface="Arabic Typesetting" pitchFamily="66" charset="-78"/>
              </a:rPr>
              <a:t>Masę wylej do papilotek  i piec przez ok. 40 - 45 minut. Wyjmij i całkowicie ostudź. </a:t>
            </a:r>
          </a:p>
          <a:p>
            <a:endParaRPr lang="pl-PL" dirty="0"/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64590021-8DE6-4AAB-BCCF-207048B4628E}"/>
              </a:ext>
            </a:extLst>
          </p:cNvPr>
          <p:cNvSpPr/>
          <p:nvPr/>
        </p:nvSpPr>
        <p:spPr>
          <a:xfrm>
            <a:off x="4275568" y="1440874"/>
            <a:ext cx="4648879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>
                <a:latin typeface="Arabic Typesetting" pitchFamily="66" charset="-78"/>
                <a:cs typeface="Arabic Typesetting" pitchFamily="66" charset="-78"/>
              </a:rPr>
              <a:t>Add the spinach mousse and blend to combine the ingredients. </a:t>
            </a:r>
            <a:endParaRPr lang="pl-PL" sz="3200" dirty="0">
              <a:latin typeface="Arabic Typesetting" pitchFamily="66" charset="-78"/>
              <a:cs typeface="Arabic Typesetting" pitchFamily="66" charset="-78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>
                <a:latin typeface="Arabic Typesetting" pitchFamily="66" charset="-78"/>
                <a:cs typeface="Arabic Typesetting" pitchFamily="66" charset="-78"/>
              </a:rPr>
              <a:t>Separately sift the flour and mix with the baking powder. </a:t>
            </a:r>
            <a:r>
              <a:rPr lang="pl-PL" sz="3200" dirty="0" err="1">
                <a:latin typeface="Arabic Typesetting" pitchFamily="66" charset="-78"/>
                <a:cs typeface="Arabic Typesetting" pitchFamily="66" charset="-78"/>
              </a:rPr>
              <a:t>Put</a:t>
            </a:r>
            <a:r>
              <a:rPr lang="pl-PL" sz="3200" dirty="0">
                <a:latin typeface="Arabic Typesetting" pitchFamily="66" charset="-78"/>
                <a:cs typeface="Arabic Typesetting" pitchFamily="66" charset="-78"/>
              </a:rPr>
              <a:t> </a:t>
            </a:r>
            <a:r>
              <a:rPr lang="pl-PL" sz="3200" dirty="0" err="1">
                <a:latin typeface="Arabic Typesetting" pitchFamily="66" charset="-78"/>
                <a:cs typeface="Arabic Typesetting" pitchFamily="66" charset="-78"/>
              </a:rPr>
              <a:t>it</a:t>
            </a:r>
            <a:r>
              <a:rPr lang="pl-PL" sz="3200" dirty="0">
                <a:latin typeface="Arabic Typesetting" pitchFamily="66" charset="-78"/>
                <a:cs typeface="Arabic Typesetting" pitchFamily="66" charset="-78"/>
              </a:rPr>
              <a:t> </a:t>
            </a:r>
            <a:r>
              <a:rPr lang="en-US" sz="3200" dirty="0">
                <a:latin typeface="Arabic Typesetting" pitchFamily="66" charset="-78"/>
                <a:cs typeface="Arabic Typesetting" pitchFamily="66" charset="-78"/>
              </a:rPr>
              <a:t> </a:t>
            </a:r>
            <a:r>
              <a:rPr lang="pl-PL" sz="3200" dirty="0">
                <a:latin typeface="Arabic Typesetting" pitchFamily="66" charset="-78"/>
                <a:cs typeface="Arabic Typesetting" pitchFamily="66" charset="-78"/>
              </a:rPr>
              <a:t>in</a:t>
            </a:r>
            <a:r>
              <a:rPr lang="en-US" sz="3200" dirty="0">
                <a:latin typeface="Arabic Typesetting" pitchFamily="66" charset="-78"/>
                <a:cs typeface="Arabic Typesetting" pitchFamily="66" charset="-78"/>
              </a:rPr>
              <a:t>to</a:t>
            </a:r>
            <a:r>
              <a:rPr lang="pl-PL" sz="3200" dirty="0">
                <a:latin typeface="Arabic Typesetting" pitchFamily="66" charset="-78"/>
                <a:cs typeface="Arabic Typesetting" pitchFamily="66" charset="-78"/>
              </a:rPr>
              <a:t> the </a:t>
            </a:r>
            <a:r>
              <a:rPr lang="pl-PL" sz="3200" dirty="0" err="1">
                <a:latin typeface="Arabic Typesetting" pitchFamily="66" charset="-78"/>
                <a:cs typeface="Arabic Typesetting" pitchFamily="66" charset="-78"/>
              </a:rPr>
              <a:t>bowl</a:t>
            </a:r>
            <a:r>
              <a:rPr lang="pl-PL" sz="3200" dirty="0">
                <a:latin typeface="Arabic Typesetting" pitchFamily="66" charset="-78"/>
                <a:cs typeface="Arabic Typesetting" pitchFamily="66" charset="-78"/>
              </a:rPr>
              <a:t> with the</a:t>
            </a:r>
            <a:r>
              <a:rPr lang="en-US" sz="3200" dirty="0">
                <a:latin typeface="Arabic Typesetting" pitchFamily="66" charset="-78"/>
                <a:cs typeface="Arabic Typesetting" pitchFamily="66" charset="-78"/>
              </a:rPr>
              <a:t> beaten eggs and mix briefly only to combine the ingredients. </a:t>
            </a:r>
            <a:endParaRPr lang="pl-PL" sz="3200" dirty="0">
              <a:latin typeface="Arabic Typesetting" pitchFamily="66" charset="-78"/>
              <a:cs typeface="Arabic Typesetting" pitchFamily="66" charset="-78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>
                <a:latin typeface="Arabic Typesetting" pitchFamily="66" charset="-78"/>
                <a:cs typeface="Arabic Typesetting" pitchFamily="66" charset="-78"/>
              </a:rPr>
              <a:t>Pour</a:t>
            </a:r>
            <a:r>
              <a:rPr lang="pl-PL" sz="3200" dirty="0">
                <a:latin typeface="Arabic Typesetting" pitchFamily="66" charset="-78"/>
                <a:cs typeface="Arabic Typesetting" pitchFamily="66" charset="-78"/>
              </a:rPr>
              <a:t> the</a:t>
            </a:r>
            <a:r>
              <a:rPr lang="en-US" sz="3200" dirty="0">
                <a:latin typeface="Arabic Typesetting" pitchFamily="66" charset="-78"/>
                <a:cs typeface="Arabic Typesetting" pitchFamily="66" charset="-78"/>
              </a:rPr>
              <a:t> paste into </a:t>
            </a:r>
            <a:r>
              <a:rPr lang="pl-PL" sz="3200" dirty="0">
                <a:latin typeface="Arabic Typesetting" pitchFamily="66" charset="-78"/>
                <a:cs typeface="Arabic Typesetting" pitchFamily="66" charset="-78"/>
              </a:rPr>
              <a:t>the </a:t>
            </a:r>
            <a:r>
              <a:rPr lang="en-US" sz="3200" dirty="0">
                <a:latin typeface="Arabic Typesetting" pitchFamily="66" charset="-78"/>
                <a:cs typeface="Arabic Typesetting" pitchFamily="66" charset="-78"/>
              </a:rPr>
              <a:t>baking cups </a:t>
            </a:r>
            <a:r>
              <a:rPr lang="pl-PL" sz="3200" dirty="0">
                <a:latin typeface="Arabic Typesetting" pitchFamily="66" charset="-78"/>
                <a:cs typeface="Arabic Typesetting" pitchFamily="66" charset="-78"/>
              </a:rPr>
              <a:t>B</a:t>
            </a:r>
            <a:r>
              <a:rPr lang="en-US" sz="3200" dirty="0" err="1">
                <a:latin typeface="Arabic Typesetting" pitchFamily="66" charset="-78"/>
                <a:cs typeface="Arabic Typesetting" pitchFamily="66" charset="-78"/>
              </a:rPr>
              <a:t>ake</a:t>
            </a:r>
            <a:r>
              <a:rPr lang="en-US" sz="3200" dirty="0">
                <a:latin typeface="Arabic Typesetting" pitchFamily="66" charset="-78"/>
                <a:cs typeface="Arabic Typesetting" pitchFamily="66" charset="-78"/>
              </a:rPr>
              <a:t> for approx. 40 - 45 minutes. Remove and</a:t>
            </a:r>
            <a:r>
              <a:rPr lang="pl-PL" sz="3200" dirty="0">
                <a:latin typeface="Arabic Typesetting" pitchFamily="66" charset="-78"/>
                <a:cs typeface="Arabic Typesetting" pitchFamily="66" charset="-78"/>
              </a:rPr>
              <a:t> </a:t>
            </a:r>
            <a:r>
              <a:rPr lang="pl-PL" sz="3200" dirty="0" err="1">
                <a:latin typeface="Arabic Typesetting" pitchFamily="66" charset="-78"/>
                <a:cs typeface="Arabic Typesetting" pitchFamily="66" charset="-78"/>
              </a:rPr>
              <a:t>let</a:t>
            </a:r>
            <a:r>
              <a:rPr lang="pl-PL" sz="3200" dirty="0">
                <a:latin typeface="Arabic Typesetting" pitchFamily="66" charset="-78"/>
                <a:cs typeface="Arabic Typesetting" pitchFamily="66" charset="-78"/>
              </a:rPr>
              <a:t> to</a:t>
            </a:r>
            <a:r>
              <a:rPr lang="en-US" sz="3200" dirty="0">
                <a:latin typeface="Arabic Typesetting" pitchFamily="66" charset="-78"/>
                <a:cs typeface="Arabic Typesetting" pitchFamily="66" charset="-78"/>
              </a:rPr>
              <a:t> cool </a:t>
            </a:r>
            <a:r>
              <a:rPr lang="pl-PL" sz="3200" dirty="0">
                <a:latin typeface="Arabic Typesetting" pitchFamily="66" charset="-78"/>
                <a:cs typeface="Arabic Typesetting" pitchFamily="66" charset="-78"/>
              </a:rPr>
              <a:t>off </a:t>
            </a:r>
            <a:r>
              <a:rPr lang="en-US" sz="3200" dirty="0">
                <a:latin typeface="Arabic Typesetting" pitchFamily="66" charset="-78"/>
                <a:cs typeface="Arabic Typesetting" pitchFamily="66" charset="-78"/>
              </a:rPr>
              <a:t>completely.</a:t>
            </a:r>
            <a:endParaRPr lang="pl-PL" sz="3200" dirty="0">
              <a:latin typeface="Arabic Typesetting" pitchFamily="66" charset="-78"/>
              <a:cs typeface="Arabic Typesetting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57636366"/>
      </p:ext>
    </p:extLst>
  </p:cSld>
  <p:clrMapOvr>
    <a:masterClrMapping/>
  </p:clrMapOvr>
  <p:transition spd="slow">
    <p:wipe/>
    <p:sndAc>
      <p:stSnd>
        <p:snd r:embed="rId2" name="wind.wav"/>
      </p:stSnd>
    </p:sndAc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7CCBA3D-95C5-4903-8189-8B2111B96D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i="1" dirty="0">
                <a:cs typeface="Aharoni" panose="02010803020104030203" pitchFamily="2" charset="-79"/>
              </a:rPr>
              <a:t>Jak zrobić? (How to </a:t>
            </a:r>
            <a:r>
              <a:rPr lang="pl-PL" b="1" i="1" dirty="0" err="1">
                <a:cs typeface="Aharoni" panose="02010803020104030203" pitchFamily="2" charset="-79"/>
              </a:rPr>
              <a:t>make</a:t>
            </a:r>
            <a:r>
              <a:rPr lang="pl-PL" b="1" i="1" dirty="0">
                <a:cs typeface="Aharoni" panose="02010803020104030203" pitchFamily="2" charset="-79"/>
              </a:rPr>
              <a:t>?)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050007E-9567-404D-8A81-3D34FA5E3E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4402832" cy="525780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pl-PL" b="1" dirty="0">
                <a:latin typeface="Arabic Typesetting" pitchFamily="66" charset="-78"/>
                <a:cs typeface="Arabic Typesetting" pitchFamily="66" charset="-78"/>
              </a:rPr>
              <a:t>KREM MASC​ARPONE:</a:t>
            </a:r>
          </a:p>
          <a:p>
            <a:r>
              <a:rPr lang="pl-PL" dirty="0">
                <a:latin typeface="Arabic Typesetting" pitchFamily="66" charset="-78"/>
                <a:cs typeface="Arabic Typesetting" pitchFamily="66" charset="-78"/>
              </a:rPr>
              <a:t>Do misy miksera włóż ser </a:t>
            </a:r>
            <a:r>
              <a:rPr lang="pl-PL" dirty="0" err="1">
                <a:latin typeface="Arabic Typesetting" pitchFamily="66" charset="-78"/>
                <a:cs typeface="Arabic Typesetting" pitchFamily="66" charset="-78"/>
              </a:rPr>
              <a:t>mascarpone</a:t>
            </a:r>
            <a:r>
              <a:rPr lang="pl-PL" dirty="0">
                <a:latin typeface="Arabic Typesetting" pitchFamily="66" charset="-78"/>
                <a:cs typeface="Arabic Typesetting" pitchFamily="66" charset="-78"/>
              </a:rPr>
              <a:t> i śmietankę, dodaj cukier puder i wanilię. Ubijaj przez kilka minut. </a:t>
            </a:r>
          </a:p>
          <a:p>
            <a:pPr>
              <a:buNone/>
            </a:pPr>
            <a:r>
              <a:rPr lang="pl-PL" b="1" dirty="0">
                <a:latin typeface="Arabic Typesetting" pitchFamily="66" charset="-78"/>
                <a:cs typeface="Arabic Typesetting" pitchFamily="66" charset="-78"/>
              </a:rPr>
              <a:t>NA KONIEC:</a:t>
            </a:r>
          </a:p>
          <a:p>
            <a:r>
              <a:rPr lang="pl-PL" dirty="0">
                <a:latin typeface="Arabic Typesetting" pitchFamily="66" charset="-78"/>
                <a:cs typeface="Arabic Typesetting" pitchFamily="66" charset="-78"/>
              </a:rPr>
              <a:t> Na babeczki wyłóż krem </a:t>
            </a:r>
            <a:r>
              <a:rPr lang="pl-PL" dirty="0" err="1">
                <a:latin typeface="Arabic Typesetting" pitchFamily="66" charset="-78"/>
                <a:cs typeface="Arabic Typesetting" pitchFamily="66" charset="-78"/>
              </a:rPr>
              <a:t>mascarpone</a:t>
            </a:r>
            <a:r>
              <a:rPr lang="pl-PL" dirty="0">
                <a:latin typeface="Arabic Typesetting" pitchFamily="66" charset="-78"/>
                <a:cs typeface="Arabic Typesetting" pitchFamily="66" charset="-78"/>
              </a:rPr>
              <a:t>. Z górnej zielonej części ciasta wybierz łyżeczką zielony środek i włóż tam krem. Udekoruj.</a:t>
            </a:r>
          </a:p>
          <a:p>
            <a:r>
              <a:rPr lang="pl-PL" dirty="0">
                <a:latin typeface="Arabic Typesetting" pitchFamily="66" charset="-78"/>
                <a:cs typeface="Arabic Typesetting" pitchFamily="66" charset="-78"/>
              </a:rPr>
              <a:t> Smacznego!</a:t>
            </a:r>
          </a:p>
          <a:p>
            <a:endParaRPr lang="pl-PL" dirty="0"/>
          </a:p>
        </p:txBody>
      </p:sp>
      <p:sp>
        <p:nvSpPr>
          <p:cNvPr id="5" name="Prostokąt 4">
            <a:extLst>
              <a:ext uri="{FF2B5EF4-FFF2-40B4-BE49-F238E27FC236}">
                <a16:creationId xmlns:a16="http://schemas.microsoft.com/office/drawing/2014/main" id="{E1CD1E89-5642-4543-B8F6-B991F1F71A1F}"/>
              </a:ext>
            </a:extLst>
          </p:cNvPr>
          <p:cNvSpPr/>
          <p:nvPr/>
        </p:nvSpPr>
        <p:spPr>
          <a:xfrm>
            <a:off x="4355976" y="1615513"/>
            <a:ext cx="4572000" cy="4678204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en-US" sz="2800" b="1" dirty="0">
                <a:latin typeface="Arabic Typesetting" pitchFamily="66" charset="-78"/>
                <a:cs typeface="Arabic Typesetting" pitchFamily="66" charset="-78"/>
              </a:rPr>
              <a:t>MASC</a:t>
            </a:r>
            <a:r>
              <a:rPr lang="pl-PL" sz="2800" b="1" dirty="0">
                <a:latin typeface="Arabic Typesetting" pitchFamily="66" charset="-78"/>
                <a:cs typeface="Arabic Typesetting" pitchFamily="66" charset="-78"/>
              </a:rPr>
              <a:t>AR</a:t>
            </a:r>
            <a:r>
              <a:rPr lang="en-US" sz="2800" b="1" dirty="0">
                <a:latin typeface="Arabic Typesetting" pitchFamily="66" charset="-78"/>
                <a:cs typeface="Arabic Typesetting" pitchFamily="66" charset="-78"/>
              </a:rPr>
              <a:t>PONE CREAM:</a:t>
            </a:r>
            <a:endParaRPr lang="pl-PL" sz="2800" b="1" dirty="0">
              <a:latin typeface="Arabic Typesetting" pitchFamily="66" charset="-78"/>
              <a:cs typeface="Arabic Typesetting" pitchFamily="66" charset="-78"/>
            </a:endParaRPr>
          </a:p>
          <a:p>
            <a:pPr indent="-285750" algn="just">
              <a:buFont typeface="Arial" panose="020B0604020202020204" pitchFamily="34" charset="0"/>
              <a:buChar char="•"/>
            </a:pPr>
            <a:r>
              <a:rPr lang="en-US" sz="3000" dirty="0">
                <a:latin typeface="Arabic Typesetting" pitchFamily="66" charset="-78"/>
                <a:cs typeface="Arabic Typesetting" pitchFamily="66" charset="-78"/>
              </a:rPr>
              <a:t> Put</a:t>
            </a:r>
            <a:r>
              <a:rPr lang="pl-PL" sz="3000" dirty="0">
                <a:latin typeface="Arabic Typesetting" pitchFamily="66" charset="-78"/>
                <a:cs typeface="Arabic Typesetting" pitchFamily="66" charset="-78"/>
              </a:rPr>
              <a:t> the</a:t>
            </a:r>
            <a:r>
              <a:rPr lang="en-US" sz="3000" dirty="0">
                <a:latin typeface="Arabic Typesetting" pitchFamily="66" charset="-78"/>
                <a:cs typeface="Arabic Typesetting" pitchFamily="66" charset="-78"/>
              </a:rPr>
              <a:t> mascarpone cheese and </a:t>
            </a:r>
            <a:r>
              <a:rPr lang="pl-PL" sz="3000" dirty="0">
                <a:latin typeface="Arabic Typesetting" pitchFamily="66" charset="-78"/>
                <a:cs typeface="Arabic Typesetting" pitchFamily="66" charset="-78"/>
              </a:rPr>
              <a:t>the </a:t>
            </a:r>
            <a:r>
              <a:rPr lang="en-US" sz="3000" dirty="0">
                <a:latin typeface="Arabic Typesetting" pitchFamily="66" charset="-78"/>
                <a:cs typeface="Arabic Typesetting" pitchFamily="66" charset="-78"/>
              </a:rPr>
              <a:t>cream into the mixing bowl, add powdered sugar and vanilla.</a:t>
            </a:r>
            <a:r>
              <a:rPr lang="pl-PL" sz="3000" dirty="0">
                <a:latin typeface="Arabic Typesetting" pitchFamily="66" charset="-78"/>
                <a:cs typeface="Arabic Typesetting" pitchFamily="66" charset="-78"/>
              </a:rPr>
              <a:t> B</a:t>
            </a:r>
            <a:r>
              <a:rPr lang="en-US" sz="3000" dirty="0">
                <a:latin typeface="Arabic Typesetting" pitchFamily="66" charset="-78"/>
                <a:cs typeface="Arabic Typesetting" pitchFamily="66" charset="-78"/>
              </a:rPr>
              <a:t>eat for a few minutes.</a:t>
            </a:r>
            <a:endParaRPr lang="pl-PL" sz="3000" dirty="0">
              <a:latin typeface="Arabic Typesetting" pitchFamily="66" charset="-78"/>
              <a:cs typeface="Arabic Typesetting" pitchFamily="66" charset="-78"/>
            </a:endParaRPr>
          </a:p>
          <a:p>
            <a:pPr algn="just"/>
            <a:r>
              <a:rPr lang="en-US" sz="3000" dirty="0">
                <a:latin typeface="Arabic Typesetting" pitchFamily="66" charset="-78"/>
                <a:cs typeface="Arabic Typesetting" pitchFamily="66" charset="-78"/>
              </a:rPr>
              <a:t> </a:t>
            </a:r>
            <a:r>
              <a:rPr lang="en-US" sz="3000" b="1" dirty="0">
                <a:latin typeface="Arabic Typesetting" pitchFamily="66" charset="-78"/>
                <a:cs typeface="Arabic Typesetting" pitchFamily="66" charset="-78"/>
              </a:rPr>
              <a:t>AT THE END:</a:t>
            </a:r>
            <a:endParaRPr lang="pl-PL" sz="3000" b="1" dirty="0">
              <a:latin typeface="Arabic Typesetting" pitchFamily="66" charset="-78"/>
              <a:cs typeface="Arabic Typesetting" pitchFamily="66" charset="-78"/>
            </a:endParaRPr>
          </a:p>
          <a:p>
            <a:pPr indent="-285750" algn="just">
              <a:buFont typeface="Arial" panose="020B0604020202020204" pitchFamily="34" charset="0"/>
              <a:buChar char="•"/>
            </a:pPr>
            <a:r>
              <a:rPr lang="en-US" sz="3000" dirty="0">
                <a:latin typeface="Arabic Typesetting" pitchFamily="66" charset="-78"/>
                <a:cs typeface="Arabic Typesetting" pitchFamily="66" charset="-78"/>
              </a:rPr>
              <a:t>From the top </a:t>
            </a:r>
            <a:r>
              <a:rPr lang="pl-PL" sz="3000" dirty="0">
                <a:latin typeface="Arabic Typesetting" pitchFamily="66" charset="-78"/>
                <a:cs typeface="Arabic Typesetting" pitchFamily="66" charset="-78"/>
              </a:rPr>
              <a:t>of the </a:t>
            </a:r>
            <a:r>
              <a:rPr lang="pl-PL" sz="3000" dirty="0" err="1">
                <a:latin typeface="Arabic Typesetting" pitchFamily="66" charset="-78"/>
                <a:cs typeface="Arabic Typesetting" pitchFamily="66" charset="-78"/>
              </a:rPr>
              <a:t>cupcake</a:t>
            </a:r>
            <a:r>
              <a:rPr lang="pl-PL" sz="3000" dirty="0">
                <a:latin typeface="Arabic Typesetting" pitchFamily="66" charset="-78"/>
                <a:cs typeface="Arabic Typesetting" pitchFamily="66" charset="-78"/>
              </a:rPr>
              <a:t>, </a:t>
            </a:r>
            <a:r>
              <a:rPr lang="pl-PL" sz="3000" dirty="0" err="1">
                <a:latin typeface="Arabic Typesetting" pitchFamily="66" charset="-78"/>
                <a:cs typeface="Arabic Typesetting" pitchFamily="66" charset="-78"/>
              </a:rPr>
              <a:t>take</a:t>
            </a:r>
            <a:r>
              <a:rPr lang="pl-PL" sz="3000" dirty="0">
                <a:latin typeface="Arabic Typesetting" pitchFamily="66" charset="-78"/>
                <a:cs typeface="Arabic Typesetting" pitchFamily="66" charset="-78"/>
              </a:rPr>
              <a:t> out </a:t>
            </a:r>
            <a:r>
              <a:rPr lang="en-US" sz="3000" dirty="0">
                <a:latin typeface="Arabic Typesetting" pitchFamily="66" charset="-78"/>
                <a:cs typeface="Arabic Typesetting" pitchFamily="66" charset="-78"/>
              </a:rPr>
              <a:t>a spoon </a:t>
            </a:r>
            <a:r>
              <a:rPr lang="pl-PL" sz="3000" dirty="0">
                <a:latin typeface="Arabic Typesetting" pitchFamily="66" charset="-78"/>
                <a:cs typeface="Arabic Typesetting" pitchFamily="66" charset="-78"/>
              </a:rPr>
              <a:t>of </a:t>
            </a:r>
            <a:r>
              <a:rPr lang="pl-PL" sz="3000" dirty="0" err="1">
                <a:latin typeface="Arabic Typesetting" pitchFamily="66" charset="-78"/>
                <a:cs typeface="Arabic Typesetting" pitchFamily="66" charset="-78"/>
              </a:rPr>
              <a:t>dough</a:t>
            </a:r>
            <a:r>
              <a:rPr lang="pl-PL" sz="3000" dirty="0">
                <a:latin typeface="Arabic Typesetting" pitchFamily="66" charset="-78"/>
                <a:cs typeface="Arabic Typesetting" pitchFamily="66" charset="-78"/>
              </a:rPr>
              <a:t> </a:t>
            </a:r>
            <a:r>
              <a:rPr lang="en-US" sz="3000" dirty="0">
                <a:latin typeface="Arabic Typesetting" pitchFamily="66" charset="-78"/>
                <a:cs typeface="Arabic Typesetting" pitchFamily="66" charset="-78"/>
              </a:rPr>
              <a:t>and put </a:t>
            </a:r>
            <a:r>
              <a:rPr lang="pl-PL" sz="3000" dirty="0" err="1">
                <a:latin typeface="Arabic Typesetting" pitchFamily="66" charset="-78"/>
                <a:cs typeface="Arabic Typesetting" pitchFamily="66" charset="-78"/>
              </a:rPr>
              <a:t>there</a:t>
            </a:r>
            <a:r>
              <a:rPr lang="pl-PL" sz="3000" dirty="0">
                <a:latin typeface="Arabic Typesetting" pitchFamily="66" charset="-78"/>
                <a:cs typeface="Arabic Typesetting" pitchFamily="66" charset="-78"/>
              </a:rPr>
              <a:t> the </a:t>
            </a:r>
            <a:r>
              <a:rPr lang="en-US" sz="3000" dirty="0">
                <a:latin typeface="Arabic Typesetting" pitchFamily="66" charset="-78"/>
                <a:cs typeface="Arabic Typesetting" pitchFamily="66" charset="-78"/>
              </a:rPr>
              <a:t>mascarpone cream </a:t>
            </a:r>
            <a:r>
              <a:rPr lang="pl-PL" sz="3000" dirty="0" err="1">
                <a:latin typeface="Arabic Typesetting" pitchFamily="66" charset="-78"/>
                <a:cs typeface="Arabic Typesetting" pitchFamily="66" charset="-78"/>
              </a:rPr>
              <a:t>instead</a:t>
            </a:r>
            <a:r>
              <a:rPr lang="en-US" sz="3000" dirty="0">
                <a:latin typeface="Arabic Typesetting" pitchFamily="66" charset="-78"/>
                <a:cs typeface="Arabic Typesetting" pitchFamily="66" charset="-78"/>
              </a:rPr>
              <a:t>. </a:t>
            </a:r>
            <a:r>
              <a:rPr lang="pl-PL" sz="3000" dirty="0" err="1">
                <a:latin typeface="Arabic Typesetting" pitchFamily="66" charset="-78"/>
                <a:cs typeface="Arabic Typesetting" pitchFamily="66" charset="-78"/>
              </a:rPr>
              <a:t>Decorate</a:t>
            </a:r>
            <a:r>
              <a:rPr lang="pl-PL" sz="3000" dirty="0">
                <a:latin typeface="Arabic Typesetting" pitchFamily="66" charset="-78"/>
                <a:cs typeface="Arabic Typesetting" pitchFamily="66" charset="-78"/>
              </a:rPr>
              <a:t>.</a:t>
            </a:r>
          </a:p>
          <a:p>
            <a:pPr indent="-285750" algn="just">
              <a:buFont typeface="Arial" panose="020B0604020202020204" pitchFamily="34" charset="0"/>
              <a:buChar char="•"/>
            </a:pPr>
            <a:r>
              <a:rPr lang="pl-PL" sz="3000" dirty="0" err="1">
                <a:latin typeface="Arabic Typesetting" pitchFamily="66" charset="-78"/>
                <a:cs typeface="Arabic Typesetting" pitchFamily="66" charset="-78"/>
              </a:rPr>
              <a:t>Enjoy</a:t>
            </a:r>
            <a:r>
              <a:rPr lang="pl-PL" sz="3000" dirty="0">
                <a:latin typeface="Arabic Typesetting" pitchFamily="66" charset="-78"/>
                <a:cs typeface="Arabic Typesetting" pitchFamily="66" charset="-78"/>
              </a:rPr>
              <a:t> </a:t>
            </a:r>
            <a:r>
              <a:rPr lang="pl-PL" sz="3000" dirty="0" err="1">
                <a:latin typeface="Arabic Typesetting" pitchFamily="66" charset="-78"/>
                <a:cs typeface="Arabic Typesetting" pitchFamily="66" charset="-78"/>
              </a:rPr>
              <a:t>your</a:t>
            </a:r>
            <a:r>
              <a:rPr lang="pl-PL" sz="3000" dirty="0">
                <a:latin typeface="Arabic Typesetting" pitchFamily="66" charset="-78"/>
                <a:cs typeface="Arabic Typesetting" pitchFamily="66" charset="-78"/>
              </a:rPr>
              <a:t> </a:t>
            </a:r>
            <a:r>
              <a:rPr lang="pl-PL" sz="3000" dirty="0" err="1">
                <a:latin typeface="Arabic Typesetting" pitchFamily="66" charset="-78"/>
                <a:cs typeface="Arabic Typesetting" pitchFamily="66" charset="-78"/>
              </a:rPr>
              <a:t>cupcakes</a:t>
            </a:r>
            <a:r>
              <a:rPr lang="en-US" sz="3000" dirty="0">
                <a:latin typeface="Arabic Typesetting" pitchFamily="66" charset="-78"/>
                <a:cs typeface="Arabic Typesetting" pitchFamily="66" charset="-78"/>
              </a:rPr>
              <a:t>!</a:t>
            </a:r>
            <a:endParaRPr lang="pl-PL" sz="3000" dirty="0">
              <a:latin typeface="Arabic Typesetting" pitchFamily="66" charset="-78"/>
              <a:cs typeface="Arabic Typesetting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4524105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  <p:sndAc>
          <p:stSnd>
            <p:snd r:embed="rId2" name="breeze.wav"/>
          </p:stSnd>
        </p:sndAc>
      </p:transition>
    </mc:Choice>
    <mc:Fallback>
      <p:transition spd="med">
        <p:fade/>
        <p:sndAc>
          <p:stSnd>
            <p:snd r:embed="rId2" name="breeze.wav"/>
          </p:stSnd>
        </p:sndAc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28596" y="1571612"/>
            <a:ext cx="8229600" cy="452596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pl-PL" sz="3600" b="1" dirty="0">
                <a:latin typeface="Aharoni" panose="02010803020104030203" pitchFamily="2" charset="-79"/>
                <a:cs typeface="Aharoni" panose="02010803020104030203" pitchFamily="2" charset="-79"/>
              </a:rPr>
              <a:t>Dziękuję za obejrzenie mojej prezentacji</a:t>
            </a:r>
          </a:p>
          <a:p>
            <a:pPr algn="ctr">
              <a:buNone/>
            </a:pPr>
            <a:endParaRPr lang="pl-PL" sz="3600" b="1" dirty="0"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 algn="ctr">
              <a:buNone/>
            </a:pPr>
            <a:r>
              <a:rPr lang="pl-PL" sz="3600" b="1" dirty="0">
                <a:latin typeface="Aharoni" panose="02010803020104030203" pitchFamily="2" charset="-79"/>
                <a:cs typeface="Aharoni" panose="02010803020104030203" pitchFamily="2" charset="-79"/>
              </a:rPr>
              <a:t>Thank you for watching my presentation!</a:t>
            </a:r>
          </a:p>
          <a:p>
            <a:pPr>
              <a:buNone/>
            </a:pPr>
            <a:endParaRPr lang="pl-PL" dirty="0"/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  <p:transition spd="slow">
    <p:split orient="vert"/>
    <p:sndAc>
      <p:stSnd>
        <p:snd r:embed="rId2" name="applause.wav"/>
      </p:stSnd>
    </p:sndAc>
  </p:transition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224</TotalTime>
  <Words>576</Words>
  <Application>Microsoft Office PowerPoint</Application>
  <PresentationFormat>Pokaz na ekranie (4:3)</PresentationFormat>
  <Paragraphs>59</Paragraphs>
  <Slides>6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6</vt:i4>
      </vt:variant>
    </vt:vector>
  </HeadingPairs>
  <TitlesOfParts>
    <vt:vector size="12" baseType="lpstr">
      <vt:lpstr>Aharoni</vt:lpstr>
      <vt:lpstr>Arabic Typesetting</vt:lpstr>
      <vt:lpstr>Arial</vt:lpstr>
      <vt:lpstr>Bradley Hand ITC</vt:lpstr>
      <vt:lpstr>Calibri</vt:lpstr>
      <vt:lpstr>Motyw pakietu Office</vt:lpstr>
      <vt:lpstr>Przepis na babeczki mech The recipe  for moss cupcakes </vt:lpstr>
      <vt:lpstr>Przepis (recipe)</vt:lpstr>
      <vt:lpstr>Jak zrobić? (How to make?)</vt:lpstr>
      <vt:lpstr>Jak zrobić? (How to make?)</vt:lpstr>
      <vt:lpstr>Jak zrobić? (How to make?)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Przepis na ciasto mecj</dc:title>
  <dc:creator>Kowalski Jan</dc:creator>
  <cp:lastModifiedBy>Kleopatra</cp:lastModifiedBy>
  <cp:revision>28</cp:revision>
  <dcterms:created xsi:type="dcterms:W3CDTF">2018-09-22T08:38:13Z</dcterms:created>
  <dcterms:modified xsi:type="dcterms:W3CDTF">2018-09-23T09:54:25Z</dcterms:modified>
</cp:coreProperties>
</file>